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2"/>
  </p:notesMasterIdLst>
  <p:sldIdLst>
    <p:sldId id="2007577144" r:id="rId3"/>
    <p:sldId id="2007577369" r:id="rId4"/>
    <p:sldId id="2007577368" r:id="rId5"/>
    <p:sldId id="2007577367" r:id="rId6"/>
    <p:sldId id="2007577365" r:id="rId7"/>
    <p:sldId id="2007577145" r:id="rId8"/>
    <p:sldId id="2007577358" r:id="rId9"/>
    <p:sldId id="2007577359" r:id="rId10"/>
    <p:sldId id="2007577360" r:id="rId11"/>
    <p:sldId id="2007577361" r:id="rId12"/>
    <p:sldId id="2007577362" r:id="rId13"/>
    <p:sldId id="2007577342" r:id="rId14"/>
    <p:sldId id="2007577343" r:id="rId15"/>
    <p:sldId id="2007577344" r:id="rId16"/>
    <p:sldId id="260" r:id="rId17"/>
    <p:sldId id="2007577346" r:id="rId18"/>
    <p:sldId id="2007577161" r:id="rId19"/>
    <p:sldId id="2007577366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1768" autoAdjust="0"/>
  </p:normalViewPr>
  <p:slideViewPr>
    <p:cSldViewPr snapToGrid="0">
      <p:cViewPr varScale="1">
        <p:scale>
          <a:sx n="43" d="100"/>
          <a:sy n="43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5A339-12AC-47A1-B980-40FEA6D1281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0C31-8A36-426F-83F3-64BB97BC1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0C31-8A36-426F-83F3-64BB97BC10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0C31-8A36-426F-83F3-64BB97BC10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9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15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27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71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10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4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981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720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892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840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09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72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1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289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389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4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09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52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67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07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64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6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59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97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là bông hồng nhỏ">
            <a:hlinkClick r:id="" action="ppaction://media"/>
            <a:extLst>
              <a:ext uri="{FF2B5EF4-FFF2-40B4-BE49-F238E27FC236}">
                <a16:creationId xmlns:a16="http://schemas.microsoft.com/office/drawing/2014/main" id="{3325726E-3720-7EFE-E0A4-262B893010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2.5854" end="54194.34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87366" y="210318"/>
            <a:ext cx="9879724" cy="1261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36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NHIỆT LIỆT CHÀO MỪNG CÁC VỊ ĐẠI BIỂU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VỀ DỰ </a:t>
            </a: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HỘI THI GVCN CẤP 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HUYỆN NĂM HỌC 2023 - 2024</a:t>
            </a:r>
            <a:r>
              <a:rPr lang="en-US" sz="3200" b="1" dirty="0">
                <a:solidFill>
                  <a:srgbClr val="00B050"/>
                </a:solidFill>
                <a:latin typeface="Arial" charset="0"/>
                <a:cs typeface="Arial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                    </a:t>
            </a:r>
            <a:endParaRPr lang="en-US" sz="4000" b="1" dirty="0">
              <a:solidFill>
                <a:srgbClr val="FF000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84632" y="2539234"/>
            <a:ext cx="6295697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7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1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SINH HOẠT THEO CHỦ ĐỀ: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1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HÀNH VI XÂM HẠI TÌNH DỤC</a:t>
            </a:r>
            <a:endParaRPr lang="vi-VN" altLang="en-US" sz="31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1808110"/>
            <a:ext cx="8355724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HOẠT ĐỘNG TRẢI NGHIỆM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17568" y="204553"/>
            <a:ext cx="9879724" cy="1261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36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NHIỆT LIỆT CHÀO MỪNG CÁC VỊ ĐẠI BIỂU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VỀ DỰ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HỘI THI GVCN CẤP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HUYỆN NĂM HỌC 2023 - 2024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                    </a:t>
            </a:r>
            <a:endParaRPr lang="en-US" sz="4000" b="1" dirty="0">
              <a:solidFill>
                <a:srgbClr val="FF000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68040" y="4367697"/>
            <a:ext cx="534282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vi-VN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Nguyễn Thị Dinh</a:t>
            </a:r>
            <a:endParaRPr lang="en-US" altLang="en-US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1996</a:t>
            </a:r>
            <a:endParaRPr lang="en-US" altLang="en-US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altLang="en-US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endParaRPr lang="en-US" altLang="en-US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312088" y="110695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EAC95-B555-CAA7-005E-66C9CFD7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04"/>
          <a:stretch/>
        </p:blipFill>
        <p:spPr>
          <a:xfrm>
            <a:off x="1578077" y="294968"/>
            <a:ext cx="9085007" cy="61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uyên truyền phòng tránh xâm hại tình dục trẻ em 2024 (4 bài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81" y="233680"/>
            <a:ext cx="8465126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149860" y="110695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7EA8C-EF2C-2336-368D-C9D56CA4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936" y="466232"/>
            <a:ext cx="6038834" cy="3779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734F36-67A4-9E50-F866-7D5828D5072B}"/>
              </a:ext>
            </a:extLst>
          </p:cNvPr>
          <p:cNvGrpSpPr/>
          <p:nvPr/>
        </p:nvGrpSpPr>
        <p:grpSpPr>
          <a:xfrm>
            <a:off x="1114095" y="4734111"/>
            <a:ext cx="10583918" cy="1288316"/>
            <a:chOff x="304800" y="2057400"/>
            <a:chExt cx="8452053" cy="2062165"/>
          </a:xfrm>
        </p:grpSpPr>
        <p:pic>
          <p:nvPicPr>
            <p:cNvPr id="7" name="Picture 25">
              <a:extLst>
                <a:ext uri="{FF2B5EF4-FFF2-40B4-BE49-F238E27FC236}">
                  <a16:creationId xmlns:a16="http://schemas.microsoft.com/office/drawing/2014/main" id="{8ED4E8A8-C7D7-31A5-CF84-5EA8EBA6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46FADF-70DB-8465-88DE-87A9B21D8F7B}"/>
                </a:ext>
              </a:extLst>
            </p:cNvPr>
            <p:cNvSpPr txBox="1"/>
            <p:nvPr/>
          </p:nvSpPr>
          <p:spPr>
            <a:xfrm>
              <a:off x="1030928" y="2511954"/>
              <a:ext cx="7381222" cy="1034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Có người lạ gõ cửa khi em ở nhà một mình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400692" y="287676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734F36-67A4-9E50-F866-7D5828D5072B}"/>
              </a:ext>
            </a:extLst>
          </p:cNvPr>
          <p:cNvGrpSpPr/>
          <p:nvPr/>
        </p:nvGrpSpPr>
        <p:grpSpPr>
          <a:xfrm>
            <a:off x="1114095" y="4734111"/>
            <a:ext cx="10583918" cy="1288316"/>
            <a:chOff x="304800" y="2057400"/>
            <a:chExt cx="8452053" cy="2062165"/>
          </a:xfrm>
        </p:grpSpPr>
        <p:pic>
          <p:nvPicPr>
            <p:cNvPr id="7" name="Picture 25">
              <a:extLst>
                <a:ext uri="{FF2B5EF4-FFF2-40B4-BE49-F238E27FC236}">
                  <a16:creationId xmlns:a16="http://schemas.microsoft.com/office/drawing/2014/main" id="{8ED4E8A8-C7D7-31A5-CF84-5EA8EBA6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46FADF-70DB-8465-88DE-87A9B21D8F7B}"/>
                </a:ext>
              </a:extLst>
            </p:cNvPr>
            <p:cNvSpPr txBox="1"/>
            <p:nvPr/>
          </p:nvSpPr>
          <p:spPr>
            <a:xfrm>
              <a:off x="1030928" y="2511954"/>
              <a:ext cx="7381222" cy="1034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Bị ôm chặt, va chạm khiến em khó chịu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F429B9-9F2B-CA7E-E84C-332EFC8F8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355" y="545553"/>
            <a:ext cx="6208600" cy="38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400692" y="287676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734F36-67A4-9E50-F866-7D5828D5072B}"/>
              </a:ext>
            </a:extLst>
          </p:cNvPr>
          <p:cNvGrpSpPr/>
          <p:nvPr/>
        </p:nvGrpSpPr>
        <p:grpSpPr>
          <a:xfrm>
            <a:off x="1114095" y="4734111"/>
            <a:ext cx="10583918" cy="1519596"/>
            <a:chOff x="304800" y="2057400"/>
            <a:chExt cx="8452053" cy="2062165"/>
          </a:xfrm>
        </p:grpSpPr>
        <p:pic>
          <p:nvPicPr>
            <p:cNvPr id="7" name="Picture 25">
              <a:extLst>
                <a:ext uri="{FF2B5EF4-FFF2-40B4-BE49-F238E27FC236}">
                  <a16:creationId xmlns:a16="http://schemas.microsoft.com/office/drawing/2014/main" id="{8ED4E8A8-C7D7-31A5-CF84-5EA8EBA6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46FADF-70DB-8465-88DE-87A9B21D8F7B}"/>
                </a:ext>
              </a:extLst>
            </p:cNvPr>
            <p:cNvSpPr txBox="1"/>
            <p:nvPr/>
          </p:nvSpPr>
          <p:spPr>
            <a:xfrm>
              <a:off x="980569" y="2255220"/>
              <a:ext cx="7381222" cy="1628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Bị người lạ đi theo và nhìm chằm chằm một cách bất thường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28277C1-5552-1723-EFE4-DF0FD2FF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792" y="454572"/>
            <a:ext cx="4248290" cy="39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16E3AF-CCAC-8710-32EC-BFE03BC42EC1}"/>
              </a:ext>
            </a:extLst>
          </p:cNvPr>
          <p:cNvGrpSpPr/>
          <p:nvPr/>
        </p:nvGrpSpPr>
        <p:grpSpPr>
          <a:xfrm>
            <a:off x="0" y="126124"/>
            <a:ext cx="12192000" cy="6731876"/>
            <a:chOff x="4683760" y="1715948"/>
            <a:chExt cx="6903972" cy="30897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C52634-F659-BBDC-C822-E22A649751B8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E0F038-FFC8-7DF8-DA14-48A4210914A8}"/>
                </a:ext>
              </a:extLst>
            </p:cNvPr>
            <p:cNvSpPr txBox="1"/>
            <p:nvPr/>
          </p:nvSpPr>
          <p:spPr>
            <a:xfrm>
              <a:off x="4920129" y="2079846"/>
              <a:ext cx="6619901" cy="2585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 Những địa điểm thường dễ xảy ra tình huống bị xâm hại tình dục: </a:t>
              </a: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mọi nơi thường là nơi vắng vẻ, chỗ tối, riêng tư,…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2. Thời gian có thể bị xâm hại: </a:t>
              </a: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bất cứ lúc nào.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3. Người có thể thực hiện hành vi xâm hại tình dục: </a:t>
              </a: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bất cứ ai có thể là người lạ, người quen</a:t>
              </a:r>
              <a:r>
                <a:rPr kumimoji="0" lang="vi-VN" sz="3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, ở</a:t>
              </a:r>
              <a:r>
                <a:rPr kumimoji="0" lang="vi-VN" sz="3000" i="0" u="none" strike="noStrike" kern="1200" cap="none" spc="0" normalizeH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mọi lứa tuổi</a:t>
              </a:r>
              <a:r>
                <a:rPr kumimoji="0" lang="vi-VN" sz="3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…</a:t>
              </a:r>
              <a:endPara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4. Các hành vi như: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nhìn trộm khi tắm hoặc thay quần áo.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Người lạ vô cớ tặng quà, cho tiền.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gọi ra chỗ vắng một mình.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ôm, đụng chạm vào vùng mặc đồ bơi.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nhìn chằm chằm một cách bất thường.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00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ép phải xem những hình ảnh, phim có nội dung không lành mạnh.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36653" y="41639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2365637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373277"/>
              <a:ext cx="7085830" cy="1819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Hoạt 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: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bị xâm hại tình dục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3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423130" y="79831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60AEE-476F-EBB5-AE0B-8F148CADB76A}"/>
              </a:ext>
            </a:extLst>
          </p:cNvPr>
          <p:cNvGrpSpPr/>
          <p:nvPr/>
        </p:nvGrpSpPr>
        <p:grpSpPr>
          <a:xfrm>
            <a:off x="444218" y="3132187"/>
            <a:ext cx="4544063" cy="3413728"/>
            <a:chOff x="664935" y="3237290"/>
            <a:chExt cx="4544063" cy="3413728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0526D414-374B-8EAF-0A9D-73F62A17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4935" y="3237290"/>
              <a:ext cx="4544063" cy="3413728"/>
            </a:xfrm>
            <a:prstGeom prst="rect">
              <a:avLst/>
            </a:prstGeom>
          </p:spPr>
        </p:pic>
        <p:sp>
          <p:nvSpPr>
            <p:cNvPr id="9" name="椭圆 31">
              <a:extLst>
                <a:ext uri="{FF2B5EF4-FFF2-40B4-BE49-F238E27FC236}">
                  <a16:creationId xmlns:a16="http://schemas.microsoft.com/office/drawing/2014/main" id="{215A0669-BF81-55C8-C91D-84F791820E24}"/>
                </a:ext>
              </a:extLst>
            </p:cNvPr>
            <p:cNvSpPr/>
            <p:nvPr/>
          </p:nvSpPr>
          <p:spPr>
            <a:xfrm flipH="1">
              <a:off x="1059743" y="5508461"/>
              <a:ext cx="3954045" cy="96425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00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D2EEFA-3097-27FC-E7A5-6CA37979DCCC}"/>
              </a:ext>
            </a:extLst>
          </p:cNvPr>
          <p:cNvGrpSpPr/>
          <p:nvPr/>
        </p:nvGrpSpPr>
        <p:grpSpPr>
          <a:xfrm>
            <a:off x="1127760" y="557874"/>
            <a:ext cx="10843523" cy="2392458"/>
            <a:chOff x="304800" y="2057400"/>
            <a:chExt cx="8452053" cy="2062165"/>
          </a:xfrm>
        </p:grpSpPr>
        <p:pic>
          <p:nvPicPr>
            <p:cNvPr id="18" name="Picture 25">
              <a:extLst>
                <a:ext uri="{FF2B5EF4-FFF2-40B4-BE49-F238E27FC236}">
                  <a16:creationId xmlns:a16="http://schemas.microsoft.com/office/drawing/2014/main" id="{AA2E1F1F-FD23-7991-1EBA-35361C42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0F8CF-54E8-DE6E-D959-AC53D3F12E76}"/>
                </a:ext>
              </a:extLst>
            </p:cNvPr>
            <p:cNvSpPr txBox="1"/>
            <p:nvPr/>
          </p:nvSpPr>
          <p:spPr>
            <a:xfrm>
              <a:off x="906836" y="2287400"/>
              <a:ext cx="7381222" cy="1671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lang="en-US" sz="4000" b="1" i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ùng nhau thảo </a:t>
              </a:r>
              <a:r>
                <a:rPr kumimoji="0" lang="vi-VN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 phòng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ý t</a:t>
              </a:r>
              <a:r>
                <a:rPr lang="vi-VN" sz="40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ưởng thiết kế sản phẩm thể hiện phòng tránh nguy cơ xâm hại tình dục.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BC609E-0E5B-A2C7-6069-44489FA31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879" y="3952693"/>
            <a:ext cx="6482098" cy="19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400692" y="287676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60AEE-476F-EBB5-AE0B-8F148CADB76A}"/>
              </a:ext>
            </a:extLst>
          </p:cNvPr>
          <p:cNvGrpSpPr/>
          <p:nvPr/>
        </p:nvGrpSpPr>
        <p:grpSpPr>
          <a:xfrm>
            <a:off x="276052" y="3132187"/>
            <a:ext cx="4544063" cy="3413728"/>
            <a:chOff x="664935" y="3237290"/>
            <a:chExt cx="4544063" cy="3413728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0526D414-374B-8EAF-0A9D-73F62A17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4935" y="3237290"/>
              <a:ext cx="4544063" cy="3413728"/>
            </a:xfrm>
            <a:prstGeom prst="rect">
              <a:avLst/>
            </a:prstGeom>
          </p:spPr>
        </p:pic>
        <p:sp>
          <p:nvSpPr>
            <p:cNvPr id="9" name="椭圆 31">
              <a:extLst>
                <a:ext uri="{FF2B5EF4-FFF2-40B4-BE49-F238E27FC236}">
                  <a16:creationId xmlns:a16="http://schemas.microsoft.com/office/drawing/2014/main" id="{215A0669-BF81-55C8-C91D-84F791820E24}"/>
                </a:ext>
              </a:extLst>
            </p:cNvPr>
            <p:cNvSpPr/>
            <p:nvPr/>
          </p:nvSpPr>
          <p:spPr>
            <a:xfrm flipH="1">
              <a:off x="1059743" y="5508461"/>
              <a:ext cx="3954045" cy="96425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00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637F5B-A483-85AD-412B-879221A571E4}"/>
              </a:ext>
            </a:extLst>
          </p:cNvPr>
          <p:cNvSpPr txBox="1"/>
          <p:nvPr/>
        </p:nvSpPr>
        <p:spPr>
          <a:xfrm>
            <a:off x="5475890" y="3626069"/>
            <a:ext cx="6001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hình thức thể hiện (cắt dán, vẽ, sáng tác thơ, vè, lời đọc rap, điệu nhảy…)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D2EEFA-3097-27FC-E7A5-6CA37979DCCC}"/>
              </a:ext>
            </a:extLst>
          </p:cNvPr>
          <p:cNvGrpSpPr/>
          <p:nvPr/>
        </p:nvGrpSpPr>
        <p:grpSpPr>
          <a:xfrm>
            <a:off x="1127760" y="557874"/>
            <a:ext cx="10843523" cy="2392458"/>
            <a:chOff x="304800" y="2057400"/>
            <a:chExt cx="8452053" cy="2062165"/>
          </a:xfrm>
        </p:grpSpPr>
        <p:pic>
          <p:nvPicPr>
            <p:cNvPr id="13" name="Picture 25">
              <a:extLst>
                <a:ext uri="{FF2B5EF4-FFF2-40B4-BE49-F238E27FC236}">
                  <a16:creationId xmlns:a16="http://schemas.microsoft.com/office/drawing/2014/main" id="{AA2E1F1F-FD23-7991-1EBA-35361C42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F0F8CF-54E8-DE6E-D959-AC53D3F12E76}"/>
                </a:ext>
              </a:extLst>
            </p:cNvPr>
            <p:cNvSpPr txBox="1"/>
            <p:nvPr/>
          </p:nvSpPr>
          <p:spPr>
            <a:xfrm>
              <a:off x="906836" y="2287400"/>
              <a:ext cx="7381222" cy="1671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lang="en-US" sz="4000" b="1" i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ùng nhau thảo </a:t>
              </a:r>
              <a:r>
                <a:rPr kumimoji="0" lang="vi-VN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 phòng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ý t</a:t>
              </a:r>
              <a:r>
                <a:rPr lang="vi-VN" sz="40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ưởng thiết kế sản phẩm thể hiện phòng tránh nguy cơ xâm hại tình dục.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1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31" y="2144892"/>
            <a:ext cx="601117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là bông hồng nhỏ">
            <a:hlinkClick r:id="" action="ppaction://media"/>
            <a:extLst>
              <a:ext uri="{FF2B5EF4-FFF2-40B4-BE49-F238E27FC236}">
                <a16:creationId xmlns:a16="http://schemas.microsoft.com/office/drawing/2014/main" id="{3325726E-3720-7EFE-E0A4-262B893010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2.5854" end="54194.34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893858" y="1879600"/>
            <a:ext cx="8521662" cy="2365637"/>
            <a:chOff x="4272885" y="1889760"/>
            <a:chExt cx="7773619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272885" y="2373277"/>
              <a:ext cx="7773619" cy="1819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Hoạt 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1:</a:t>
              </a: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bị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xâm hại tình dục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400692" y="287676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4E04E2-0106-DC49-BF55-A7CE89F7B04C}"/>
              </a:ext>
            </a:extLst>
          </p:cNvPr>
          <p:cNvGrpSpPr/>
          <p:nvPr/>
        </p:nvGrpSpPr>
        <p:grpSpPr>
          <a:xfrm>
            <a:off x="593260" y="220680"/>
            <a:ext cx="11109004" cy="1358565"/>
            <a:chOff x="3759200" y="1876946"/>
            <a:chExt cx="8107680" cy="30585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6BD8CE-FF30-0B48-5928-E3EB71BD4C80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246F92-532C-23F3-68B1-2F1865DED834}"/>
                </a:ext>
              </a:extLst>
            </p:cNvPr>
            <p:cNvSpPr txBox="1"/>
            <p:nvPr/>
          </p:nvSpPr>
          <p:spPr>
            <a:xfrm>
              <a:off x="3882851" y="1956025"/>
              <a:ext cx="7934960" cy="2979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Quan sát tranh và nêu những tình huống trẻ em có nguy cơ bị xâm hại tình dục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7EAC95-B555-CAA7-005E-66C9CFD7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84" y="1849571"/>
            <a:ext cx="10872345" cy="44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312088" y="110695"/>
            <a:ext cx="11548153" cy="628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EAC95-B555-CAA7-005E-66C9CFD7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" t="1" r="74594" b="8708"/>
          <a:stretch/>
        </p:blipFill>
        <p:spPr>
          <a:xfrm>
            <a:off x="3169920" y="680844"/>
            <a:ext cx="5411676" cy="53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356332" y="213931"/>
            <a:ext cx="11548153" cy="6422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EAC95-B555-CAA7-005E-66C9CFD7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1" r="48278" b="4689"/>
          <a:stretch/>
        </p:blipFill>
        <p:spPr>
          <a:xfrm>
            <a:off x="2344994" y="221226"/>
            <a:ext cx="7270954" cy="63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26403-1B6A-F8CD-BABD-892CEB123BBA}"/>
              </a:ext>
            </a:extLst>
          </p:cNvPr>
          <p:cNvSpPr/>
          <p:nvPr/>
        </p:nvSpPr>
        <p:spPr>
          <a:xfrm>
            <a:off x="385828" y="110695"/>
            <a:ext cx="11548153" cy="64670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EAC95-B555-CAA7-005E-66C9CFD7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217" r="26845" b="8373"/>
          <a:stretch/>
        </p:blipFill>
        <p:spPr>
          <a:xfrm>
            <a:off x="2050028" y="442445"/>
            <a:ext cx="8155858" cy="591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412</Words>
  <Application>Microsoft Office PowerPoint</Application>
  <PresentationFormat>Widescreen</PresentationFormat>
  <Paragraphs>36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等线</vt:lpstr>
      <vt:lpstr>Garamond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55</cp:revision>
  <dcterms:created xsi:type="dcterms:W3CDTF">2023-11-08T07:00:08Z</dcterms:created>
  <dcterms:modified xsi:type="dcterms:W3CDTF">2024-03-26T01:47:42Z</dcterms:modified>
</cp:coreProperties>
</file>