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393" r:id="rId3"/>
    <p:sldId id="395" r:id="rId4"/>
    <p:sldId id="438" r:id="rId5"/>
    <p:sldId id="397" r:id="rId6"/>
    <p:sldId id="403" r:id="rId7"/>
    <p:sldId id="341" r:id="rId8"/>
    <p:sldId id="337" r:id="rId9"/>
    <p:sldId id="384" r:id="rId10"/>
    <p:sldId id="390" r:id="rId11"/>
    <p:sldId id="318" r:id="rId12"/>
    <p:sldId id="321" r:id="rId13"/>
    <p:sldId id="320" r:id="rId14"/>
    <p:sldId id="357" r:id="rId15"/>
    <p:sldId id="343" r:id="rId16"/>
    <p:sldId id="359" r:id="rId17"/>
    <p:sldId id="360" r:id="rId18"/>
    <p:sldId id="381" r:id="rId19"/>
    <p:sldId id="385" r:id="rId20"/>
    <p:sldId id="348" r:id="rId21"/>
    <p:sldId id="349" r:id="rId22"/>
    <p:sldId id="350" r:id="rId23"/>
    <p:sldId id="351" r:id="rId24"/>
    <p:sldId id="352" r:id="rId25"/>
    <p:sldId id="338" r:id="rId26"/>
    <p:sldId id="391" r:id="rId27"/>
    <p:sldId id="405" r:id="rId28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0" y="72"/>
      </p:cViewPr>
      <p:guideLst>
        <p:guide orient="horz" pos="2160"/>
        <p:guide pos="38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8.wm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2" Type="http://schemas.openxmlformats.org/officeDocument/2006/relationships/audio" Target="file:///C:\Users\Administrator\Desktop\Rung%20chu&#244;ng%20v&#224;ng%20-%20VTV3-tainhacchuong.biz%20(mp3cut.net).mp3" TargetMode="External"/><Relationship Id="rId1" Type="http://schemas.microsoft.com/office/2007/relationships/media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6.GIF"/><Relationship Id="rId11" Type="http://schemas.openxmlformats.org/officeDocument/2006/relationships/image" Target="../media/image51.png"/><Relationship Id="rId5" Type="http://schemas.openxmlformats.org/officeDocument/2006/relationships/image" Target="../media/image45.GIF"/><Relationship Id="rId10" Type="http://schemas.openxmlformats.org/officeDocument/2006/relationships/image" Target="../media/image50.GIF"/><Relationship Id="rId4" Type="http://schemas.openxmlformats.org/officeDocument/2006/relationships/image" Target="../media/image44.jpeg"/><Relationship Id="rId9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52.png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916949" y="3661792"/>
              <a:ext cx="10935" cy="152"/>
            </p14:xfrm>
          </p:contentPart>
        </mc:Choice>
        <mc:Fallback xmlns="">
          <p:pic>
            <p:nvPicPr>
              <p:cNvPr id="19" name="Ink 18"/>
            </p:nvPicPr>
            <p:blipFill>
              <a:blip r:embed="rId3"/>
            </p:blipFill>
            <p:spPr>
              <a:xfrm>
                <a:off x="5916949" y="3661792"/>
                <a:ext cx="10935" cy="152"/>
              </a:xfrm>
              <a:prstGeom prst="rect"/>
            </p:spPr>
          </p:pic>
        </mc:Fallback>
      </mc:AlternateContent>
      <p:sp>
        <p:nvSpPr>
          <p:cNvPr id="20" name="Rectangle 19"/>
          <p:cNvSpPr/>
          <p:nvPr/>
        </p:nvSpPr>
        <p:spPr>
          <a:xfrm>
            <a:off x="4227316" y="3128966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307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20" y="-55658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18"/>
          <p:cNvGrpSpPr/>
          <p:nvPr/>
        </p:nvGrpSpPr>
        <p:grpSpPr bwMode="auto">
          <a:xfrm>
            <a:off x="2063203" y="989109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5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5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5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2" y="493298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86" y="451413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68" y="113466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39" y="53492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31" y="322630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16" y="353705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85" y="237169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49" y="3700745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0" y="429903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65" y="1942211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61" y="2314578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1" y="444694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7" y="5729760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139908">
            <a:off x="-166801" y="588082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902633">
            <a:off x="10902927" y="596621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609600" y="3308026"/>
            <a:ext cx="10744199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</a:t>
            </a:r>
          </a:p>
        </p:txBody>
      </p:sp>
      <p:pic>
        <p:nvPicPr>
          <p:cNvPr id="38" name="Picture 21" descr="Firewrk8"/>
          <p:cNvPicPr>
            <a:picLocks noChangeAspect="1" noChangeArrowheads="1"/>
          </p:cNvPicPr>
          <p:nvPr/>
        </p:nvPicPr>
        <p:blipFill>
          <a:blip r:embed="rId11">
            <a:lum bright="6000" contrast="30000"/>
          </a:blip>
          <a:srcRect/>
          <a:stretch>
            <a:fillRect/>
          </a:stretch>
        </p:blipFill>
        <p:spPr bwMode="auto">
          <a:xfrm>
            <a:off x="-158136" y="-621656"/>
            <a:ext cx="28956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2" descr="Firewrk8"/>
          <p:cNvPicPr>
            <a:picLocks noChangeAspect="1" noChangeArrowheads="1"/>
          </p:cNvPicPr>
          <p:nvPr/>
        </p:nvPicPr>
        <p:blipFill>
          <a:blip r:embed="rId11">
            <a:lum bright="6000" contrast="30000"/>
          </a:blip>
          <a:srcRect/>
          <a:stretch>
            <a:fillRect/>
          </a:stretch>
        </p:blipFill>
        <p:spPr bwMode="auto">
          <a:xfrm>
            <a:off x="8804299" y="153860"/>
            <a:ext cx="26443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 bwMode="auto">
          <a:xfrm>
            <a:off x="6149483" y="4876800"/>
            <a:ext cx="2306950" cy="1981452"/>
            <a:chOff x="3437" y="1632"/>
            <a:chExt cx="1296" cy="1103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1632"/>
              <a:ext cx="1194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437" y="2410"/>
              <a:ext cx="129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/>
          <p:nvPr/>
        </p:nvGrpSpPr>
        <p:grpSpPr bwMode="auto">
          <a:xfrm>
            <a:off x="7543483" y="2779078"/>
            <a:ext cx="2895600" cy="2098072"/>
            <a:chOff x="4176" y="3024"/>
            <a:chExt cx="1232" cy="1338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90" y="3990"/>
              <a:ext cx="115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/>
          <p:nvPr/>
        </p:nvGrpSpPr>
        <p:grpSpPr bwMode="auto">
          <a:xfrm>
            <a:off x="1371600" y="838200"/>
            <a:ext cx="2057400" cy="1936750"/>
            <a:chOff x="0" y="528"/>
            <a:chExt cx="1134" cy="1220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44" y="1380"/>
              <a:ext cx="10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/>
          <p:nvPr/>
        </p:nvGrpSpPr>
        <p:grpSpPr bwMode="auto">
          <a:xfrm>
            <a:off x="3548063" y="838201"/>
            <a:ext cx="2438400" cy="1878639"/>
            <a:chOff x="0" y="3312"/>
            <a:chExt cx="997" cy="1165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69" y="4115"/>
              <a:ext cx="68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lợn</a:t>
              </a:r>
            </a:p>
          </p:txBody>
        </p:sp>
      </p:grpSp>
      <p:grpSp>
        <p:nvGrpSpPr>
          <p:cNvPr id="6" name="Group 67"/>
          <p:cNvGrpSpPr/>
          <p:nvPr/>
        </p:nvGrpSpPr>
        <p:grpSpPr bwMode="auto">
          <a:xfrm>
            <a:off x="8305800" y="775202"/>
            <a:ext cx="2109788" cy="1891798"/>
            <a:chOff x="1152" y="3326"/>
            <a:chExt cx="1043" cy="1021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168" y="3326"/>
              <a:ext cx="88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grpSp>
        <p:nvGrpSpPr>
          <p:cNvPr id="7" name="Group 60"/>
          <p:cNvGrpSpPr/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054" y="1310"/>
              <a:ext cx="9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hổ</a:t>
              </a:r>
            </a:p>
          </p:txBody>
        </p:sp>
      </p:grpSp>
      <p:grpSp>
        <p:nvGrpSpPr>
          <p:cNvPr id="8" name="Group 69"/>
          <p:cNvGrpSpPr/>
          <p:nvPr/>
        </p:nvGrpSpPr>
        <p:grpSpPr bwMode="auto">
          <a:xfrm>
            <a:off x="8386764" y="4876800"/>
            <a:ext cx="2057400" cy="1939052"/>
            <a:chOff x="3984" y="1872"/>
            <a:chExt cx="1488" cy="1034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146" y="2595"/>
              <a:ext cx="125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/>
          <p:nvPr/>
        </p:nvGrpSpPr>
        <p:grpSpPr bwMode="auto">
          <a:xfrm>
            <a:off x="1371600" y="2762251"/>
            <a:ext cx="2819400" cy="2066640"/>
            <a:chOff x="0" y="1920"/>
            <a:chExt cx="1776" cy="1363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171" y="2898"/>
              <a:ext cx="95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/>
          <p:nvPr/>
        </p:nvGrpSpPr>
        <p:grpSpPr bwMode="auto">
          <a:xfrm>
            <a:off x="4329113" y="2752725"/>
            <a:ext cx="3048000" cy="2075534"/>
            <a:chOff x="1872" y="1872"/>
            <a:chExt cx="1920" cy="1259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1929" y="2777"/>
              <a:ext cx="165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/>
          <p:nvPr/>
        </p:nvGrpSpPr>
        <p:grpSpPr bwMode="auto">
          <a:xfrm>
            <a:off x="6096000" y="838200"/>
            <a:ext cx="2156755" cy="1848678"/>
            <a:chOff x="2112" y="1776"/>
            <a:chExt cx="1304" cy="1116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158" y="2540"/>
              <a:ext cx="1258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/>
          <p:nvPr/>
        </p:nvGrpSpPr>
        <p:grpSpPr bwMode="auto">
          <a:xfrm>
            <a:off x="1371600" y="4953001"/>
            <a:ext cx="2443163" cy="1951038"/>
            <a:chOff x="0" y="3120"/>
            <a:chExt cx="1539" cy="1229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171" y="3981"/>
              <a:ext cx="13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đà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" y="786130"/>
            <a:ext cx="2251710" cy="178879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26795" y="2116455"/>
            <a:ext cx="22599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/>
          <p:nvPr/>
        </p:nvGrpSpPr>
        <p:grpSpPr bwMode="auto">
          <a:xfrm>
            <a:off x="3352801" y="771525"/>
            <a:ext cx="2362200" cy="1885950"/>
            <a:chOff x="1248" y="486"/>
            <a:chExt cx="1488" cy="118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429" y="1306"/>
              <a:ext cx="112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/>
          <p:nvPr/>
        </p:nvGrpSpPr>
        <p:grpSpPr bwMode="auto">
          <a:xfrm>
            <a:off x="8294688" y="771526"/>
            <a:ext cx="2144713" cy="1833563"/>
            <a:chOff x="4361" y="486"/>
            <a:chExt cx="1351" cy="1155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361" y="1273"/>
              <a:ext cx="125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/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9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vịt</a:t>
              </a:r>
            </a:p>
          </p:txBody>
        </p:sp>
      </p:grpSp>
      <p:grpSp>
        <p:nvGrpSpPr>
          <p:cNvPr id="5" name="Group 45"/>
          <p:cNvGrpSpPr/>
          <p:nvPr/>
        </p:nvGrpSpPr>
        <p:grpSpPr bwMode="auto">
          <a:xfrm>
            <a:off x="5943600" y="2667001"/>
            <a:ext cx="2438400" cy="2057401"/>
            <a:chOff x="2880" y="1680"/>
            <a:chExt cx="1536" cy="1296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28" y="2376"/>
              <a:ext cx="1304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/>
          <p:nvPr/>
        </p:nvGrpSpPr>
        <p:grpSpPr bwMode="auto">
          <a:xfrm>
            <a:off x="8505827" y="2605088"/>
            <a:ext cx="2049463" cy="2043112"/>
            <a:chOff x="4494" y="1641"/>
            <a:chExt cx="1291" cy="1287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918" y="1641"/>
              <a:ext cx="867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/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111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/>
          <p:nvPr/>
        </p:nvGrpSpPr>
        <p:grpSpPr bwMode="auto">
          <a:xfrm>
            <a:off x="5919788" y="4700588"/>
            <a:ext cx="2158999" cy="2070100"/>
            <a:chOff x="2865" y="2961"/>
            <a:chExt cx="1360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136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/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11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/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62" y="1701"/>
              <a:ext cx="145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/>
          <p:nvPr/>
        </p:nvGrpSpPr>
        <p:grpSpPr bwMode="auto">
          <a:xfrm>
            <a:off x="1027430" y="2700020"/>
            <a:ext cx="2324735" cy="2424430"/>
            <a:chOff x="0" y="1695"/>
            <a:chExt cx="1232" cy="1527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" y="2854"/>
              <a:ext cx="12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/>
          <p:nvPr/>
        </p:nvGrpSpPr>
        <p:grpSpPr bwMode="auto">
          <a:xfrm>
            <a:off x="1024798" y="5104781"/>
            <a:ext cx="2518229" cy="1682429"/>
            <a:chOff x="-137" y="3215"/>
            <a:chExt cx="1492" cy="1060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7" y="3267"/>
              <a:ext cx="1289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-67" y="3215"/>
              <a:ext cx="142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/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/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/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/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/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19206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/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/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/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/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/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/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/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/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/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39340"/>
            <a:ext cx="11582400" cy="45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99"/>
          <p:cNvSpPr txBox="1"/>
          <p:nvPr/>
        </p:nvSpPr>
        <p:spPr>
          <a:xfrm>
            <a:off x="1371600" y="1295400"/>
            <a:ext cx="98494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Cây con có thể mọc lên từ những bộ phận nào của cây mẹ 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295400"/>
            <a:ext cx="220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286000" y="2514445"/>
            <a:ext cx="9372600" cy="143525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SỰ SINH SẢN </a:t>
            </a:r>
          </a:p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CỦA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609600"/>
            <a:ext cx="8700135" cy="13220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Hai,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26 </a:t>
            </a:r>
            <a:r>
              <a:rPr lang="en-US" sz="40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3 </a:t>
            </a:r>
            <a:r>
              <a:rPr lang="en-US" sz="4000" b="1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2024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Khoa</a:t>
            </a:r>
            <a:r>
              <a:rPr lang="en-US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endParaRPr lang="en-US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295400" y="14478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730</Words>
  <Application>Microsoft Office PowerPoint</Application>
  <PresentationFormat>Custom</PresentationFormat>
  <Paragraphs>112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.VnTime</vt:lpstr>
      <vt:lpstr>Arial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This MC</cp:lastModifiedBy>
  <cp:revision>399</cp:revision>
  <dcterms:created xsi:type="dcterms:W3CDTF">2010-01-20T14:56:00Z</dcterms:created>
  <dcterms:modified xsi:type="dcterms:W3CDTF">2024-03-27T13:59:42Z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07E0BFE17E5D4675AC6248102C6C5237</vt:lpwstr>
  </property>
  <property fmtid="{D5CDD505-2E9C-101B-9397-08002B2CF9AE}" pid="3" name="KSOProductBuildVer">
    <vt:lpwstr>1033-11.2.0.11486</vt:lpwstr>
  </property>
</Properties>
</file>