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media/media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5" r:id="rId1"/>
    <p:sldMasterId id="2147484067" r:id="rId2"/>
    <p:sldMasterId id="2147484091" r:id="rId3"/>
    <p:sldMasterId id="2147484103" r:id="rId4"/>
    <p:sldMasterId id="2147484115" r:id="rId5"/>
    <p:sldMasterId id="2147484119" r:id="rId6"/>
    <p:sldMasterId id="2147484123" r:id="rId7"/>
    <p:sldMasterId id="2147484127" r:id="rId8"/>
    <p:sldMasterId id="2147484131" r:id="rId9"/>
    <p:sldMasterId id="2147484135" r:id="rId10"/>
    <p:sldMasterId id="2147484147" r:id="rId11"/>
  </p:sldMasterIdLst>
  <p:notesMasterIdLst>
    <p:notesMasterId r:id="rId29"/>
  </p:notesMasterIdLst>
  <p:sldIdLst>
    <p:sldId id="423" r:id="rId12"/>
    <p:sldId id="424" r:id="rId13"/>
    <p:sldId id="416" r:id="rId14"/>
    <p:sldId id="425" r:id="rId15"/>
    <p:sldId id="399" r:id="rId16"/>
    <p:sldId id="400" r:id="rId17"/>
    <p:sldId id="417" r:id="rId18"/>
    <p:sldId id="404" r:id="rId19"/>
    <p:sldId id="408" r:id="rId20"/>
    <p:sldId id="409" r:id="rId21"/>
    <p:sldId id="410" r:id="rId22"/>
    <p:sldId id="411" r:id="rId23"/>
    <p:sldId id="418" r:id="rId24"/>
    <p:sldId id="420" r:id="rId25"/>
    <p:sldId id="419" r:id="rId26"/>
    <p:sldId id="421" r:id="rId27"/>
    <p:sldId id="422" r:id="rId28"/>
  </p:sldIdLst>
  <p:sldSz cx="12192000" cy="6858000"/>
  <p:notesSz cx="6858000" cy="9144000"/>
  <p:custDataLst>
    <p:tags r:id="rId3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45684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91372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37058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182744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4318" algn="l" defTabSz="91372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1158" algn="l" defTabSz="91372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198000" algn="l" defTabSz="91372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4843" algn="l" defTabSz="91372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1D1"/>
    <a:srgbClr val="DD136A"/>
    <a:srgbClr val="FF0000"/>
    <a:srgbClr val="00682F"/>
    <a:srgbClr val="E8E6E7"/>
    <a:srgbClr val="CFEBFB"/>
    <a:srgbClr val="5DBFB7"/>
    <a:srgbClr val="D14E30"/>
    <a:srgbClr val="FF66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94660"/>
  </p:normalViewPr>
  <p:slideViewPr>
    <p:cSldViewPr>
      <p:cViewPr varScale="1">
        <p:scale>
          <a:sx n="59" d="100"/>
          <a:sy n="59" d="100"/>
        </p:scale>
        <p:origin x="-72" y="-21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AC8D3968-A0E1-4255-BCC7-816D0630F0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8859A08E-49CF-420F-AF06-1AB5C7A195C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CE6DB44E-E518-4568-A781-3E7D5463F18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="" xmlns:a16="http://schemas.microsoft.com/office/drawing/2014/main" id="{8403F25D-5E87-4370-A09C-4F896ECD789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="" xmlns:a16="http://schemas.microsoft.com/office/drawing/2014/main" id="{5664B239-132F-4D29-8D59-50602209608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="" xmlns:a16="http://schemas.microsoft.com/office/drawing/2014/main" id="{1D170118-C781-4065-87B2-A3CDB1463D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744CE7-9677-4360-9274-6836EBBF641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06463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684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372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58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44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4318" algn="l" defTabSz="913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158" algn="l" defTabSz="913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000" algn="l" defTabSz="913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843" algn="l" defTabSz="913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3" indent="0" algn="ctr">
              <a:buNone/>
              <a:defRPr sz="2000"/>
            </a:lvl2pPr>
            <a:lvl3pPr marL="913720" indent="0" algn="ctr">
              <a:buNone/>
              <a:defRPr sz="1900"/>
            </a:lvl3pPr>
            <a:lvl4pPr marL="1370580" indent="0" algn="ctr">
              <a:buNone/>
              <a:defRPr sz="1600"/>
            </a:lvl4pPr>
            <a:lvl5pPr marL="1827440" indent="0" algn="ctr">
              <a:buNone/>
              <a:defRPr sz="1600"/>
            </a:lvl5pPr>
            <a:lvl6pPr marL="2284318" indent="0" algn="ctr">
              <a:buNone/>
              <a:defRPr sz="1600"/>
            </a:lvl6pPr>
            <a:lvl7pPr marL="2741158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6672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53196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49906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3" indent="0" algn="ctr">
              <a:buNone/>
              <a:defRPr sz="2000"/>
            </a:lvl2pPr>
            <a:lvl3pPr marL="913720" indent="0" algn="ctr">
              <a:buNone/>
              <a:defRPr sz="1900"/>
            </a:lvl3pPr>
            <a:lvl4pPr marL="1370580" indent="0" algn="ctr">
              <a:buNone/>
              <a:defRPr sz="1600"/>
            </a:lvl4pPr>
            <a:lvl5pPr marL="1827440" indent="0" algn="ctr">
              <a:buNone/>
              <a:defRPr sz="1600"/>
            </a:lvl5pPr>
            <a:lvl6pPr marL="2284318" indent="0" algn="ctr">
              <a:buNone/>
              <a:defRPr sz="1600"/>
            </a:lvl6pPr>
            <a:lvl7pPr marL="2741158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42127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25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2012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4150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3393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8291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90824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1463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9538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43" indent="0">
              <a:buNone/>
              <a:defRPr sz="2800"/>
            </a:lvl2pPr>
            <a:lvl3pPr marL="913720" indent="0">
              <a:buNone/>
              <a:defRPr sz="2400"/>
            </a:lvl3pPr>
            <a:lvl4pPr marL="1370580" indent="0">
              <a:buNone/>
              <a:defRPr sz="2000"/>
            </a:lvl4pPr>
            <a:lvl5pPr marL="1827440" indent="0">
              <a:buNone/>
              <a:defRPr sz="2000"/>
            </a:lvl5pPr>
            <a:lvl6pPr marL="2284318" indent="0">
              <a:buNone/>
              <a:defRPr sz="2000"/>
            </a:lvl6pPr>
            <a:lvl7pPr marL="2741158" indent="0">
              <a:buNone/>
              <a:defRPr sz="2000"/>
            </a:lvl7pPr>
            <a:lvl8pPr marL="3198000" indent="0">
              <a:buNone/>
              <a:defRPr sz="2000"/>
            </a:lvl8pPr>
            <a:lvl9pPr marL="36548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695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18176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1256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3" indent="0" algn="ctr">
              <a:buNone/>
              <a:defRPr sz="2000"/>
            </a:lvl2pPr>
            <a:lvl3pPr marL="913720" indent="0" algn="ctr">
              <a:buNone/>
              <a:defRPr sz="1900"/>
            </a:lvl3pPr>
            <a:lvl4pPr marL="1370580" indent="0" algn="ctr">
              <a:buNone/>
              <a:defRPr sz="1600"/>
            </a:lvl4pPr>
            <a:lvl5pPr marL="1827440" indent="0" algn="ctr">
              <a:buNone/>
              <a:defRPr sz="1600"/>
            </a:lvl5pPr>
            <a:lvl6pPr marL="2284318" indent="0" algn="ctr">
              <a:buNone/>
              <a:defRPr sz="1600"/>
            </a:lvl6pPr>
            <a:lvl7pPr marL="2741158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344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8101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5493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3676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7034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4330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8638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0718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3055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43" indent="0">
              <a:buNone/>
              <a:defRPr sz="2800"/>
            </a:lvl2pPr>
            <a:lvl3pPr marL="913720" indent="0">
              <a:buNone/>
              <a:defRPr sz="2400"/>
            </a:lvl3pPr>
            <a:lvl4pPr marL="1370580" indent="0">
              <a:buNone/>
              <a:defRPr sz="2000"/>
            </a:lvl4pPr>
            <a:lvl5pPr marL="1827440" indent="0">
              <a:buNone/>
              <a:defRPr sz="2000"/>
            </a:lvl5pPr>
            <a:lvl6pPr marL="2284318" indent="0">
              <a:buNone/>
              <a:defRPr sz="2000"/>
            </a:lvl6pPr>
            <a:lvl7pPr marL="2741158" indent="0">
              <a:buNone/>
              <a:defRPr sz="2000"/>
            </a:lvl7pPr>
            <a:lvl8pPr marL="3198000" indent="0">
              <a:buNone/>
              <a:defRPr sz="2000"/>
            </a:lvl8pPr>
            <a:lvl9pPr marL="36548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6524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7877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94712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4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3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5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537655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6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0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3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DD1173D-D4D9-4278-B7C8-0CC0E77DC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6279" y="41"/>
            <a:ext cx="10905724" cy="6134471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ctr" defTabSz="12182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59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ctr" defTabSz="12182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291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312DEA-86DA-45F4-887C-83B59CB29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378" tIns="45718" rIns="91378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01CE181-AAB3-40D0-AB1C-DAF183D1D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378" tIns="45718" rIns="91378" bIns="45718"/>
          <a:lstStyle>
            <a:lvl1pPr marL="0" indent="0" algn="ctr">
              <a:buNone/>
              <a:defRPr sz="2400"/>
            </a:lvl1pPr>
            <a:lvl2pPr marL="456831" indent="0" algn="ctr">
              <a:buNone/>
              <a:defRPr sz="2000"/>
            </a:lvl2pPr>
            <a:lvl3pPr marL="913697" indent="0" algn="ctr">
              <a:buNone/>
              <a:defRPr sz="1900"/>
            </a:lvl3pPr>
            <a:lvl4pPr marL="1370546" indent="0" algn="ctr">
              <a:buNone/>
              <a:defRPr sz="1600"/>
            </a:lvl4pPr>
            <a:lvl5pPr marL="1827394" indent="0" algn="ctr">
              <a:buNone/>
              <a:defRPr sz="1600"/>
            </a:lvl5pPr>
            <a:lvl6pPr marL="2284262" indent="0" algn="ctr">
              <a:buNone/>
              <a:defRPr sz="1600"/>
            </a:lvl6pPr>
            <a:lvl7pPr marL="2741090" indent="0" algn="ctr">
              <a:buNone/>
              <a:defRPr sz="1600"/>
            </a:lvl7pPr>
            <a:lvl8pPr marL="3197920" indent="0" algn="ctr">
              <a:buNone/>
              <a:defRPr sz="1600"/>
            </a:lvl8pPr>
            <a:lvl9pPr marL="36547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0B08A3-640F-4DFD-8604-B0D1A228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8" tIns="45718" rIns="91378" bIns="45718"/>
          <a:lstStyle/>
          <a:p>
            <a:pPr defTabSz="1218270" eaLnBrk="1" fontAlgn="auto" hangingPunct="1">
              <a:spcBef>
                <a:spcPts val="0"/>
              </a:spcBef>
              <a:spcAft>
                <a:spcPts val="0"/>
              </a:spcAft>
            </a:pPr>
            <a:fld id="{EBA12416-FAC2-48B0-931D-71C93F5576A9}" type="datetimeFigureOut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8270" eaLnBrk="1" fontAlgn="auto" hangingPunct="1">
                <a:spcBef>
                  <a:spcPts val="0"/>
                </a:spcBef>
                <a:spcAft>
                  <a:spcPts val="0"/>
                </a:spcAft>
              </a:pPr>
              <a:t>27/11/2023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DDADD2-D49C-4737-9D41-C5B446C0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378" tIns="45718" rIns="91378" bIns="45718"/>
          <a:lstStyle/>
          <a:p>
            <a:pPr defTabSz="12182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16728F-6EFF-4DB6-8EBC-EC247392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8" tIns="45718" rIns="91378" bIns="45718"/>
          <a:lstStyle/>
          <a:p>
            <a:pPr defTabSz="1218270" eaLnBrk="1" fontAlgn="auto" hangingPunct="1">
              <a:spcBef>
                <a:spcPts val="0"/>
              </a:spcBef>
              <a:spcAft>
                <a:spcPts val="0"/>
              </a:spcAft>
            </a:pPr>
            <a:fld id="{527D19A2-89C9-4ADB-A7D9-2377FCC449A1}" type="slidenum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82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0514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DD1173D-D4D9-4278-B7C8-0CC0E77DC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6279" y="33"/>
            <a:ext cx="10905724" cy="6134471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12184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25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12184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22478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312DEA-86DA-45F4-887C-83B59CB29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390" tIns="45718" rIns="91390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01CE181-AAB3-40D0-AB1C-DAF183D1D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390" tIns="45718" rIns="91390" bIns="45718"/>
          <a:lstStyle>
            <a:lvl1pPr marL="0" indent="0" algn="ctr">
              <a:buNone/>
              <a:defRPr sz="2400"/>
            </a:lvl1pPr>
            <a:lvl2pPr marL="456903" indent="0" algn="ctr">
              <a:buNone/>
              <a:defRPr sz="2000"/>
            </a:lvl2pPr>
            <a:lvl3pPr marL="913833" indent="0" algn="ctr">
              <a:buNone/>
              <a:defRPr sz="1900"/>
            </a:lvl3pPr>
            <a:lvl4pPr marL="1370750" indent="0" algn="ctr">
              <a:buNone/>
              <a:defRPr sz="1600"/>
            </a:lvl4pPr>
            <a:lvl5pPr marL="1827666" indent="0" algn="ctr">
              <a:buNone/>
              <a:defRPr sz="1600"/>
            </a:lvl5pPr>
            <a:lvl6pPr marL="2284598" indent="0" algn="ctr">
              <a:buNone/>
              <a:defRPr sz="1600"/>
            </a:lvl6pPr>
            <a:lvl7pPr marL="2741498" indent="0" algn="ctr">
              <a:buNone/>
              <a:defRPr sz="1600"/>
            </a:lvl7pPr>
            <a:lvl8pPr marL="3198400" indent="0" algn="ctr">
              <a:buNone/>
              <a:defRPr sz="1600"/>
            </a:lvl8pPr>
            <a:lvl9pPr marL="36553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0B08A3-640F-4DFD-8604-B0D1A228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1218450" eaLnBrk="1" fontAlgn="auto" hangingPunct="1">
              <a:spcBef>
                <a:spcPts val="0"/>
              </a:spcBef>
              <a:spcAft>
                <a:spcPts val="0"/>
              </a:spcAft>
            </a:pPr>
            <a:fld id="{EBA12416-FAC2-48B0-931D-71C93F5576A9}" type="datetimeFigureOut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8450" eaLnBrk="1" fontAlgn="auto" hangingPunct="1">
                <a:spcBef>
                  <a:spcPts val="0"/>
                </a:spcBef>
                <a:spcAft>
                  <a:spcPts val="0"/>
                </a:spcAft>
              </a:pPr>
              <a:t>27/11/2023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DDADD2-D49C-4737-9D41-C5B446C0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121845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16728F-6EFF-4DB6-8EBC-EC247392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1218450" eaLnBrk="1" fontAlgn="auto" hangingPunct="1">
              <a:spcBef>
                <a:spcPts val="0"/>
              </a:spcBef>
              <a:spcAft>
                <a:spcPts val="0"/>
              </a:spcAft>
            </a:pPr>
            <a:fld id="{527D19A2-89C9-4ADB-A7D9-2377FCC449A1}" type="slidenum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84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30745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DD1173D-D4D9-4278-B7C8-0CC0E77DC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6279" y="23"/>
            <a:ext cx="10905724" cy="6134471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121866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059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121866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903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312DEA-86DA-45F4-887C-83B59CB29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04" tIns="45718" rIns="91404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01CE181-AAB3-40D0-AB1C-DAF183D1D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 algn="ctr">
              <a:buNone/>
              <a:defRPr sz="2400"/>
            </a:lvl1pPr>
            <a:lvl2pPr marL="456987" indent="0" algn="ctr">
              <a:buNone/>
              <a:defRPr sz="2000"/>
            </a:lvl2pPr>
            <a:lvl3pPr marL="913992" indent="0" algn="ctr">
              <a:buNone/>
              <a:defRPr sz="1900"/>
            </a:lvl3pPr>
            <a:lvl4pPr marL="1370988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90" indent="0" algn="ctr">
              <a:buNone/>
              <a:defRPr sz="1600"/>
            </a:lvl6pPr>
            <a:lvl7pPr marL="2741974" indent="0" algn="ctr">
              <a:buNone/>
              <a:defRPr sz="1600"/>
            </a:lvl7pPr>
            <a:lvl8pPr marL="3198960" indent="0" algn="ctr">
              <a:buNone/>
              <a:defRPr sz="1600"/>
            </a:lvl8pPr>
            <a:lvl9pPr marL="365594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0B08A3-640F-4DFD-8604-B0D1A228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1218660" eaLnBrk="1" fontAlgn="auto" hangingPunct="1">
              <a:spcBef>
                <a:spcPts val="0"/>
              </a:spcBef>
              <a:spcAft>
                <a:spcPts val="0"/>
              </a:spcAft>
            </a:pPr>
            <a:fld id="{EBA12416-FAC2-48B0-931D-71C93F5576A9}" type="datetimeFigureOut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8660" eaLnBrk="1" fontAlgn="auto" hangingPunct="1">
                <a:spcBef>
                  <a:spcPts val="0"/>
                </a:spcBef>
                <a:spcAft>
                  <a:spcPts val="0"/>
                </a:spcAft>
              </a:pPr>
              <a:t>27/11/2023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DDADD2-D49C-4737-9D41-C5B446C0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121866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16728F-6EFF-4DB6-8EBC-EC247392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1218660" eaLnBrk="1" fontAlgn="auto" hangingPunct="1">
              <a:spcBef>
                <a:spcPts val="0"/>
              </a:spcBef>
              <a:spcAft>
                <a:spcPts val="0"/>
              </a:spcAft>
            </a:pPr>
            <a:fld id="{527D19A2-89C9-4ADB-A7D9-2377FCC449A1}" type="slidenum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866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19712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DD1173D-D4D9-4278-B7C8-0CC0E77DC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6279" y="13"/>
            <a:ext cx="10905724" cy="6134471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algn="ctr" defTabSz="1218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776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algn="ctr" defTabSz="1218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384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312DEA-86DA-45F4-887C-83B59CB29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20" tIns="45718" rIns="91420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01CE181-AAB3-40D0-AB1C-DAF183D1D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20" tIns="45718" rIns="91420" bIns="45718"/>
          <a:lstStyle>
            <a:lvl1pPr marL="0" indent="0" algn="ctr">
              <a:buNone/>
              <a:defRPr sz="2400"/>
            </a:lvl1pPr>
            <a:lvl2pPr marL="457083" indent="0" algn="ctr">
              <a:buNone/>
              <a:defRPr sz="2000"/>
            </a:lvl2pPr>
            <a:lvl3pPr marL="914173" indent="0" algn="ctr">
              <a:buNone/>
              <a:defRPr sz="1900"/>
            </a:lvl3pPr>
            <a:lvl4pPr marL="1371260" indent="0" algn="ctr">
              <a:buNone/>
              <a:defRPr sz="1600"/>
            </a:lvl4pPr>
            <a:lvl5pPr marL="1828346" indent="0" algn="ctr">
              <a:buNone/>
              <a:defRPr sz="1600"/>
            </a:lvl5pPr>
            <a:lvl6pPr marL="2285438" indent="0" algn="ctr">
              <a:buNone/>
              <a:defRPr sz="1600"/>
            </a:lvl6pPr>
            <a:lvl7pPr marL="2742518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0B08A3-640F-4DFD-8604-B0D1A228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0" tIns="45718" rIns="91420" bIns="45718"/>
          <a:lstStyle/>
          <a:p>
            <a:pPr defTabSz="1218900" eaLnBrk="1" fontAlgn="auto" hangingPunct="1">
              <a:spcBef>
                <a:spcPts val="0"/>
              </a:spcBef>
              <a:spcAft>
                <a:spcPts val="0"/>
              </a:spcAft>
            </a:pPr>
            <a:fld id="{EBA12416-FAC2-48B0-931D-71C93F5576A9}" type="datetimeFigureOut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8900" eaLnBrk="1" fontAlgn="auto" hangingPunct="1">
                <a:spcBef>
                  <a:spcPts val="0"/>
                </a:spcBef>
                <a:spcAft>
                  <a:spcPts val="0"/>
                </a:spcAft>
              </a:pPr>
              <a:t>27/11/2023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DDADD2-D49C-4737-9D41-C5B446C0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0" tIns="45718" rIns="91420" bIns="45718"/>
          <a:lstStyle/>
          <a:p>
            <a:pPr defTabSz="12189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16728F-6EFF-4DB6-8EBC-EC247392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0" tIns="45718" rIns="91420" bIns="45718"/>
          <a:lstStyle/>
          <a:p>
            <a:pPr defTabSz="1218900" eaLnBrk="1" fontAlgn="auto" hangingPunct="1">
              <a:spcBef>
                <a:spcPts val="0"/>
              </a:spcBef>
              <a:spcAft>
                <a:spcPts val="0"/>
              </a:spcAft>
            </a:pPr>
            <a:fld id="{527D19A2-89C9-4ADB-A7D9-2377FCC449A1}" type="slidenum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8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2195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DD1173D-D4D9-4278-B7C8-0CC0E77DC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6277" y="1"/>
            <a:ext cx="10905724" cy="6134471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>
          <a:xfrm>
            <a:off x="10829925" y="0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451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0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75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312DEA-86DA-45F4-887C-83B59CB29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01CE181-AAB3-40D0-AB1C-DAF183D1D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0B08A3-640F-4DFD-8604-B0D1A228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BA12416-FAC2-48B0-931D-71C93F5576A9}" type="datetimeFigureOut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27/11/2023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DDADD2-D49C-4737-9D41-C5B446C0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16728F-6EFF-4DB6-8EBC-EC247392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527D19A2-89C9-4ADB-A7D9-2377FCC449A1}" type="slidenum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817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972373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24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22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4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079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709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9039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5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332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576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721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4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745434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525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3" indent="0" algn="ctr">
              <a:buNone/>
              <a:defRPr sz="2000"/>
            </a:lvl2pPr>
            <a:lvl3pPr marL="913720" indent="0" algn="ctr">
              <a:buNone/>
              <a:defRPr sz="1900"/>
            </a:lvl3pPr>
            <a:lvl4pPr marL="1370580" indent="0" algn="ctr">
              <a:buNone/>
              <a:defRPr sz="1600"/>
            </a:lvl4pPr>
            <a:lvl5pPr marL="1827440" indent="0" algn="ctr">
              <a:buNone/>
              <a:defRPr sz="1600"/>
            </a:lvl5pPr>
            <a:lvl6pPr marL="2284318" indent="0" algn="ctr">
              <a:buNone/>
              <a:defRPr sz="1600"/>
            </a:lvl6pPr>
            <a:lvl7pPr marL="2741158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389784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12778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24002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1964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01259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19707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04090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13035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43" indent="0">
              <a:buNone/>
              <a:defRPr sz="2800"/>
            </a:lvl2pPr>
            <a:lvl3pPr marL="913720" indent="0">
              <a:buNone/>
              <a:defRPr sz="2400"/>
            </a:lvl3pPr>
            <a:lvl4pPr marL="1370580" indent="0">
              <a:buNone/>
              <a:defRPr sz="2000"/>
            </a:lvl4pPr>
            <a:lvl5pPr marL="1827440" indent="0">
              <a:buNone/>
              <a:defRPr sz="2000"/>
            </a:lvl5pPr>
            <a:lvl6pPr marL="2284318" indent="0">
              <a:buNone/>
              <a:defRPr sz="2000"/>
            </a:lvl6pPr>
            <a:lvl7pPr marL="2741158" indent="0">
              <a:buNone/>
              <a:defRPr sz="2000"/>
            </a:lvl7pPr>
            <a:lvl8pPr marL="3198000" indent="0">
              <a:buNone/>
              <a:defRPr sz="2000"/>
            </a:lvl8pPr>
            <a:lvl9pPr marL="36548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085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649113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78103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3631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43" indent="0">
              <a:buNone/>
              <a:defRPr sz="2800"/>
            </a:lvl2pPr>
            <a:lvl3pPr marL="913720" indent="0">
              <a:buNone/>
              <a:defRPr sz="2400"/>
            </a:lvl3pPr>
            <a:lvl4pPr marL="1370580" indent="0">
              <a:buNone/>
              <a:defRPr sz="2000"/>
            </a:lvl4pPr>
            <a:lvl5pPr marL="1827440" indent="0">
              <a:buNone/>
              <a:defRPr sz="2000"/>
            </a:lvl5pPr>
            <a:lvl6pPr marL="2284318" indent="0">
              <a:buNone/>
              <a:defRPr sz="2000"/>
            </a:lvl6pPr>
            <a:lvl7pPr marL="2741158" indent="0">
              <a:buNone/>
              <a:defRPr sz="2000"/>
            </a:lvl7pPr>
            <a:lvl8pPr marL="3198000" indent="0">
              <a:buNone/>
              <a:defRPr sz="2000"/>
            </a:lvl8pPr>
            <a:lvl9pPr marL="36548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624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0" tIns="45718" rIns="9138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0" tIns="45718" rIns="9138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7023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l" defTabSz="9137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40" indent="-228440" algn="l" defTabSz="9137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5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43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2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4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1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5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7B66F6D8-30E5-478E-AB97-29DFF6AE97E2}" type="slidenum">
              <a:rPr lang="en-US" smtClean="0">
                <a:solidFill>
                  <a:srgbClr val="000000"/>
                </a:solidFill>
                <a:latin typeface="Calibri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364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0" tIns="45718" rIns="9138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0" tIns="45718" rIns="9138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748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xStyles>
    <p:titleStyle>
      <a:lvl1pPr algn="l" defTabSz="9137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40" indent="-228440" algn="l" defTabSz="9137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5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43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2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4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1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5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0" tIns="45718" rIns="9138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0" tIns="45718" rIns="9138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713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defTabSz="9137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40" indent="-228440" algn="l" defTabSz="9137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5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43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2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4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1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5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0" tIns="45718" rIns="9138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0" tIns="45718" rIns="9138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696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37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40" indent="-228440" algn="l" defTabSz="9137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5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43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2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4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1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5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1280577" y="322345"/>
            <a:ext cx="672075" cy="3840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ctr" defTabSz="12182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37" tIns="60918" rIns="121837" bIns="609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70" eaLnBrk="1" fontAlgn="auto" hangingPunct="1">
              <a:spcBef>
                <a:spcPts val="0"/>
              </a:spcBef>
              <a:spcAft>
                <a:spcPts val="0"/>
              </a:spcAft>
            </a:pPr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12182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37" tIns="60918" rIns="121837" bIns="609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 vert="horz" lIns="121837" tIns="60918" rIns="121837" bIns="60918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pPr defTabSz="1218270" eaLnBrk="1" fontAlgn="auto" hangingPunct="1">
              <a:spcBef>
                <a:spcPts val="0"/>
              </a:spcBef>
              <a:spcAft>
                <a:spcPts val="0"/>
              </a:spcAft>
            </a:pPr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 defTabSz="12182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5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2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31" indent="-456831" algn="l" defTabSz="12182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54" indent="-380710" algn="l" defTabSz="12182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823" indent="-304552" algn="l" defTabSz="12182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947" indent="-304552" algn="l" defTabSz="12182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090" indent="-304552" algn="l" defTabSz="12182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196" indent="-304552" algn="l" defTabSz="12182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341" indent="-304552" algn="l" defTabSz="12182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466" indent="-304552" algn="l" defTabSz="12182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591" indent="-304552" algn="l" defTabSz="12182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70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94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538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644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751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893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020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ctr" defTabSz="12182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53" y="-168140"/>
            <a:ext cx="1566403" cy="156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0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</p:sldLayoutIdLst>
  <p:txStyles>
    <p:titleStyle>
      <a:lvl1pPr algn="l" defTabSz="91369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34" indent="-228434" algn="l" defTabSz="91369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02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30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60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91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57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06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54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22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1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7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6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94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62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90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20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51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12184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53" y="-168140"/>
            <a:ext cx="1566403" cy="156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3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</p:sldLayoutIdLst>
  <p:txStyles>
    <p:titleStyle>
      <a:lvl1pPr algn="l" defTabSz="91383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6" indent="-228466" algn="l" defTabSz="91383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00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03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33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50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66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5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6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98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8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0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121866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53" y="-168140"/>
            <a:ext cx="1566403" cy="156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1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</p:sldLayoutIdLst>
  <p:txStyles>
    <p:titleStyle>
      <a:lvl1pPr algn="l" defTabSz="9139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4" indent="-228504" algn="l" defTabSz="9139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1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4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7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2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8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4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7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2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8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9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algn="ctr" defTabSz="1218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53" y="-168140"/>
            <a:ext cx="1566403" cy="156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2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10829925" y="0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53" y="-168140"/>
            <a:ext cx="1566403" cy="156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5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gif"/><Relationship Id="rId11" Type="http://schemas.openxmlformats.org/officeDocument/2006/relationships/image" Target="../media/image5.wmf"/><Relationship Id="rId5" Type="http://schemas.openxmlformats.org/officeDocument/2006/relationships/audio" Target="../media/audio1.wav"/><Relationship Id="rId10" Type="http://schemas.openxmlformats.org/officeDocument/2006/relationships/oleObject" Target="../embeddings/oleObject2.bin"/><Relationship Id="rId4" Type="http://schemas.openxmlformats.org/officeDocument/2006/relationships/image" Target="../media/image4.wm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36.png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5.gif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34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5.wav"/><Relationship Id="rId7" Type="http://schemas.openxmlformats.org/officeDocument/2006/relationships/image" Target="../media/image3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3.gif"/><Relationship Id="rId5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5.wav"/><Relationship Id="rId7" Type="http://schemas.openxmlformats.org/officeDocument/2006/relationships/image" Target="../media/image3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3.gif"/><Relationship Id="rId5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5.wav"/><Relationship Id="rId7" Type="http://schemas.openxmlformats.org/officeDocument/2006/relationships/image" Target="../media/image3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3.gif"/><Relationship Id="rId5" Type="http://schemas.openxmlformats.org/officeDocument/2006/relationships/audio" Target="../media/audio1.wav"/><Relationship Id="rId10" Type="http://schemas.openxmlformats.org/officeDocument/2006/relationships/image" Target="../media/image39.jpeg"/><Relationship Id="rId4" Type="http://schemas.openxmlformats.org/officeDocument/2006/relationships/audio" Target="../media/audio6.wav"/><Relationship Id="rId9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2"/>
          <p:cNvGraphicFramePr>
            <a:graphicFrameLocks noChangeAspect="1"/>
          </p:cNvGraphicFramePr>
          <p:nvPr/>
        </p:nvGraphicFramePr>
        <p:xfrm>
          <a:off x="9526591" y="4626850"/>
          <a:ext cx="2665412" cy="1373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Clip" r:id="rId3" imgW="1999793" imgH="1831543" progId="">
                  <p:embed/>
                </p:oleObj>
              </mc:Choice>
              <mc:Fallback>
                <p:oleObj name="Clip" r:id="rId3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6591" y="4626850"/>
                        <a:ext cx="2665412" cy="1373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AutoShape 4">
            <a:hlinkClick r:id="" action="ppaction://noaction" highlightClick="1"/>
            <a:hlinkHover r:id="" action="ppaction://noaction">
              <a:snd r:embed="rId5" name="applause.wav"/>
            </a:hlinkHover>
          </p:cNvPr>
          <p:cNvSpPr>
            <a:spLocks noChangeArrowheads="1"/>
          </p:cNvSpPr>
          <p:nvPr/>
        </p:nvSpPr>
        <p:spPr bwMode="auto">
          <a:xfrm>
            <a:off x="8940801" y="5715081"/>
            <a:ext cx="439739" cy="172641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vi-VN" altLang="vi-VN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7172" name="WordArt 14"/>
          <p:cNvSpPr>
            <a:spLocks noChangeArrowheads="1" noChangeShapeType="1" noTextEdit="1"/>
          </p:cNvSpPr>
          <p:nvPr/>
        </p:nvSpPr>
        <p:spPr bwMode="auto">
          <a:xfrm>
            <a:off x="2133600" y="1143000"/>
            <a:ext cx="8432800" cy="1828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100" kern="1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73" name="WordArt 20"/>
          <p:cNvSpPr>
            <a:spLocks noChangeArrowheads="1" noChangeShapeType="1" noTextEdit="1"/>
          </p:cNvSpPr>
          <p:nvPr/>
        </p:nvSpPr>
        <p:spPr bwMode="auto">
          <a:xfrm>
            <a:off x="2869509" y="2773268"/>
            <a:ext cx="6511924" cy="1290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26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b="1" kern="1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ea typeface="+mn-ea"/>
                <a:cs typeface="Times New Roman" panose="02020603050405020304" pitchFamily="18" charset="0"/>
              </a:rPr>
              <a:t>MÔN </a:t>
            </a:r>
            <a:r>
              <a:rPr lang="en-US" sz="2700" b="1" kern="10" smtClean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ea typeface="+mn-ea"/>
                <a:cs typeface="Times New Roman" panose="02020603050405020304" pitchFamily="18" charset="0"/>
              </a:rPr>
              <a:t>TOÁN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b="1" kern="10" smtClean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ea typeface="+mn-ea"/>
                <a:cs typeface="Times New Roman" panose="02020603050405020304" pitchFamily="18" charset="0"/>
              </a:rPr>
              <a:t>LỚP 3 </a:t>
            </a:r>
            <a:endParaRPr lang="en-US" sz="2700" b="1" kern="10" dirty="0">
              <a:ln w="9525" cap="sq">
                <a:solidFill>
                  <a:srgbClr val="FF0066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74" name="Picture 4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8128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1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2050"/>
            <a:ext cx="2133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733800" y="2927350"/>
            <a:ext cx="4572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0" descr="1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088" y="122956"/>
            <a:ext cx="1077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9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1600200"/>
            <a:ext cx="812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9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79000" y="-983106"/>
            <a:ext cx="4572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9" descr="Bauernb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5182872"/>
            <a:ext cx="6096000" cy="85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8" descr="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285" y="2419652"/>
            <a:ext cx="2427288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0" descr="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18" y="2696739"/>
            <a:ext cx="1922463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6" name="TextBox 19"/>
          <p:cNvSpPr txBox="1">
            <a:spLocks noChangeArrowheads="1"/>
          </p:cNvSpPr>
          <p:nvPr/>
        </p:nvSpPr>
        <p:spPr bwMode="auto">
          <a:xfrm>
            <a:off x="3741739" y="4684000"/>
            <a:ext cx="59563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vi-VN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  <a:r>
              <a:rPr lang="en-US" altLang="vi-VN" sz="2700" b="1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iáo</a:t>
            </a:r>
            <a:r>
              <a:rPr lang="en-US" altLang="vi-VN" sz="27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700" b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viên:Nguyễn Thị Vui</a:t>
            </a:r>
            <a:endParaRPr lang="en-US" altLang="vi-VN" sz="27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87" name="WordArt 22"/>
          <p:cNvSpPr>
            <a:spLocks noChangeArrowheads="1" noChangeShapeType="1" noTextEdit="1"/>
          </p:cNvSpPr>
          <p:nvPr/>
        </p:nvSpPr>
        <p:spPr bwMode="auto">
          <a:xfrm>
            <a:off x="895351" y="2530079"/>
            <a:ext cx="10668000" cy="48006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1199004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6454" y="1249769"/>
            <a:ext cx="11472447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a typeface="+mn-ea"/>
              </a:rPr>
              <a:t>NHIỆT LIỆT CHÀO MỪNG CÁC THẦY CÔ GIÁO VỀ </a:t>
            </a:r>
            <a:endParaRPr lang="vi-VN" sz="3200" b="1" dirty="0" smtClean="0">
              <a:solidFill>
                <a:srgbClr val="FF0000"/>
              </a:solidFill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0000"/>
                </a:solidFill>
                <a:ea typeface="+mn-ea"/>
              </a:rPr>
              <a:t>DỰ </a:t>
            </a:r>
            <a:r>
              <a:rPr lang="en-US" sz="3200" b="1" dirty="0">
                <a:solidFill>
                  <a:srgbClr val="FF0000"/>
                </a:solidFill>
                <a:ea typeface="+mn-ea"/>
              </a:rPr>
              <a:t>GIỜ </a:t>
            </a:r>
            <a:r>
              <a:rPr lang="en-US" sz="3200" b="1" dirty="0" smtClean="0">
                <a:solidFill>
                  <a:srgbClr val="FF0000"/>
                </a:solidFill>
                <a:ea typeface="+mn-ea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ea typeface="+mn-ea"/>
              </a:rPr>
              <a:t>THĂM LỚP 3A</a:t>
            </a:r>
            <a:endParaRPr lang="en-US" sz="3200" b="1" dirty="0">
              <a:solidFill>
                <a:srgbClr val="FF0000"/>
              </a:solidFill>
              <a:ea typeface="+mn-ea"/>
            </a:endParaRPr>
          </a:p>
        </p:txBody>
      </p:sp>
      <p:graphicFrame>
        <p:nvGraphicFramePr>
          <p:cNvPr id="22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979754"/>
              </p:ext>
            </p:extLst>
          </p:nvPr>
        </p:nvGraphicFramePr>
        <p:xfrm>
          <a:off x="152401" y="84859"/>
          <a:ext cx="1427163" cy="859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Clip" r:id="rId10" imgW="1278331" imgH="1273759" progId="">
                  <p:embed/>
                </p:oleObj>
              </mc:Choice>
              <mc:Fallback>
                <p:oleObj name="Clip" r:id="rId10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1" y="84859"/>
                        <a:ext cx="1427163" cy="859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313207" y="473982"/>
            <a:ext cx="11472447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3333CC"/>
                </a:solidFill>
                <a:ea typeface="+mn-ea"/>
              </a:rPr>
              <a:t>TRƯỜNG TIỂU </a:t>
            </a:r>
            <a:r>
              <a:rPr lang="en-US" b="1" smtClean="0">
                <a:solidFill>
                  <a:srgbClr val="3333CC"/>
                </a:solidFill>
                <a:ea typeface="+mn-ea"/>
              </a:rPr>
              <a:t>HỌC HIỆP HÒA</a:t>
            </a:r>
            <a:endParaRPr lang="en-US" b="1" dirty="0">
              <a:solidFill>
                <a:srgbClr val="3333CC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7484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61" y="5507759"/>
            <a:ext cx="1396435" cy="11978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55" y="1707151"/>
            <a:ext cx="3608192" cy="683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171" y="2699289"/>
            <a:ext cx="5397687" cy="16627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497" y="304839"/>
            <a:ext cx="2075867" cy="9470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03857" y="2885181"/>
            <a:ext cx="4745183" cy="1077219"/>
          </a:xfrm>
          <a:prstGeom prst="rect">
            <a:avLst/>
          </a:prstGeom>
        </p:spPr>
        <p:txBody>
          <a:bodyPr wrap="square" lIns="91380" tIns="45718" rIns="91380" bIns="45718">
            <a:spAutoFit/>
          </a:bodyPr>
          <a:lstStyle/>
          <a:p>
            <a:pPr marL="513990" indent="-513990">
              <a:buAutoNum type="alphaLcParenR"/>
            </a:pPr>
            <a:r>
              <a:rPr lang="en-US" sz="3200" dirty="0">
                <a:solidFill>
                  <a:srgbClr val="1311D1"/>
                </a:solidFill>
                <a:cs typeface="Times New Roman" panose="02020603050405020304" pitchFamily="18" charset="0"/>
              </a:rPr>
              <a:t>740 g – </a:t>
            </a:r>
            <a:r>
              <a:rPr lang="en-US" sz="3200">
                <a:solidFill>
                  <a:srgbClr val="1311D1"/>
                </a:solidFill>
                <a:cs typeface="Times New Roman" panose="02020603050405020304" pitchFamily="18" charset="0"/>
              </a:rPr>
              <a:t>360 g = </a:t>
            </a:r>
            <a:endParaRPr lang="en-US" sz="3200" dirty="0">
              <a:solidFill>
                <a:srgbClr val="1311D1"/>
              </a:solidFill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1311D1"/>
                </a:solidFill>
                <a:cs typeface="Times New Roman" panose="02020603050405020304" pitchFamily="18" charset="0"/>
              </a:rPr>
              <a:t>b) 15 g </a:t>
            </a:r>
            <a:r>
              <a:rPr lang="en-US" sz="3200">
                <a:solidFill>
                  <a:srgbClr val="1311D1"/>
                </a:solidFill>
                <a:cs typeface="Times New Roman" panose="02020603050405020304" pitchFamily="18" charset="0"/>
              </a:rPr>
              <a:t>x 4 =</a:t>
            </a:r>
            <a:endParaRPr 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2" descr="Bài 15: Ki-lô-gam | SGK Toán lớp 2 - Kết nối tri thứ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388" y="5388271"/>
            <a:ext cx="2308801" cy="12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5449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61" y="5507759"/>
            <a:ext cx="1396435" cy="11978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97" y="304839"/>
            <a:ext cx="2075867" cy="947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40" y="1752607"/>
            <a:ext cx="9911401" cy="34447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27828" y="5507796"/>
            <a:ext cx="8992573" cy="919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lIns="91380" tIns="45718" rIns="91380" bIns="45718">
            <a:spAutoFit/>
          </a:bodyPr>
          <a:lstStyle/>
          <a:p>
            <a:r>
              <a:rPr lang="en-US" b="1" u="sng" dirty="0" err="1">
                <a:solidFill>
                  <a:srgbClr val="0070C0"/>
                </a:solidFill>
                <a:cs typeface="Times New Roman" panose="02020603050405020304" pitchFamily="18" charset="0"/>
              </a:rPr>
              <a:t>Gợi</a:t>
            </a:r>
            <a:r>
              <a:rPr lang="en-US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 ý:</a:t>
            </a:r>
          </a:p>
          <a:p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sát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nối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cân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nặng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3237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61" y="5507759"/>
            <a:ext cx="1396435" cy="11978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97" y="304839"/>
            <a:ext cx="2075867" cy="947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40" y="1752607"/>
            <a:ext cx="9911401" cy="344475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3276600" y="4343400"/>
            <a:ext cx="1371600" cy="6096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61232" y="4410773"/>
            <a:ext cx="1167439" cy="542227"/>
          </a:xfrm>
          <a:prstGeom prst="line">
            <a:avLst/>
          </a:prstGeom>
          <a:ln w="28575">
            <a:solidFill>
              <a:srgbClr val="DD1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039100" y="4343400"/>
            <a:ext cx="1371600" cy="60960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467603" y="4410773"/>
            <a:ext cx="1485900" cy="542227"/>
          </a:xfrm>
          <a:prstGeom prst="line">
            <a:avLst/>
          </a:prstGeom>
          <a:ln w="28575">
            <a:solidFill>
              <a:srgbClr val="1311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855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="" xmlns:a16="http://schemas.microsoft.com/office/drawing/2014/main" id="{148B58CC-9503-4673-B6F1-EA37546D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plat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B6D62958-DCF0-46CC-9D67-239336BCC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6" y="1356360"/>
            <a:ext cx="9802593" cy="4368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EFAD26-3A77-451D-A001-71B9B70B7547}"/>
              </a:ext>
            </a:extLst>
          </p:cNvPr>
          <p:cNvSpPr txBox="1"/>
          <p:nvPr/>
        </p:nvSpPr>
        <p:spPr>
          <a:xfrm>
            <a:off x="2502352" y="3109387"/>
            <a:ext cx="7025640" cy="964364"/>
          </a:xfrm>
          <a:prstGeom prst="rect">
            <a:avLst/>
          </a:prstGeom>
          <a:noFill/>
        </p:spPr>
        <p:txBody>
          <a:bodyPr wrap="square" lIns="121834" tIns="60917" rIns="121834" bIns="60917" rtlCol="0">
            <a:spAutoFit/>
          </a:bodyPr>
          <a:lstStyle/>
          <a:p>
            <a:pPr defTabSz="91367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500" dirty="0">
                <a:solidFill>
                  <a:srgbClr val="FF00FF"/>
                </a:solidFill>
                <a:latin typeface="HP-087" panose="020B0803050302020204" pitchFamily="34" charset="0"/>
                <a:ea typeface="+mn-ea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12133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" action="ppaction://hlinkshowjump?jump=nextslide" tooltip="Nhấn Enter">
              <a:snd r:embed="rId7" name="push.wav"/>
            </a:hlinkClick>
            <a:extLst>
              <a:ext uri="{FF2B5EF4-FFF2-40B4-BE49-F238E27FC236}">
                <a16:creationId xmlns="" xmlns:a16="http://schemas.microsoft.com/office/drawing/2014/main" id="{8C206BD7-C8AB-4BFF-9BA0-F280FB6EE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6" y="6521474"/>
            <a:ext cx="847725" cy="28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AutoShape 3">
            <a:extLst>
              <a:ext uri="{FF2B5EF4-FFF2-40B4-BE49-F238E27FC236}">
                <a16:creationId xmlns="" xmlns:a16="http://schemas.microsoft.com/office/drawing/2014/main" id="{F11BBF10-8B96-4D4D-B435-26D065EC1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3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2" tIns="45718" rIns="91402" bIns="45718" anchor="ctr"/>
          <a:lstStyle/>
          <a:p>
            <a:pPr defTabSz="121863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alt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grpSp>
        <p:nvGrpSpPr>
          <p:cNvPr id="2061" name="Group 13">
            <a:extLst>
              <a:ext uri="{FF2B5EF4-FFF2-40B4-BE49-F238E27FC236}">
                <a16:creationId xmlns="" xmlns:a16="http://schemas.microsoft.com/office/drawing/2014/main" id="{254B200F-A0DA-478F-A194-CC9D799C310D}"/>
              </a:ext>
            </a:extLst>
          </p:cNvPr>
          <p:cNvGrpSpPr>
            <a:grpSpLocks/>
          </p:cNvGrpSpPr>
          <p:nvPr/>
        </p:nvGrpSpPr>
        <p:grpSpPr bwMode="auto">
          <a:xfrm>
            <a:off x="1866900" y="304801"/>
            <a:ext cx="8458200" cy="2527811"/>
            <a:chOff x="216" y="192"/>
            <a:chExt cx="5328" cy="1200"/>
          </a:xfrm>
        </p:grpSpPr>
        <p:pic>
          <p:nvPicPr>
            <p:cNvPr id="2062" name="Picture 14">
              <a:extLst>
                <a:ext uri="{FF2B5EF4-FFF2-40B4-BE49-F238E27FC236}">
                  <a16:creationId xmlns="" xmlns:a16="http://schemas.microsoft.com/office/drawing/2014/main" id="{0E40A568-BD2E-4EDA-892F-C4F4772DF2E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3" name="Picture 15">
              <a:extLst>
                <a:ext uri="{FF2B5EF4-FFF2-40B4-BE49-F238E27FC236}">
                  <a16:creationId xmlns="" xmlns:a16="http://schemas.microsoft.com/office/drawing/2014/main" id="{CA69183D-2B79-4C86-8C0E-41D67F646A4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>
              <a:extLst>
                <a:ext uri="{FF2B5EF4-FFF2-40B4-BE49-F238E27FC236}">
                  <a16:creationId xmlns="" xmlns:a16="http://schemas.microsoft.com/office/drawing/2014/main" id="{6DC073B0-9F26-4D10-897D-E793FFE1D2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5" name="Picture 17">
              <a:extLst>
                <a:ext uri="{FF2B5EF4-FFF2-40B4-BE49-F238E27FC236}">
                  <a16:creationId xmlns="" xmlns:a16="http://schemas.microsoft.com/office/drawing/2014/main" id="{3953AB44-40CF-400B-8A93-5EB89CFEFE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67" name="Text Box 19">
            <a:extLst>
              <a:ext uri="{FF2B5EF4-FFF2-40B4-BE49-F238E27FC236}">
                <a16:creationId xmlns="" xmlns:a16="http://schemas.microsoft.com/office/drawing/2014/main" id="{E711CC32-DDF7-4CC0-8E52-FD14F99E1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072889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2" tIns="45718" rIns="91402" bIns="45718">
            <a:spAutoFit/>
          </a:bodyPr>
          <a:lstStyle/>
          <a:p>
            <a:pPr algn="ctr" defTabSz="121863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4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2068" name="8. Ket thuc cau hoi.wav">
            <a:hlinkClick r:id="" action="ppaction://media"/>
            <a:extLst>
              <a:ext uri="{FF2B5EF4-FFF2-40B4-BE49-F238E27FC236}">
                <a16:creationId xmlns="" xmlns:a16="http://schemas.microsoft.com/office/drawing/2014/main" id="{851E41A3-8C47-4516-9E25-9C4F04A3593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>
            <a:hlinkClick r:id="" action="ppaction://media"/>
            <a:extLst>
              <a:ext uri="{FF2B5EF4-FFF2-40B4-BE49-F238E27FC236}">
                <a16:creationId xmlns="" xmlns:a16="http://schemas.microsoft.com/office/drawing/2014/main" id="{E2A02AF7-9506-4474-8C47-73D43B850305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chaomung.wav">
            <a:hlinkClick r:id="" action="ppaction://media"/>
            <a:extLst>
              <a:ext uri="{FF2B5EF4-FFF2-40B4-BE49-F238E27FC236}">
                <a16:creationId xmlns="" xmlns:a16="http://schemas.microsoft.com/office/drawing/2014/main" id="{7C1F841F-39E8-4EB5-8AE6-1233CA13B914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9">
            <a:extLst>
              <a:ext uri="{FF2B5EF4-FFF2-40B4-BE49-F238E27FC236}">
                <a16:creationId xmlns="" xmlns:a16="http://schemas.microsoft.com/office/drawing/2014/main" id="{27E5E57A-84AA-449A-97F9-8EC0EB3D2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4025389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2" tIns="45718" rIns="91402" bIns="45718">
            <a:spAutoFit/>
          </a:bodyPr>
          <a:lstStyle/>
          <a:p>
            <a:pPr algn="ctr" defTabSz="121863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anose="02020603050405020304" pitchFamily="18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6266906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3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7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>
            <a:extLst>
              <a:ext uri="{FF2B5EF4-FFF2-40B4-BE49-F238E27FC236}">
                <a16:creationId xmlns="" xmlns:a16="http://schemas.microsoft.com/office/drawing/2014/main" id="{0B4AEB44-FB5F-4C37-9DDA-7FE246435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962403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8" tIns="45718" rIns="91388" bIns="45718" anchor="ctr"/>
          <a:lstStyle/>
          <a:p>
            <a:pPr defTabSz="121842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098" name="AutoShape 2">
            <a:extLst>
              <a:ext uri="{FF2B5EF4-FFF2-40B4-BE49-F238E27FC236}">
                <a16:creationId xmlns="" xmlns:a16="http://schemas.microsoft.com/office/drawing/2014/main" id="{F6CFCF41-EF55-4AAF-AF06-68C2B12CB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764" y="222343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8" tIns="45718" rIns="91388" bIns="45718" anchor="ctr"/>
          <a:lstStyle/>
          <a:p>
            <a:pPr defTabSz="121842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alt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="" xmlns:a16="http://schemas.microsoft.com/office/drawing/2014/main" id="{B024FE37-01B6-4E3D-8056-58AA81D19E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D157C997-919D-415C-B41C-BEA5F0F016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527996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WordArt 5">
            <a:extLst>
              <a:ext uri="{FF2B5EF4-FFF2-40B4-BE49-F238E27FC236}">
                <a16:creationId xmlns="" xmlns:a16="http://schemas.microsoft.com/office/drawing/2014/main" id="{3E774061-7648-46FC-9685-1140513560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lIns="91388" tIns="45718" rIns="91388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842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ea typeface="+mn-ea"/>
              </a:rPr>
              <a:t>RUNG CHUÔNG VÀNG </a:t>
            </a:r>
          </a:p>
        </p:txBody>
      </p:sp>
      <p:sp>
        <p:nvSpPr>
          <p:cNvPr id="4102" name="AutoShape 6">
            <a:extLst>
              <a:ext uri="{FF2B5EF4-FFF2-40B4-BE49-F238E27FC236}">
                <a16:creationId xmlns="" xmlns:a16="http://schemas.microsoft.com/office/drawing/2014/main" id="{35F6E786-59FD-4641-B3A0-3E32D55C1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053285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8" tIns="45718" rIns="91388" bIns="45718" anchor="ctr"/>
          <a:lstStyle/>
          <a:p>
            <a:pPr defTabSz="121842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103" name="AutoShape 7">
            <a:extLst>
              <a:ext uri="{FF2B5EF4-FFF2-40B4-BE49-F238E27FC236}">
                <a16:creationId xmlns="" xmlns:a16="http://schemas.microsoft.com/office/drawing/2014/main" id="{AE264852-04AC-4FB7-A4FF-5003B49A5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51" y="2051191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8" tIns="45718" rIns="91388" bIns="45718" anchor="ctr"/>
          <a:lstStyle/>
          <a:p>
            <a:pPr defTabSz="121842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104" name="Text Box 8">
            <a:extLst>
              <a:ext uri="{FF2B5EF4-FFF2-40B4-BE49-F238E27FC236}">
                <a16:creationId xmlns="" xmlns:a16="http://schemas.microsoft.com/office/drawing/2014/main" id="{CE65CBFC-DD52-4704-94D4-C7742D8E6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3763" y="2074624"/>
            <a:ext cx="20743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88" tIns="45718" rIns="91388" bIns="45718">
            <a:spAutoFit/>
          </a:bodyPr>
          <a:lstStyle/>
          <a:p>
            <a:pPr defTabSz="121842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dirty="0">
                <a:solidFill>
                  <a:prstClr val="black"/>
                </a:solidFill>
                <a:latin typeface=".VnBlack" panose="020B7200000000000000" pitchFamily="34" charset="0"/>
                <a:ea typeface="+mn-ea"/>
              </a:rPr>
              <a:t>CÂU HỎI 1</a:t>
            </a:r>
          </a:p>
        </p:txBody>
      </p:sp>
      <p:pic>
        <p:nvPicPr>
          <p:cNvPr id="4110" name="Picture 14">
            <a:extLst>
              <a:ext uri="{FF2B5EF4-FFF2-40B4-BE49-F238E27FC236}">
                <a16:creationId xmlns="" xmlns:a16="http://schemas.microsoft.com/office/drawing/2014/main" id="{DEE8A14A-6BBE-4092-8FF5-FB83D2105B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>
            <a:extLst>
              <a:ext uri="{FF2B5EF4-FFF2-40B4-BE49-F238E27FC236}">
                <a16:creationId xmlns="" xmlns:a16="http://schemas.microsoft.com/office/drawing/2014/main" id="{9E00CA45-6E51-4A99-8E8B-8B15E208B9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34" y="5283200"/>
            <a:ext cx="9715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2" name="Text Box 16">
            <a:extLst>
              <a:ext uri="{FF2B5EF4-FFF2-40B4-BE49-F238E27FC236}">
                <a16:creationId xmlns="" xmlns:a16="http://schemas.microsoft.com/office/drawing/2014/main" id="{BBA95EF9-B871-498B-B932-050EF3E1A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2548343"/>
            <a:ext cx="8382000" cy="91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8" tIns="45718" rIns="91388" bIns="45718">
            <a:spAutoFit/>
          </a:bodyPr>
          <a:lstStyle/>
          <a:p>
            <a:pPr algn="ctr" defTabSz="121842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5300" b="1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</a:rPr>
              <a:t>1kg = …… g </a:t>
            </a:r>
          </a:p>
        </p:txBody>
      </p:sp>
      <p:grpSp>
        <p:nvGrpSpPr>
          <p:cNvPr id="4115" name="Group 19">
            <a:extLst>
              <a:ext uri="{FF2B5EF4-FFF2-40B4-BE49-F238E27FC236}">
                <a16:creationId xmlns="" xmlns:a16="http://schemas.microsoft.com/office/drawing/2014/main" id="{BC40F2EA-5300-4A1A-BDE4-77A891766764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574" y="3342"/>
            <a:chExt cx="960" cy="912"/>
          </a:xfrm>
        </p:grpSpPr>
        <p:sp>
          <p:nvSpPr>
            <p:cNvPr id="4116" name="AutoShape 20">
              <a:extLst>
                <a:ext uri="{FF2B5EF4-FFF2-40B4-BE49-F238E27FC236}">
                  <a16:creationId xmlns="" xmlns:a16="http://schemas.microsoft.com/office/drawing/2014/main" id="{739BED37-2AA0-4D3E-A22E-63D8496ED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4117" name="Text Box 21">
              <a:extLst>
                <a:ext uri="{FF2B5EF4-FFF2-40B4-BE49-F238E27FC236}">
                  <a16:creationId xmlns="" xmlns:a16="http://schemas.microsoft.com/office/drawing/2014/main" id="{984BB0D8-F1F2-4C61-AA78-B91AF7196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</a:t>
              </a:r>
            </a:p>
          </p:txBody>
        </p:sp>
      </p:grpSp>
      <p:grpSp>
        <p:nvGrpSpPr>
          <p:cNvPr id="4118" name="Group 22">
            <a:extLst>
              <a:ext uri="{FF2B5EF4-FFF2-40B4-BE49-F238E27FC236}">
                <a16:creationId xmlns="" xmlns:a16="http://schemas.microsoft.com/office/drawing/2014/main" id="{98E89E26-301A-420A-A5FA-1774C11CCF8E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574" y="3342"/>
            <a:chExt cx="960" cy="912"/>
          </a:xfrm>
        </p:grpSpPr>
        <p:sp>
          <p:nvSpPr>
            <p:cNvPr id="4119" name="AutoShape 23">
              <a:extLst>
                <a:ext uri="{FF2B5EF4-FFF2-40B4-BE49-F238E27FC236}">
                  <a16:creationId xmlns="" xmlns:a16="http://schemas.microsoft.com/office/drawing/2014/main" id="{DA3C8E8C-B9B5-472B-B463-2AB9DC065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4120" name="Text Box 24">
              <a:extLst>
                <a:ext uri="{FF2B5EF4-FFF2-40B4-BE49-F238E27FC236}">
                  <a16:creationId xmlns="" xmlns:a16="http://schemas.microsoft.com/office/drawing/2014/main" id="{E8ABE280-DEBC-492B-85D6-FEF5D2DF3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2</a:t>
              </a:r>
            </a:p>
          </p:txBody>
        </p:sp>
      </p:grpSp>
      <p:grpSp>
        <p:nvGrpSpPr>
          <p:cNvPr id="4121" name="Group 25">
            <a:extLst>
              <a:ext uri="{FF2B5EF4-FFF2-40B4-BE49-F238E27FC236}">
                <a16:creationId xmlns="" xmlns:a16="http://schemas.microsoft.com/office/drawing/2014/main" id="{A1FBDA55-3727-4EA3-B789-A7A12364CAFB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574" y="3342"/>
            <a:chExt cx="960" cy="912"/>
          </a:xfrm>
        </p:grpSpPr>
        <p:sp>
          <p:nvSpPr>
            <p:cNvPr id="4122" name="AutoShape 26">
              <a:extLst>
                <a:ext uri="{FF2B5EF4-FFF2-40B4-BE49-F238E27FC236}">
                  <a16:creationId xmlns="" xmlns:a16="http://schemas.microsoft.com/office/drawing/2014/main" id="{2AF1BBDE-38FD-4057-9962-D75B5AFE1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4123" name="Text Box 27">
              <a:extLst>
                <a:ext uri="{FF2B5EF4-FFF2-40B4-BE49-F238E27FC236}">
                  <a16:creationId xmlns="" xmlns:a16="http://schemas.microsoft.com/office/drawing/2014/main" id="{418B0248-3D50-42BD-B8F1-C6F6257B3C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3</a:t>
              </a:r>
            </a:p>
          </p:txBody>
        </p:sp>
      </p:grpSp>
      <p:grpSp>
        <p:nvGrpSpPr>
          <p:cNvPr id="4124" name="Group 28">
            <a:extLst>
              <a:ext uri="{FF2B5EF4-FFF2-40B4-BE49-F238E27FC236}">
                <a16:creationId xmlns="" xmlns:a16="http://schemas.microsoft.com/office/drawing/2014/main" id="{A375BF73-6F12-4152-BD48-2E7E5FBC3304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574" y="3342"/>
            <a:chExt cx="960" cy="912"/>
          </a:xfrm>
        </p:grpSpPr>
        <p:sp>
          <p:nvSpPr>
            <p:cNvPr id="4125" name="AutoShape 29">
              <a:extLst>
                <a:ext uri="{FF2B5EF4-FFF2-40B4-BE49-F238E27FC236}">
                  <a16:creationId xmlns="" xmlns:a16="http://schemas.microsoft.com/office/drawing/2014/main" id="{94ECF80F-F711-42A9-A252-D3C7C9ECC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4126" name="Text Box 30">
              <a:extLst>
                <a:ext uri="{FF2B5EF4-FFF2-40B4-BE49-F238E27FC236}">
                  <a16:creationId xmlns="" xmlns:a16="http://schemas.microsoft.com/office/drawing/2014/main" id="{19BB6D38-8FF0-4E89-A56D-89371D497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4</a:t>
              </a:r>
            </a:p>
          </p:txBody>
        </p:sp>
      </p:grpSp>
      <p:grpSp>
        <p:nvGrpSpPr>
          <p:cNvPr id="4127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22267" y="5029200"/>
            <a:ext cx="1370012" cy="1295400"/>
            <a:chOff x="4574" y="3342"/>
            <a:chExt cx="960" cy="912"/>
          </a:xfrm>
        </p:grpSpPr>
        <p:sp>
          <p:nvSpPr>
            <p:cNvPr id="4128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4129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5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7D6168C-F205-4450-857E-3022419DE7E9}"/>
              </a:ext>
            </a:extLst>
          </p:cNvPr>
          <p:cNvSpPr/>
          <p:nvPr/>
        </p:nvSpPr>
        <p:spPr bwMode="auto">
          <a:xfrm>
            <a:off x="4684627" y="3416425"/>
            <a:ext cx="3012743" cy="1756111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388" tIns="45718" rIns="91388" bIns="4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8420" eaLnBrk="1" hangingPunct="1"/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56316"/>
            <a:ext cx="1370012" cy="1295400"/>
            <a:chOff x="4467" y="3235"/>
            <a:chExt cx="960" cy="912"/>
          </a:xfrm>
        </p:grpSpPr>
        <p:sp>
          <p:nvSpPr>
            <p:cNvPr id="33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7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34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6</a:t>
              </a:r>
            </a:p>
          </p:txBody>
        </p:sp>
      </p:grpSp>
      <p:grpSp>
        <p:nvGrpSpPr>
          <p:cNvPr id="35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29200"/>
            <a:ext cx="1370012" cy="1295400"/>
            <a:chOff x="4574" y="3342"/>
            <a:chExt cx="960" cy="912"/>
          </a:xfrm>
        </p:grpSpPr>
        <p:sp>
          <p:nvSpPr>
            <p:cNvPr id="36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37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7</a:t>
              </a:r>
            </a:p>
          </p:txBody>
        </p:sp>
      </p:grpSp>
      <p:grpSp>
        <p:nvGrpSpPr>
          <p:cNvPr id="38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56187"/>
            <a:ext cx="1370012" cy="1295400"/>
            <a:chOff x="4481" y="3235"/>
            <a:chExt cx="960" cy="912"/>
          </a:xfrm>
        </p:grpSpPr>
        <p:sp>
          <p:nvSpPr>
            <p:cNvPr id="39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1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40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8</a:t>
              </a:r>
            </a:p>
          </p:txBody>
        </p:sp>
      </p:grpSp>
      <p:grpSp>
        <p:nvGrpSpPr>
          <p:cNvPr id="41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49313"/>
            <a:ext cx="1370012" cy="1295400"/>
            <a:chOff x="4484" y="3235"/>
            <a:chExt cx="960" cy="912"/>
          </a:xfrm>
        </p:grpSpPr>
        <p:sp>
          <p:nvSpPr>
            <p:cNvPr id="42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43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9</a:t>
              </a:r>
            </a:p>
          </p:txBody>
        </p:sp>
      </p:grpSp>
      <p:grpSp>
        <p:nvGrpSpPr>
          <p:cNvPr id="44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459" y="3235"/>
            <a:chExt cx="960" cy="912"/>
          </a:xfrm>
        </p:grpSpPr>
        <p:sp>
          <p:nvSpPr>
            <p:cNvPr id="45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9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46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10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655843" y="3952951"/>
            <a:ext cx="4195716" cy="913071"/>
          </a:xfrm>
          <a:prstGeom prst="rect">
            <a:avLst/>
          </a:prstGeom>
          <a:noFill/>
        </p:spPr>
        <p:txBody>
          <a:bodyPr wrap="square" lIns="91388" tIns="45718" rIns="91388" bIns="45718" rtlCol="0">
            <a:spAutoFit/>
          </a:bodyPr>
          <a:lstStyle/>
          <a:p>
            <a:pPr defTabSz="121842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00" b="1" dirty="0">
                <a:solidFill>
                  <a:srgbClr val="FF0000"/>
                </a:solidFill>
                <a:latin typeface="Calibri"/>
                <a:ea typeface="+mn-ea"/>
              </a:rPr>
              <a:t>1kg = 1000g</a:t>
            </a:r>
          </a:p>
        </p:txBody>
      </p:sp>
      <p:grpSp>
        <p:nvGrpSpPr>
          <p:cNvPr id="53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05915" y="5008583"/>
            <a:ext cx="1370012" cy="1737143"/>
            <a:chOff x="4459" y="3235"/>
            <a:chExt cx="960" cy="1223"/>
          </a:xfrm>
        </p:grpSpPr>
        <p:sp>
          <p:nvSpPr>
            <p:cNvPr id="54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9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55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371" cy="86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11</a:t>
              </a:r>
            </a:p>
          </p:txBody>
        </p:sp>
      </p:grpSp>
      <p:grpSp>
        <p:nvGrpSpPr>
          <p:cNvPr id="56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64355" y="5061181"/>
            <a:ext cx="1370012" cy="1295400"/>
            <a:chOff x="4341" y="3119"/>
            <a:chExt cx="960" cy="912"/>
          </a:xfrm>
        </p:grpSpPr>
        <p:sp>
          <p:nvSpPr>
            <p:cNvPr id="57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19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58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0" y="3377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12</a:t>
              </a:r>
            </a:p>
          </p:txBody>
        </p:sp>
      </p:grpSp>
      <p:grpSp>
        <p:nvGrpSpPr>
          <p:cNvPr id="59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64355" y="5061181"/>
            <a:ext cx="1370012" cy="1295400"/>
            <a:chOff x="4362" y="3129"/>
            <a:chExt cx="960" cy="912"/>
          </a:xfrm>
        </p:grpSpPr>
        <p:sp>
          <p:nvSpPr>
            <p:cNvPr id="60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2" y="3129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1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9" y="3272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13</a:t>
              </a:r>
            </a:p>
          </p:txBody>
        </p:sp>
      </p:grpSp>
      <p:grpSp>
        <p:nvGrpSpPr>
          <p:cNvPr id="62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05791" y="5061178"/>
            <a:ext cx="1370012" cy="1295400"/>
            <a:chOff x="4341" y="3142"/>
            <a:chExt cx="960" cy="912"/>
          </a:xfrm>
        </p:grpSpPr>
        <p:sp>
          <p:nvSpPr>
            <p:cNvPr id="63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4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2" y="3386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14</a:t>
              </a:r>
            </a:p>
          </p:txBody>
        </p:sp>
      </p:grpSp>
      <p:grpSp>
        <p:nvGrpSpPr>
          <p:cNvPr id="65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168342" y="5074113"/>
            <a:ext cx="1370012" cy="1295402"/>
            <a:chOff x="4341" y="3113"/>
            <a:chExt cx="960" cy="912"/>
          </a:xfrm>
        </p:grpSpPr>
        <p:sp>
          <p:nvSpPr>
            <p:cNvPr id="66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13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7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3" y="3386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15</a:t>
              </a:r>
            </a:p>
          </p:txBody>
        </p:sp>
      </p:grpSp>
      <p:grpSp>
        <p:nvGrpSpPr>
          <p:cNvPr id="68" name="Group 46">
            <a:extLst>
              <a:ext uri="{FF2B5EF4-FFF2-40B4-BE49-F238E27FC236}">
                <a16:creationId xmlns="" xmlns:a16="http://schemas.microsoft.com/office/drawing/2014/main" id="{7C97156E-5AF7-4B9B-AFE1-E96422DE0D77}"/>
              </a:ext>
            </a:extLst>
          </p:cNvPr>
          <p:cNvGrpSpPr>
            <a:grpSpLocks/>
          </p:cNvGrpSpPr>
          <p:nvPr/>
        </p:nvGrpSpPr>
        <p:grpSpPr bwMode="auto">
          <a:xfrm>
            <a:off x="9236901" y="5397963"/>
            <a:ext cx="1371600" cy="1295400"/>
            <a:chOff x="5280" y="4094"/>
            <a:chExt cx="960" cy="912"/>
          </a:xfrm>
        </p:grpSpPr>
        <p:sp>
          <p:nvSpPr>
            <p:cNvPr id="69" name="AutoShape 47">
              <a:extLst>
                <a:ext uri="{FF2B5EF4-FFF2-40B4-BE49-F238E27FC236}">
                  <a16:creationId xmlns="" xmlns:a16="http://schemas.microsoft.com/office/drawing/2014/main" id="{D6921CA4-3DC9-4824-86A5-FE4E38F4F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0" y="4094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70" name="Text Box 48">
              <a:extLst>
                <a:ext uri="{FF2B5EF4-FFF2-40B4-BE49-F238E27FC236}">
                  <a16:creationId xmlns="" xmlns:a16="http://schemas.microsoft.com/office/drawing/2014/main" id="{691E3983-7CED-46CE-9B65-91E950672E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7" y="4120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2000" dirty="0" err="1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HÕt</a:t>
              </a:r>
              <a:r>
                <a:rPr lang="en-US" altLang="vi-VN" sz="20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 </a:t>
              </a:r>
              <a:r>
                <a:rPr lang="en-US" altLang="vi-VN" sz="2000" dirty="0" err="1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giê</a:t>
              </a:r>
              <a:endParaRPr lang="en-US" altLang="vi-VN" sz="2000" dirty="0">
                <a:solidFill>
                  <a:prstClr val="white"/>
                </a:solidFill>
                <a:latin typeface=".VnTime" panose="020B7200000000000000" pitchFamily="34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798159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/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>
            <a:extLst>
              <a:ext uri="{FF2B5EF4-FFF2-40B4-BE49-F238E27FC236}">
                <a16:creationId xmlns="" xmlns:a16="http://schemas.microsoft.com/office/drawing/2014/main" id="{0B4AEB44-FB5F-4C37-9DDA-7FE246435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962403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18" rIns="91418" bIns="45718" anchor="ctr"/>
          <a:lstStyle/>
          <a:p>
            <a:pPr defTabSz="12188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098" name="AutoShape 2">
            <a:extLst>
              <a:ext uri="{FF2B5EF4-FFF2-40B4-BE49-F238E27FC236}">
                <a16:creationId xmlns="" xmlns:a16="http://schemas.microsoft.com/office/drawing/2014/main" id="{F6CFCF41-EF55-4AAF-AF06-68C2B12CB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876" y="234951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18" rIns="91418" bIns="45718" anchor="ctr"/>
          <a:lstStyle/>
          <a:p>
            <a:pPr defTabSz="12188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alt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="" xmlns:a16="http://schemas.microsoft.com/office/drawing/2014/main" id="{B024FE37-01B6-4E3D-8056-58AA81D19E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D157C997-919D-415C-B41C-BEA5F0F016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527996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WordArt 5">
            <a:extLst>
              <a:ext uri="{FF2B5EF4-FFF2-40B4-BE49-F238E27FC236}">
                <a16:creationId xmlns="" xmlns:a16="http://schemas.microsoft.com/office/drawing/2014/main" id="{3E774061-7648-46FC-9685-1140513560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lIns="91418" tIns="45718" rIns="91418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88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ea typeface="+mn-ea"/>
              </a:rPr>
              <a:t>RUNG CHUÔNG VÀNG </a:t>
            </a:r>
          </a:p>
        </p:txBody>
      </p:sp>
      <p:sp>
        <p:nvSpPr>
          <p:cNvPr id="4102" name="AutoShape 6">
            <a:extLst>
              <a:ext uri="{FF2B5EF4-FFF2-40B4-BE49-F238E27FC236}">
                <a16:creationId xmlns="" xmlns:a16="http://schemas.microsoft.com/office/drawing/2014/main" id="{35F6E786-59FD-4641-B3A0-3E32D55C1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053265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18" rIns="91418" bIns="45718" anchor="ctr"/>
          <a:lstStyle/>
          <a:p>
            <a:pPr defTabSz="12188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103" name="AutoShape 7">
            <a:extLst>
              <a:ext uri="{FF2B5EF4-FFF2-40B4-BE49-F238E27FC236}">
                <a16:creationId xmlns="" xmlns:a16="http://schemas.microsoft.com/office/drawing/2014/main" id="{AE264852-04AC-4FB7-A4FF-5003B49A5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51" y="2051191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18" rIns="91418" bIns="45718" anchor="ctr"/>
          <a:lstStyle/>
          <a:p>
            <a:pPr defTabSz="12188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104" name="Text Box 8">
            <a:extLst>
              <a:ext uri="{FF2B5EF4-FFF2-40B4-BE49-F238E27FC236}">
                <a16:creationId xmlns="" xmlns:a16="http://schemas.microsoft.com/office/drawing/2014/main" id="{CE65CBFC-DD52-4704-94D4-C7742D8E6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3744" y="2074604"/>
            <a:ext cx="18823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18" rIns="91418" bIns="45718">
            <a:spAutoFit/>
          </a:bodyPr>
          <a:lstStyle/>
          <a:p>
            <a:pPr defTabSz="121887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dirty="0">
                <a:solidFill>
                  <a:prstClr val="black"/>
                </a:solidFill>
                <a:latin typeface=".VnBlack" panose="020B7200000000000000" pitchFamily="34" charset="0"/>
                <a:ea typeface="+mn-ea"/>
              </a:rPr>
              <a:t>CÂU HỎI 2</a:t>
            </a:r>
          </a:p>
        </p:txBody>
      </p:sp>
      <p:pic>
        <p:nvPicPr>
          <p:cNvPr id="4110" name="Picture 14">
            <a:extLst>
              <a:ext uri="{FF2B5EF4-FFF2-40B4-BE49-F238E27FC236}">
                <a16:creationId xmlns="" xmlns:a16="http://schemas.microsoft.com/office/drawing/2014/main" id="{DEE8A14A-6BBE-4092-8FF5-FB83D2105B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>
            <a:extLst>
              <a:ext uri="{FF2B5EF4-FFF2-40B4-BE49-F238E27FC236}">
                <a16:creationId xmlns="" xmlns:a16="http://schemas.microsoft.com/office/drawing/2014/main" id="{9E00CA45-6E51-4A99-8E8B-8B15E208B9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14" y="5283200"/>
            <a:ext cx="9715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2" name="Text Box 16">
            <a:extLst>
              <a:ext uri="{FF2B5EF4-FFF2-40B4-BE49-F238E27FC236}">
                <a16:creationId xmlns="" xmlns:a16="http://schemas.microsoft.com/office/drawing/2014/main" id="{BBA95EF9-B871-498B-B932-050EF3E1A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2548323"/>
            <a:ext cx="8382000" cy="91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8" rIns="91418" bIns="45718">
            <a:spAutoFit/>
          </a:bodyPr>
          <a:lstStyle/>
          <a:p>
            <a:pPr algn="ctr" defTabSz="121887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5300" b="1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</a:rPr>
              <a:t>24g + 26g = ………………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7D6168C-F205-4450-857E-3022419DE7E9}"/>
              </a:ext>
            </a:extLst>
          </p:cNvPr>
          <p:cNvSpPr/>
          <p:nvPr/>
        </p:nvSpPr>
        <p:spPr bwMode="auto">
          <a:xfrm>
            <a:off x="6576055" y="2564918"/>
            <a:ext cx="2822812" cy="817145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18" tIns="45718" rIns="91418" bIns="4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887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50g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grpSp>
        <p:nvGrpSpPr>
          <p:cNvPr id="50" name="Group 19">
            <a:extLst>
              <a:ext uri="{FF2B5EF4-FFF2-40B4-BE49-F238E27FC236}">
                <a16:creationId xmlns="" xmlns:a16="http://schemas.microsoft.com/office/drawing/2014/main" id="{BC40F2EA-5300-4A1A-BDE4-77A891766764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574" y="3342"/>
            <a:chExt cx="960" cy="912"/>
          </a:xfrm>
        </p:grpSpPr>
        <p:sp>
          <p:nvSpPr>
            <p:cNvPr id="51" name="AutoShape 20">
              <a:extLst>
                <a:ext uri="{FF2B5EF4-FFF2-40B4-BE49-F238E27FC236}">
                  <a16:creationId xmlns="" xmlns:a16="http://schemas.microsoft.com/office/drawing/2014/main" id="{739BED37-2AA0-4D3E-A22E-63D8496ED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52" name="Text Box 21">
              <a:extLst>
                <a:ext uri="{FF2B5EF4-FFF2-40B4-BE49-F238E27FC236}">
                  <a16:creationId xmlns="" xmlns:a16="http://schemas.microsoft.com/office/drawing/2014/main" id="{984BB0D8-F1F2-4C61-AA78-B91AF7196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</a:t>
              </a:r>
            </a:p>
          </p:txBody>
        </p:sp>
      </p:grpSp>
      <p:grpSp>
        <p:nvGrpSpPr>
          <p:cNvPr id="53" name="Group 22">
            <a:extLst>
              <a:ext uri="{FF2B5EF4-FFF2-40B4-BE49-F238E27FC236}">
                <a16:creationId xmlns="" xmlns:a16="http://schemas.microsoft.com/office/drawing/2014/main" id="{98E89E26-301A-420A-A5FA-1774C11CCF8E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574" y="3342"/>
            <a:chExt cx="960" cy="912"/>
          </a:xfrm>
        </p:grpSpPr>
        <p:sp>
          <p:nvSpPr>
            <p:cNvPr id="54" name="AutoShape 23">
              <a:extLst>
                <a:ext uri="{FF2B5EF4-FFF2-40B4-BE49-F238E27FC236}">
                  <a16:creationId xmlns="" xmlns:a16="http://schemas.microsoft.com/office/drawing/2014/main" id="{DA3C8E8C-B9B5-472B-B463-2AB9DC065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55" name="Text Box 24">
              <a:extLst>
                <a:ext uri="{FF2B5EF4-FFF2-40B4-BE49-F238E27FC236}">
                  <a16:creationId xmlns="" xmlns:a16="http://schemas.microsoft.com/office/drawing/2014/main" id="{E8ABE280-DEBC-492B-85D6-FEF5D2DF3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2</a:t>
              </a:r>
            </a:p>
          </p:txBody>
        </p:sp>
      </p:grpSp>
      <p:grpSp>
        <p:nvGrpSpPr>
          <p:cNvPr id="56" name="Group 25">
            <a:extLst>
              <a:ext uri="{FF2B5EF4-FFF2-40B4-BE49-F238E27FC236}">
                <a16:creationId xmlns="" xmlns:a16="http://schemas.microsoft.com/office/drawing/2014/main" id="{A1FBDA55-3727-4EA3-B789-A7A12364CAFB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574" y="3342"/>
            <a:chExt cx="960" cy="912"/>
          </a:xfrm>
        </p:grpSpPr>
        <p:sp>
          <p:nvSpPr>
            <p:cNvPr id="57" name="AutoShape 26">
              <a:extLst>
                <a:ext uri="{FF2B5EF4-FFF2-40B4-BE49-F238E27FC236}">
                  <a16:creationId xmlns="" xmlns:a16="http://schemas.microsoft.com/office/drawing/2014/main" id="{2AF1BBDE-38FD-4057-9962-D75B5AFE1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58" name="Text Box 27">
              <a:extLst>
                <a:ext uri="{FF2B5EF4-FFF2-40B4-BE49-F238E27FC236}">
                  <a16:creationId xmlns="" xmlns:a16="http://schemas.microsoft.com/office/drawing/2014/main" id="{418B0248-3D50-42BD-B8F1-C6F6257B3C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3</a:t>
              </a:r>
            </a:p>
          </p:txBody>
        </p:sp>
      </p:grpSp>
      <p:grpSp>
        <p:nvGrpSpPr>
          <p:cNvPr id="59" name="Group 28">
            <a:extLst>
              <a:ext uri="{FF2B5EF4-FFF2-40B4-BE49-F238E27FC236}">
                <a16:creationId xmlns="" xmlns:a16="http://schemas.microsoft.com/office/drawing/2014/main" id="{A375BF73-6F12-4152-BD48-2E7E5FBC3304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574" y="3342"/>
            <a:chExt cx="960" cy="912"/>
          </a:xfrm>
        </p:grpSpPr>
        <p:sp>
          <p:nvSpPr>
            <p:cNvPr id="60" name="AutoShape 29">
              <a:extLst>
                <a:ext uri="{FF2B5EF4-FFF2-40B4-BE49-F238E27FC236}">
                  <a16:creationId xmlns="" xmlns:a16="http://schemas.microsoft.com/office/drawing/2014/main" id="{94ECF80F-F711-42A9-A252-D3C7C9ECC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1" name="Text Box 30">
              <a:extLst>
                <a:ext uri="{FF2B5EF4-FFF2-40B4-BE49-F238E27FC236}">
                  <a16:creationId xmlns="" xmlns:a16="http://schemas.microsoft.com/office/drawing/2014/main" id="{19BB6D38-8FF0-4E89-A56D-89371D497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4</a:t>
              </a:r>
            </a:p>
          </p:txBody>
        </p:sp>
      </p:grpSp>
      <p:grpSp>
        <p:nvGrpSpPr>
          <p:cNvPr id="62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22267" y="5029200"/>
            <a:ext cx="1370012" cy="1295400"/>
            <a:chOff x="4574" y="3342"/>
            <a:chExt cx="960" cy="912"/>
          </a:xfrm>
        </p:grpSpPr>
        <p:sp>
          <p:nvSpPr>
            <p:cNvPr id="63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4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5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56316"/>
            <a:ext cx="1370012" cy="1295400"/>
            <a:chOff x="4467" y="3235"/>
            <a:chExt cx="960" cy="912"/>
          </a:xfrm>
        </p:grpSpPr>
        <p:sp>
          <p:nvSpPr>
            <p:cNvPr id="66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7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7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6</a:t>
              </a:r>
            </a:p>
          </p:txBody>
        </p:sp>
      </p:grpSp>
      <p:grpSp>
        <p:nvGrpSpPr>
          <p:cNvPr id="68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29200"/>
            <a:ext cx="1370012" cy="1295400"/>
            <a:chOff x="4574" y="3342"/>
            <a:chExt cx="960" cy="912"/>
          </a:xfrm>
        </p:grpSpPr>
        <p:sp>
          <p:nvSpPr>
            <p:cNvPr id="69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70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7</a:t>
              </a:r>
            </a:p>
          </p:txBody>
        </p:sp>
      </p:grpSp>
      <p:grpSp>
        <p:nvGrpSpPr>
          <p:cNvPr id="71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56187"/>
            <a:ext cx="1370012" cy="1295400"/>
            <a:chOff x="4481" y="3235"/>
            <a:chExt cx="960" cy="912"/>
          </a:xfrm>
        </p:grpSpPr>
        <p:sp>
          <p:nvSpPr>
            <p:cNvPr id="72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1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73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8</a:t>
              </a:r>
            </a:p>
          </p:txBody>
        </p:sp>
      </p:grpSp>
      <p:grpSp>
        <p:nvGrpSpPr>
          <p:cNvPr id="74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49313"/>
            <a:ext cx="1370012" cy="1295400"/>
            <a:chOff x="4484" y="3235"/>
            <a:chExt cx="960" cy="912"/>
          </a:xfrm>
        </p:grpSpPr>
        <p:sp>
          <p:nvSpPr>
            <p:cNvPr id="75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76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9</a:t>
              </a:r>
            </a:p>
          </p:txBody>
        </p:sp>
      </p:grpSp>
      <p:grpSp>
        <p:nvGrpSpPr>
          <p:cNvPr id="77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38491" y="5029200"/>
            <a:ext cx="1370012" cy="1295400"/>
            <a:chOff x="4459" y="3235"/>
            <a:chExt cx="960" cy="912"/>
          </a:xfrm>
        </p:grpSpPr>
        <p:sp>
          <p:nvSpPr>
            <p:cNvPr id="78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9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79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10</a:t>
              </a:r>
            </a:p>
          </p:txBody>
        </p:sp>
      </p:grpSp>
      <p:grpSp>
        <p:nvGrpSpPr>
          <p:cNvPr id="80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64355" y="5052245"/>
            <a:ext cx="1370012" cy="1737143"/>
            <a:chOff x="4459" y="3235"/>
            <a:chExt cx="960" cy="1223"/>
          </a:xfrm>
        </p:grpSpPr>
        <p:sp>
          <p:nvSpPr>
            <p:cNvPr id="81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9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82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222" cy="86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11</a:t>
              </a:r>
            </a:p>
          </p:txBody>
        </p:sp>
      </p:grpSp>
      <p:grpSp>
        <p:nvGrpSpPr>
          <p:cNvPr id="83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25435" y="5061181"/>
            <a:ext cx="1370012" cy="1295400"/>
            <a:chOff x="4341" y="3119"/>
            <a:chExt cx="960" cy="912"/>
          </a:xfrm>
        </p:grpSpPr>
        <p:sp>
          <p:nvSpPr>
            <p:cNvPr id="84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19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85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0" y="3377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12</a:t>
              </a:r>
            </a:p>
          </p:txBody>
        </p:sp>
      </p:grpSp>
      <p:grpSp>
        <p:nvGrpSpPr>
          <p:cNvPr id="86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334503" y="5157192"/>
            <a:ext cx="1370012" cy="1295400"/>
            <a:chOff x="4362" y="3129"/>
            <a:chExt cx="960" cy="912"/>
          </a:xfrm>
        </p:grpSpPr>
        <p:sp>
          <p:nvSpPr>
            <p:cNvPr id="87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2" y="3129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88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9" y="3272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13</a:t>
              </a:r>
            </a:p>
          </p:txBody>
        </p:sp>
      </p:grpSp>
      <p:grpSp>
        <p:nvGrpSpPr>
          <p:cNvPr id="89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64355" y="5019290"/>
            <a:ext cx="1370012" cy="1295400"/>
            <a:chOff x="4341" y="3142"/>
            <a:chExt cx="960" cy="912"/>
          </a:xfrm>
        </p:grpSpPr>
        <p:sp>
          <p:nvSpPr>
            <p:cNvPr id="90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91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2" y="3386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14</a:t>
              </a:r>
            </a:p>
          </p:txBody>
        </p:sp>
      </p:grpSp>
      <p:grpSp>
        <p:nvGrpSpPr>
          <p:cNvPr id="92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05791" y="5074113"/>
            <a:ext cx="1370012" cy="1295402"/>
            <a:chOff x="4341" y="3113"/>
            <a:chExt cx="960" cy="912"/>
          </a:xfrm>
        </p:grpSpPr>
        <p:sp>
          <p:nvSpPr>
            <p:cNvPr id="93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13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94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3" y="3386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15</a:t>
              </a:r>
            </a:p>
          </p:txBody>
        </p:sp>
      </p:grpSp>
      <p:grpSp>
        <p:nvGrpSpPr>
          <p:cNvPr id="95" name="Group 46">
            <a:extLst>
              <a:ext uri="{FF2B5EF4-FFF2-40B4-BE49-F238E27FC236}">
                <a16:creationId xmlns="" xmlns:a16="http://schemas.microsoft.com/office/drawing/2014/main" id="{7C97156E-5AF7-4B9B-AFE1-E96422DE0D77}"/>
              </a:ext>
            </a:extLst>
          </p:cNvPr>
          <p:cNvGrpSpPr>
            <a:grpSpLocks/>
          </p:cNvGrpSpPr>
          <p:nvPr/>
        </p:nvGrpSpPr>
        <p:grpSpPr bwMode="auto">
          <a:xfrm>
            <a:off x="9264352" y="5301952"/>
            <a:ext cx="1371600" cy="1295400"/>
            <a:chOff x="5280" y="3921"/>
            <a:chExt cx="960" cy="912"/>
          </a:xfrm>
        </p:grpSpPr>
        <p:sp>
          <p:nvSpPr>
            <p:cNvPr id="96" name="AutoShape 47">
              <a:extLst>
                <a:ext uri="{FF2B5EF4-FFF2-40B4-BE49-F238E27FC236}">
                  <a16:creationId xmlns="" xmlns:a16="http://schemas.microsoft.com/office/drawing/2014/main" id="{D6921CA4-3DC9-4824-86A5-FE4E38F4F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0" y="3921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97" name="Text Box 48">
              <a:extLst>
                <a:ext uri="{FF2B5EF4-FFF2-40B4-BE49-F238E27FC236}">
                  <a16:creationId xmlns="" xmlns:a16="http://schemas.microsoft.com/office/drawing/2014/main" id="{691E3983-7CED-46CE-9B65-91E950672E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7" y="4120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2000" dirty="0" err="1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HÕt</a:t>
              </a:r>
              <a:r>
                <a:rPr lang="en-US" altLang="vi-VN" sz="20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 </a:t>
              </a:r>
              <a:r>
                <a:rPr lang="en-US" altLang="vi-VN" sz="2000" dirty="0" err="1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giê</a:t>
              </a:r>
              <a:endParaRPr lang="en-US" altLang="vi-VN" sz="2000" dirty="0">
                <a:solidFill>
                  <a:prstClr val="white"/>
                </a:solidFill>
                <a:latin typeface=".VnTime" panose="020B7200000000000000" pitchFamily="34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80482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>
            <a:extLst>
              <a:ext uri="{FF2B5EF4-FFF2-40B4-BE49-F238E27FC236}">
                <a16:creationId xmlns="" xmlns:a16="http://schemas.microsoft.com/office/drawing/2014/main" id="{0B4AEB44-FB5F-4C37-9DDA-7FE246435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962402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098" name="AutoShape 2">
            <a:extLst>
              <a:ext uri="{FF2B5EF4-FFF2-40B4-BE49-F238E27FC236}">
                <a16:creationId xmlns="" xmlns:a16="http://schemas.microsoft.com/office/drawing/2014/main" id="{F6CFCF41-EF55-4AAF-AF06-68C2B12CB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87" y="234951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alt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="" xmlns:a16="http://schemas.microsoft.com/office/drawing/2014/main" id="{B024FE37-01B6-4E3D-8056-58AA81D19E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D157C997-919D-415C-B41C-BEA5F0F016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527996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WordArt 5">
            <a:extLst>
              <a:ext uri="{FF2B5EF4-FFF2-40B4-BE49-F238E27FC236}">
                <a16:creationId xmlns="" xmlns:a16="http://schemas.microsoft.com/office/drawing/2014/main" id="{3E774061-7648-46FC-9685-1140513560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lIns="91436" tIns="45718" rIns="9143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ea typeface="+mn-ea"/>
              </a:rPr>
              <a:t>RUNG CHUÔNG VÀNG </a:t>
            </a:r>
          </a:p>
        </p:txBody>
      </p:sp>
      <p:sp>
        <p:nvSpPr>
          <p:cNvPr id="4102" name="AutoShape 6">
            <a:extLst>
              <a:ext uri="{FF2B5EF4-FFF2-40B4-BE49-F238E27FC236}">
                <a16:creationId xmlns="" xmlns:a16="http://schemas.microsoft.com/office/drawing/2014/main" id="{35F6E786-59FD-4641-B3A0-3E32D55C1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05325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103" name="AutoShape 7">
            <a:extLst>
              <a:ext uri="{FF2B5EF4-FFF2-40B4-BE49-F238E27FC236}">
                <a16:creationId xmlns="" xmlns:a16="http://schemas.microsoft.com/office/drawing/2014/main" id="{AE264852-04AC-4FB7-A4FF-5003B49A5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51" y="2051191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104" name="Text Box 8">
            <a:extLst>
              <a:ext uri="{FF2B5EF4-FFF2-40B4-BE49-F238E27FC236}">
                <a16:creationId xmlns="" xmlns:a16="http://schemas.microsoft.com/office/drawing/2014/main" id="{CE65CBFC-DD52-4704-94D4-C7742D8E6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896" y="2074592"/>
            <a:ext cx="21704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defTabSz="121914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dirty="0">
                <a:solidFill>
                  <a:prstClr val="black"/>
                </a:solidFill>
                <a:latin typeface=".VnBlack" panose="020B7200000000000000" pitchFamily="34" charset="0"/>
                <a:ea typeface="+mn-ea"/>
              </a:rPr>
              <a:t>CÂU </a:t>
            </a:r>
            <a:r>
              <a:rPr lang="en-US" altLang="vi-VN">
                <a:solidFill>
                  <a:prstClr val="black"/>
                </a:solidFill>
                <a:latin typeface=".VnBlack" panose="020B7200000000000000" pitchFamily="34" charset="0"/>
                <a:ea typeface="+mn-ea"/>
              </a:rPr>
              <a:t>HỎI </a:t>
            </a:r>
            <a:r>
              <a:rPr lang="en-US" altLang="vi-VN" smtClean="0">
                <a:solidFill>
                  <a:prstClr val="black"/>
                </a:solidFill>
                <a:latin typeface=".VnBlack" panose="020B7200000000000000" pitchFamily="34" charset="0"/>
                <a:ea typeface="+mn-ea"/>
              </a:rPr>
              <a:t>3</a:t>
            </a:r>
            <a:endParaRPr lang="en-US" altLang="vi-VN" dirty="0">
              <a:solidFill>
                <a:prstClr val="black"/>
              </a:solidFill>
              <a:latin typeface=".VnBlack" panose="020B7200000000000000" pitchFamily="34" charset="0"/>
              <a:ea typeface="+mn-ea"/>
            </a:endParaRPr>
          </a:p>
        </p:txBody>
      </p:sp>
      <p:pic>
        <p:nvPicPr>
          <p:cNvPr id="4110" name="Picture 14">
            <a:extLst>
              <a:ext uri="{FF2B5EF4-FFF2-40B4-BE49-F238E27FC236}">
                <a16:creationId xmlns="" xmlns:a16="http://schemas.microsoft.com/office/drawing/2014/main" id="{DEE8A14A-6BBE-4092-8FF5-FB83D2105B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>
            <a:extLst>
              <a:ext uri="{FF2B5EF4-FFF2-40B4-BE49-F238E27FC236}">
                <a16:creationId xmlns="" xmlns:a16="http://schemas.microsoft.com/office/drawing/2014/main" id="{9E00CA45-6E51-4A99-8E8B-8B15E208B9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2" y="5283200"/>
            <a:ext cx="9715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7D6168C-F205-4450-857E-3022419DE7E9}"/>
              </a:ext>
            </a:extLst>
          </p:cNvPr>
          <p:cNvSpPr/>
          <p:nvPr/>
        </p:nvSpPr>
        <p:spPr bwMode="auto">
          <a:xfrm>
            <a:off x="5846758" y="2660916"/>
            <a:ext cx="4665735" cy="1439947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914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dứa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cân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nặng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…. g</a:t>
            </a:r>
          </a:p>
          <a:p>
            <a:pPr algn="ctr" defTabSz="121914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        </a:t>
            </a:r>
          </a:p>
          <a:p>
            <a:pPr algn="ctr" defTabSz="121914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</a:p>
          <a:p>
            <a:pPr algn="ctr" defTabSz="121914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      </a:t>
            </a:r>
            <a:endParaRPr lang="vi-VN" sz="4000" b="1" dirty="0">
              <a:solidFill>
                <a:srgbClr val="FF0000"/>
              </a:solidFill>
            </a:endParaRPr>
          </a:p>
        </p:txBody>
      </p:sp>
      <p:grpSp>
        <p:nvGrpSpPr>
          <p:cNvPr id="54" name="Group 19">
            <a:extLst>
              <a:ext uri="{FF2B5EF4-FFF2-40B4-BE49-F238E27FC236}">
                <a16:creationId xmlns="" xmlns:a16="http://schemas.microsoft.com/office/drawing/2014/main" id="{BC40F2EA-5300-4A1A-BDE4-77A891766764}"/>
              </a:ext>
            </a:extLst>
          </p:cNvPr>
          <p:cNvGrpSpPr>
            <a:grpSpLocks/>
          </p:cNvGrpSpPr>
          <p:nvPr/>
        </p:nvGrpSpPr>
        <p:grpSpPr bwMode="auto">
          <a:xfrm>
            <a:off x="9221790" y="5029200"/>
            <a:ext cx="1370012" cy="1295400"/>
            <a:chOff x="4574" y="3342"/>
            <a:chExt cx="960" cy="912"/>
          </a:xfrm>
        </p:grpSpPr>
        <p:sp>
          <p:nvSpPr>
            <p:cNvPr id="55" name="AutoShape 20">
              <a:extLst>
                <a:ext uri="{FF2B5EF4-FFF2-40B4-BE49-F238E27FC236}">
                  <a16:creationId xmlns="" xmlns:a16="http://schemas.microsoft.com/office/drawing/2014/main" id="{739BED37-2AA0-4D3E-A22E-63D8496ED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56" name="Text Box 21">
              <a:extLst>
                <a:ext uri="{FF2B5EF4-FFF2-40B4-BE49-F238E27FC236}">
                  <a16:creationId xmlns="" xmlns:a16="http://schemas.microsoft.com/office/drawing/2014/main" id="{984BB0D8-F1F2-4C61-AA78-B91AF7196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</a:t>
              </a:r>
            </a:p>
          </p:txBody>
        </p:sp>
      </p:grpSp>
      <p:grpSp>
        <p:nvGrpSpPr>
          <p:cNvPr id="57" name="Group 22">
            <a:extLst>
              <a:ext uri="{FF2B5EF4-FFF2-40B4-BE49-F238E27FC236}">
                <a16:creationId xmlns="" xmlns:a16="http://schemas.microsoft.com/office/drawing/2014/main" id="{98E89E26-301A-420A-A5FA-1774C11CCF8E}"/>
              </a:ext>
            </a:extLst>
          </p:cNvPr>
          <p:cNvGrpSpPr>
            <a:grpSpLocks/>
          </p:cNvGrpSpPr>
          <p:nvPr/>
        </p:nvGrpSpPr>
        <p:grpSpPr bwMode="auto">
          <a:xfrm>
            <a:off x="9221790" y="5029200"/>
            <a:ext cx="1370012" cy="1295400"/>
            <a:chOff x="4574" y="3342"/>
            <a:chExt cx="960" cy="912"/>
          </a:xfrm>
        </p:grpSpPr>
        <p:sp>
          <p:nvSpPr>
            <p:cNvPr id="58" name="AutoShape 23">
              <a:extLst>
                <a:ext uri="{FF2B5EF4-FFF2-40B4-BE49-F238E27FC236}">
                  <a16:creationId xmlns="" xmlns:a16="http://schemas.microsoft.com/office/drawing/2014/main" id="{DA3C8E8C-B9B5-472B-B463-2AB9DC065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59" name="Text Box 24">
              <a:extLst>
                <a:ext uri="{FF2B5EF4-FFF2-40B4-BE49-F238E27FC236}">
                  <a16:creationId xmlns="" xmlns:a16="http://schemas.microsoft.com/office/drawing/2014/main" id="{E8ABE280-DEBC-492B-85D6-FEF5D2DF3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2</a:t>
              </a:r>
            </a:p>
          </p:txBody>
        </p:sp>
      </p:grpSp>
      <p:grpSp>
        <p:nvGrpSpPr>
          <p:cNvPr id="60" name="Group 25">
            <a:extLst>
              <a:ext uri="{FF2B5EF4-FFF2-40B4-BE49-F238E27FC236}">
                <a16:creationId xmlns="" xmlns:a16="http://schemas.microsoft.com/office/drawing/2014/main" id="{A1FBDA55-3727-4EA3-B789-A7A12364CAFB}"/>
              </a:ext>
            </a:extLst>
          </p:cNvPr>
          <p:cNvGrpSpPr>
            <a:grpSpLocks/>
          </p:cNvGrpSpPr>
          <p:nvPr/>
        </p:nvGrpSpPr>
        <p:grpSpPr bwMode="auto">
          <a:xfrm>
            <a:off x="9221790" y="5029200"/>
            <a:ext cx="1370012" cy="1295400"/>
            <a:chOff x="4574" y="3342"/>
            <a:chExt cx="960" cy="912"/>
          </a:xfrm>
        </p:grpSpPr>
        <p:sp>
          <p:nvSpPr>
            <p:cNvPr id="61" name="AutoShape 26">
              <a:extLst>
                <a:ext uri="{FF2B5EF4-FFF2-40B4-BE49-F238E27FC236}">
                  <a16:creationId xmlns="" xmlns:a16="http://schemas.microsoft.com/office/drawing/2014/main" id="{2AF1BBDE-38FD-4057-9962-D75B5AFE1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2" name="Text Box 27">
              <a:extLst>
                <a:ext uri="{FF2B5EF4-FFF2-40B4-BE49-F238E27FC236}">
                  <a16:creationId xmlns="" xmlns:a16="http://schemas.microsoft.com/office/drawing/2014/main" id="{418B0248-3D50-42BD-B8F1-C6F6257B3C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3</a:t>
              </a:r>
            </a:p>
          </p:txBody>
        </p:sp>
      </p:grpSp>
      <p:grpSp>
        <p:nvGrpSpPr>
          <p:cNvPr id="63" name="Group 28">
            <a:extLst>
              <a:ext uri="{FF2B5EF4-FFF2-40B4-BE49-F238E27FC236}">
                <a16:creationId xmlns="" xmlns:a16="http://schemas.microsoft.com/office/drawing/2014/main" id="{A375BF73-6F12-4152-BD48-2E7E5FBC3304}"/>
              </a:ext>
            </a:extLst>
          </p:cNvPr>
          <p:cNvGrpSpPr>
            <a:grpSpLocks/>
          </p:cNvGrpSpPr>
          <p:nvPr/>
        </p:nvGrpSpPr>
        <p:grpSpPr bwMode="auto">
          <a:xfrm>
            <a:off x="9221790" y="5029200"/>
            <a:ext cx="1370012" cy="1295400"/>
            <a:chOff x="4574" y="3342"/>
            <a:chExt cx="960" cy="912"/>
          </a:xfrm>
        </p:grpSpPr>
        <p:sp>
          <p:nvSpPr>
            <p:cNvPr id="64" name="AutoShape 29">
              <a:extLst>
                <a:ext uri="{FF2B5EF4-FFF2-40B4-BE49-F238E27FC236}">
                  <a16:creationId xmlns="" xmlns:a16="http://schemas.microsoft.com/office/drawing/2014/main" id="{94ECF80F-F711-42A9-A252-D3C7C9ECC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5" name="Text Box 30">
              <a:extLst>
                <a:ext uri="{FF2B5EF4-FFF2-40B4-BE49-F238E27FC236}">
                  <a16:creationId xmlns="" xmlns:a16="http://schemas.microsoft.com/office/drawing/2014/main" id="{19BB6D38-8FF0-4E89-A56D-89371D497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4</a:t>
              </a:r>
            </a:p>
          </p:txBody>
        </p:sp>
      </p:grpSp>
      <p:grpSp>
        <p:nvGrpSpPr>
          <p:cNvPr id="66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22266" y="5029200"/>
            <a:ext cx="1370012" cy="1295400"/>
            <a:chOff x="4574" y="3342"/>
            <a:chExt cx="960" cy="912"/>
          </a:xfrm>
        </p:grpSpPr>
        <p:sp>
          <p:nvSpPr>
            <p:cNvPr id="67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8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5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56316"/>
            <a:ext cx="1370012" cy="1295400"/>
            <a:chOff x="4467" y="3235"/>
            <a:chExt cx="960" cy="912"/>
          </a:xfrm>
        </p:grpSpPr>
        <p:sp>
          <p:nvSpPr>
            <p:cNvPr id="70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7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71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6</a:t>
              </a:r>
            </a:p>
          </p:txBody>
        </p:sp>
      </p:grpSp>
      <p:grpSp>
        <p:nvGrpSpPr>
          <p:cNvPr id="72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29200"/>
            <a:ext cx="1370012" cy="1295400"/>
            <a:chOff x="4574" y="3342"/>
            <a:chExt cx="960" cy="912"/>
          </a:xfrm>
        </p:grpSpPr>
        <p:sp>
          <p:nvSpPr>
            <p:cNvPr id="73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74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7</a:t>
              </a:r>
            </a:p>
          </p:txBody>
        </p:sp>
      </p:grpSp>
      <p:grpSp>
        <p:nvGrpSpPr>
          <p:cNvPr id="75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56187"/>
            <a:ext cx="1370012" cy="1295400"/>
            <a:chOff x="4481" y="3235"/>
            <a:chExt cx="960" cy="912"/>
          </a:xfrm>
        </p:grpSpPr>
        <p:sp>
          <p:nvSpPr>
            <p:cNvPr id="76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1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77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8</a:t>
              </a:r>
            </a:p>
          </p:txBody>
        </p:sp>
      </p:grpSp>
      <p:grpSp>
        <p:nvGrpSpPr>
          <p:cNvPr id="78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49313"/>
            <a:ext cx="1370012" cy="1295400"/>
            <a:chOff x="4484" y="3235"/>
            <a:chExt cx="960" cy="912"/>
          </a:xfrm>
        </p:grpSpPr>
        <p:sp>
          <p:nvSpPr>
            <p:cNvPr id="79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80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9</a:t>
              </a:r>
            </a:p>
          </p:txBody>
        </p:sp>
      </p:grpSp>
      <p:grpSp>
        <p:nvGrpSpPr>
          <p:cNvPr id="81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21790" y="5052230"/>
            <a:ext cx="1370012" cy="1295400"/>
            <a:chOff x="4459" y="3235"/>
            <a:chExt cx="960" cy="912"/>
          </a:xfrm>
        </p:grpSpPr>
        <p:sp>
          <p:nvSpPr>
            <p:cNvPr id="82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9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83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10</a:t>
              </a:r>
            </a:p>
          </p:txBody>
        </p:sp>
      </p:grpSp>
      <p:grpSp>
        <p:nvGrpSpPr>
          <p:cNvPr id="84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05915" y="5008549"/>
            <a:ext cx="1370012" cy="1295400"/>
            <a:chOff x="4459" y="3235"/>
            <a:chExt cx="960" cy="912"/>
          </a:xfrm>
        </p:grpSpPr>
        <p:sp>
          <p:nvSpPr>
            <p:cNvPr id="85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9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86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11</a:t>
              </a:r>
            </a:p>
          </p:txBody>
        </p:sp>
      </p:grpSp>
      <p:grpSp>
        <p:nvGrpSpPr>
          <p:cNvPr id="87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25434" y="5029200"/>
            <a:ext cx="1370012" cy="1295400"/>
            <a:chOff x="4341" y="3119"/>
            <a:chExt cx="960" cy="912"/>
          </a:xfrm>
        </p:grpSpPr>
        <p:sp>
          <p:nvSpPr>
            <p:cNvPr id="88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19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89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0" y="3377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12</a:t>
              </a:r>
            </a:p>
          </p:txBody>
        </p:sp>
      </p:grpSp>
      <p:grpSp>
        <p:nvGrpSpPr>
          <p:cNvPr id="90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35762" y="5031038"/>
            <a:ext cx="1370012" cy="1295400"/>
            <a:chOff x="4362" y="3129"/>
            <a:chExt cx="960" cy="912"/>
          </a:xfrm>
        </p:grpSpPr>
        <p:sp>
          <p:nvSpPr>
            <p:cNvPr id="91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2" y="3129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92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9" y="3272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13</a:t>
              </a:r>
            </a:p>
          </p:txBody>
        </p:sp>
      </p:grpSp>
      <p:grpSp>
        <p:nvGrpSpPr>
          <p:cNvPr id="93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64354" y="5049502"/>
            <a:ext cx="1370012" cy="1295400"/>
            <a:chOff x="4341" y="3142"/>
            <a:chExt cx="960" cy="912"/>
          </a:xfrm>
        </p:grpSpPr>
        <p:sp>
          <p:nvSpPr>
            <p:cNvPr id="94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95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2" y="3386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14</a:t>
              </a:r>
            </a:p>
          </p:txBody>
        </p:sp>
      </p:grpSp>
      <p:grpSp>
        <p:nvGrpSpPr>
          <p:cNvPr id="96" name="Group 31">
            <a:extLst>
              <a:ext uri="{FF2B5EF4-FFF2-40B4-BE49-F238E27FC236}">
                <a16:creationId xmlns="" xmlns:a16="http://schemas.microsoft.com/office/drawing/2014/main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168342" y="5008318"/>
            <a:ext cx="1370012" cy="1295402"/>
            <a:chOff x="4341" y="3113"/>
            <a:chExt cx="960" cy="912"/>
          </a:xfrm>
        </p:grpSpPr>
        <p:sp>
          <p:nvSpPr>
            <p:cNvPr id="97" name="AutoShape 32">
              <a:extLst>
                <a:ext uri="{FF2B5EF4-FFF2-40B4-BE49-F238E27FC236}">
                  <a16:creationId xmlns="" xmlns:a16="http://schemas.microsoft.com/office/drawing/2014/main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13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98" name="Text Box 33">
              <a:extLst>
                <a:ext uri="{FF2B5EF4-FFF2-40B4-BE49-F238E27FC236}">
                  <a16:creationId xmlns="" xmlns:a16="http://schemas.microsoft.com/office/drawing/2014/main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3" y="3386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15</a:t>
              </a:r>
            </a:p>
          </p:txBody>
        </p:sp>
      </p:grpSp>
      <p:grpSp>
        <p:nvGrpSpPr>
          <p:cNvPr id="99" name="Group 46">
            <a:extLst>
              <a:ext uri="{FF2B5EF4-FFF2-40B4-BE49-F238E27FC236}">
                <a16:creationId xmlns="" xmlns:a16="http://schemas.microsoft.com/office/drawing/2014/main" id="{7C97156E-5AF7-4B9B-AFE1-E96422DE0D77}"/>
              </a:ext>
            </a:extLst>
          </p:cNvPr>
          <p:cNvGrpSpPr>
            <a:grpSpLocks/>
          </p:cNvGrpSpPr>
          <p:nvPr/>
        </p:nvGrpSpPr>
        <p:grpSpPr bwMode="auto">
          <a:xfrm>
            <a:off x="9229971" y="5301952"/>
            <a:ext cx="1371600" cy="1295400"/>
            <a:chOff x="5280" y="2911"/>
            <a:chExt cx="960" cy="912"/>
          </a:xfrm>
        </p:grpSpPr>
        <p:sp>
          <p:nvSpPr>
            <p:cNvPr id="100" name="AutoShape 47">
              <a:extLst>
                <a:ext uri="{FF2B5EF4-FFF2-40B4-BE49-F238E27FC236}">
                  <a16:creationId xmlns="" xmlns:a16="http://schemas.microsoft.com/office/drawing/2014/main" id="{D6921CA4-3DC9-4824-86A5-FE4E38F4F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0" y="2911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01" name="Text Box 48">
              <a:extLst>
                <a:ext uri="{FF2B5EF4-FFF2-40B4-BE49-F238E27FC236}">
                  <a16:creationId xmlns="" xmlns:a16="http://schemas.microsoft.com/office/drawing/2014/main" id="{691E3983-7CED-46CE-9B65-91E950672E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7" y="3113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2000" dirty="0" err="1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HÕt</a:t>
              </a:r>
              <a:r>
                <a:rPr lang="en-US" altLang="vi-VN" sz="20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 </a:t>
              </a:r>
              <a:r>
                <a:rPr lang="en-US" altLang="vi-VN" sz="2000" dirty="0" err="1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giê</a:t>
              </a:r>
              <a:endParaRPr lang="en-US" altLang="vi-VN" sz="2000" dirty="0">
                <a:solidFill>
                  <a:prstClr val="white"/>
                </a:solidFill>
                <a:latin typeface=".VnTime" panose="020B7200000000000000" pitchFamily="34" charset="0"/>
                <a:ea typeface="+mn-ea"/>
              </a:endParaRPr>
            </a:p>
          </p:txBody>
        </p:sp>
      </p:grpSp>
      <p:pic>
        <p:nvPicPr>
          <p:cNvPr id="1028" name="Picture 4" descr="https://booktoan.com/wp-content/uploads/2018/09/unnamed-file-1206.jpe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t="-5482" r="57051" b="11702"/>
          <a:stretch/>
        </p:blipFill>
        <p:spPr bwMode="auto">
          <a:xfrm>
            <a:off x="3215682" y="2329176"/>
            <a:ext cx="3464681" cy="36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Rectangle: Rounded Corners 1">
            <a:extLst>
              <a:ext uri="{FF2B5EF4-FFF2-40B4-BE49-F238E27FC236}">
                <a16:creationId xmlns="" xmlns:a16="http://schemas.microsoft.com/office/drawing/2014/main" id="{17D6168C-F205-4450-857E-3022419DE7E9}"/>
              </a:ext>
            </a:extLst>
          </p:cNvPr>
          <p:cNvSpPr/>
          <p:nvPr/>
        </p:nvSpPr>
        <p:spPr bwMode="auto">
          <a:xfrm>
            <a:off x="2447595" y="5733257"/>
            <a:ext cx="6912768" cy="1439947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914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dứa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cân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nặng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600 g</a:t>
            </a:r>
          </a:p>
          <a:p>
            <a:pPr algn="ctr" defTabSz="121914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        </a:t>
            </a:r>
          </a:p>
          <a:p>
            <a:pPr algn="ctr" defTabSz="121914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</a:p>
          <a:p>
            <a:pPr algn="ctr" defTabSz="121914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      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22423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94030201_1198241224912402_7943964242694836680_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1"/>
            <a:ext cx="12192000" cy="5494339"/>
          </a:xfrm>
        </p:spPr>
      </p:pic>
    </p:spTree>
    <p:extLst>
      <p:ext uri="{BB962C8B-B14F-4D97-AF65-F5344CB8AC3E}">
        <p14:creationId xmlns:p14="http://schemas.microsoft.com/office/powerpoint/2010/main" val="209893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762003"/>
            <a:ext cx="9906000" cy="8402296"/>
          </a:xfrm>
          <a:prstGeom prst="rect">
            <a:avLst/>
          </a:prstGeom>
          <a:noFill/>
        </p:spPr>
        <p:txBody>
          <a:bodyPr wrap="square" lIns="91380" tIns="45718" rIns="91380" bIns="45718" rtlCol="0">
            <a:spAutoFit/>
          </a:bodyPr>
          <a:lstStyle/>
          <a:p>
            <a:r>
              <a:rPr lang="en-US" sz="6000" smtClean="0"/>
              <a:t>Tính</a:t>
            </a:r>
            <a:r>
              <a:rPr lang="en-US" sz="4800" smtClean="0"/>
              <a:t> </a:t>
            </a:r>
            <a:endParaRPr lang="en-US" sz="4800"/>
          </a:p>
          <a:p>
            <a:r>
              <a:rPr lang="en-US" sz="7200"/>
              <a:t>              </a:t>
            </a:r>
            <a:r>
              <a:rPr lang="en-US" sz="7200" smtClean="0"/>
              <a:t>25 kg </a:t>
            </a:r>
            <a:r>
              <a:rPr lang="en-US" sz="7200"/>
              <a:t>+ </a:t>
            </a:r>
            <a:r>
              <a:rPr lang="en-US" sz="7200" smtClean="0"/>
              <a:t>10 kg </a:t>
            </a:r>
            <a:r>
              <a:rPr lang="en-US" sz="7200"/>
              <a:t>=</a:t>
            </a:r>
          </a:p>
          <a:p>
            <a:r>
              <a:rPr lang="en-US" sz="7200"/>
              <a:t>                 15 </a:t>
            </a:r>
            <a:r>
              <a:rPr lang="en-US" sz="7200" smtClean="0"/>
              <a:t>kg </a:t>
            </a:r>
            <a:r>
              <a:rPr lang="en-US" sz="7200"/>
              <a:t>: 3 =</a:t>
            </a:r>
          </a:p>
          <a:p>
            <a:endParaRPr lang="en-US" sz="7200"/>
          </a:p>
          <a:p>
            <a:endParaRPr lang="en-US" sz="7200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5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29001" y="2105600"/>
            <a:ext cx="5378835" cy="1354217"/>
            <a:chOff x="3972444" y="3284036"/>
            <a:chExt cx="5378834" cy="1354218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3972444" y="3453817"/>
              <a:ext cx="2493854" cy="1030724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prstClr val="white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600" b="1" dirty="0">
                  <a:solidFill>
                    <a:prstClr val="white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 31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6236558" y="3284036"/>
              <a:ext cx="3114720" cy="1354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>
                  <a:solidFill>
                    <a:srgbClr val="FF0000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GAM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836009" y="990641"/>
            <a:ext cx="10520063" cy="584771"/>
          </a:xfrm>
          <a:prstGeom prst="rect">
            <a:avLst/>
          </a:prstGeom>
          <a:noFill/>
        </p:spPr>
        <p:txBody>
          <a:bodyPr wrap="square" lIns="91380" tIns="45718" rIns="91380" bIns="45718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mtClean="0">
                <a:solidFill>
                  <a:srgbClr val="0070C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solidFill>
                <a:srgbClr val="0070C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" y="64261"/>
            <a:ext cx="2115433" cy="990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1111" y1="6349" x2="61111" y2="6349"/>
                        <a14:foregroundMark x1="84848" y1="6746" x2="84848" y2="6746"/>
                        <a14:foregroundMark x1="96465" y1="67857" x2="96465" y2="67857"/>
                        <a14:foregroundMark x1="65657" y1="79762" x2="65657" y2="79762"/>
                        <a14:foregroundMark x1="28788" y1="82937" x2="28788" y2="82937"/>
                        <a14:foregroundMark x1="19192" y1="59127" x2="19192" y2="59127"/>
                        <a14:foregroundMark x1="41919" y1="57540" x2="41919" y2="57540"/>
                        <a14:foregroundMark x1="57071" y1="73810" x2="57071" y2="73810"/>
                        <a14:foregroundMark x1="55051" y1="62698" x2="55051" y2="62698"/>
                        <a14:foregroundMark x1="68182" y1="50794" x2="68182" y2="50794"/>
                        <a14:foregroundMark x1="32828" y1="48810" x2="32828" y2="48810"/>
                        <a14:foregroundMark x1="40404" y1="66667" x2="40404" y2="66667"/>
                        <a14:foregroundMark x1="48990" y1="53968" x2="48990" y2="53968"/>
                        <a14:foregroundMark x1="92424" y1="36508" x2="92424" y2="36508"/>
                        <a14:foregroundMark x1="88889" y1="22619" x2="88889" y2="22619"/>
                        <a14:foregroundMark x1="89899" y1="25397" x2="89899" y2="25397"/>
                        <a14:foregroundMark x1="48990" y1="80159" x2="48990" y2="80159"/>
                        <a14:foregroundMark x1="39394" y1="78175" x2="39394" y2="78175"/>
                        <a14:foregroundMark x1="39394" y1="78175" x2="39394" y2="78175"/>
                        <a14:foregroundMark x1="49495" y1="87698" x2="49495" y2="87698"/>
                        <a14:foregroundMark x1="49495" y1="87698" x2="49495" y2="87698"/>
                        <a14:foregroundMark x1="58081" y1="68254" x2="58081" y2="68254"/>
                        <a14:foregroundMark x1="58081" y1="68254" x2="58081" y2="68254"/>
                        <a14:foregroundMark x1="59091" y1="54762" x2="59091" y2="54762"/>
                        <a14:foregroundMark x1="59091" y1="54762" x2="59091" y2="54762"/>
                        <a14:foregroundMark x1="66162" y1="49603" x2="66162" y2="49603"/>
                        <a14:foregroundMark x1="64646" y1="40476" x2="64646" y2="40476"/>
                        <a14:foregroundMark x1="64141" y1="97619" x2="64141" y2="97619"/>
                        <a14:foregroundMark x1="38384" y1="97222" x2="38384" y2="97222"/>
                        <a14:foregroundMark x1="45455" y1="87698" x2="45455" y2="87698"/>
                        <a14:foregroundMark x1="66162" y1="90476" x2="66162" y2="90476"/>
                        <a14:foregroundMark x1="60606" y1="89286" x2="60606" y2="89286"/>
                        <a14:foregroundMark x1="60101" y1="81349" x2="60101" y2="81349"/>
                        <a14:foregroundMark x1="47980" y1="68651" x2="47980" y2="68651"/>
                        <a14:foregroundMark x1="47980" y1="68651" x2="47980" y2="68651"/>
                        <a14:foregroundMark x1="54545" y1="3571" x2="54545" y2="3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2141" y="1819453"/>
            <a:ext cx="1754187" cy="2232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8372" y="533401"/>
            <a:ext cx="2877533" cy="12064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3" y="2898697"/>
            <a:ext cx="5747412" cy="10215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380" tIns="45718" rIns="91380" bIns="45718" rtlCol="0">
            <a:spAutoFit/>
          </a:bodyPr>
          <a:lstStyle/>
          <a:p>
            <a:pPr marL="285550" indent="-285550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Gam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đơn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vị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đo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khối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marL="285550" indent="-285550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Gam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tắt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3" b="95868" l="0" r="99417">
                        <a14:foregroundMark x1="44606" y1="75207" x2="44606" y2="75207"/>
                        <a14:foregroundMark x1="41399" y1="14050" x2="41399" y2="14050"/>
                        <a14:foregroundMark x1="46064" y1="16529" x2="45773" y2="17355"/>
                        <a14:foregroundMark x1="52187" y1="19835" x2="52187" y2="19835"/>
                        <a14:foregroundMark x1="36443" y1="19008" x2="36443" y2="19008"/>
                        <a14:foregroundMark x1="43440" y1="46281" x2="43440" y2="46281"/>
                        <a14:foregroundMark x1="42857" y1="33884" x2="42857" y2="34711"/>
                        <a14:foregroundMark x1="45773" y1="58678" x2="45773" y2="61157"/>
                        <a14:foregroundMark x1="44898" y1="49587" x2="44898" y2="49587"/>
                        <a14:foregroundMark x1="36443" y1="10744" x2="36443" y2="10744"/>
                        <a14:foregroundMark x1="36443" y1="10744" x2="36443" y2="10744"/>
                        <a14:foregroundMark x1="67055" y1="62810" x2="67055" y2="62810"/>
                        <a14:foregroundMark x1="72012" y1="37190" x2="72012" y2="37190"/>
                        <a14:foregroundMark x1="75219" y1="28099" x2="75219" y2="28099"/>
                        <a14:foregroundMark x1="68805" y1="46281" x2="68805" y2="46281"/>
                        <a14:foregroundMark x1="79592" y1="6612" x2="79592" y2="6612"/>
                        <a14:foregroundMark x1="83673" y1="13223" x2="83673" y2="13223"/>
                        <a14:foregroundMark x1="87755" y1="14050" x2="87755" y2="14050"/>
                        <a14:foregroundMark x1="93294" y1="14050" x2="93294" y2="14050"/>
                        <a14:foregroundMark x1="93586" y1="19008" x2="93586" y2="19008"/>
                        <a14:foregroundMark x1="78134" y1="17355" x2="78134" y2="17355"/>
                        <a14:foregroundMark x1="78134" y1="17355" x2="78134" y2="17355"/>
                        <a14:foregroundMark x1="52187" y1="19835" x2="52187" y2="19835"/>
                        <a14:foregroundMark x1="45481" y1="17355" x2="45481" y2="17355"/>
                        <a14:foregroundMark x1="40816" y1="19008" x2="40816" y2="19008"/>
                        <a14:foregroundMark x1="35860" y1="16529" x2="35860" y2="16529"/>
                        <a14:foregroundMark x1="66181" y1="83471" x2="66181" y2="83471"/>
                        <a14:foregroundMark x1="46939" y1="82645" x2="46939" y2="82645"/>
                        <a14:foregroundMark x1="47230" y1="80992" x2="47230" y2="80992"/>
                        <a14:foregroundMark x1="46064" y1="53719" x2="46064" y2="53719"/>
                        <a14:foregroundMark x1="44898" y1="52893" x2="44898" y2="52893"/>
                        <a14:foregroundMark x1="44898" y1="52893" x2="44898" y2="52893"/>
                        <a14:foregroundMark x1="44898" y1="17355" x2="44898" y2="17355"/>
                        <a14:foregroundMark x1="51603" y1="25620" x2="51020" y2="25620"/>
                        <a14:foregroundMark x1="52478" y1="14050" x2="52478" y2="14050"/>
                        <a14:foregroundMark x1="44898" y1="12397" x2="44898" y2="12397"/>
                        <a14:foregroundMark x1="44606" y1="25620" x2="44606" y2="25620"/>
                        <a14:foregroundMark x1="46064" y1="19835" x2="46064" y2="19835"/>
                        <a14:foregroundMark x1="46064" y1="13223" x2="46064" y2="13223"/>
                        <a14:foregroundMark x1="42857" y1="15702" x2="42857" y2="15702"/>
                        <a14:foregroundMark x1="39359" y1="16529" x2="39359" y2="16529"/>
                        <a14:foregroundMark x1="37609" y1="16529" x2="37609" y2="16529"/>
                        <a14:foregroundMark x1="37609" y1="16529" x2="37609" y2="16529"/>
                        <a14:foregroundMark x1="47813" y1="15702" x2="47813" y2="15702"/>
                        <a14:foregroundMark x1="47813" y1="15702" x2="47813" y2="15702"/>
                        <a14:foregroundMark x1="48397" y1="15702" x2="49854" y2="15702"/>
                        <a14:foregroundMark x1="50146" y1="15702" x2="50146" y2="15702"/>
                        <a14:foregroundMark x1="50146" y1="15702" x2="50146" y2="15702"/>
                        <a14:foregroundMark x1="50146" y1="15702" x2="50146" y2="15702"/>
                        <a14:foregroundMark x1="50146" y1="15702" x2="50146" y2="15702"/>
                        <a14:foregroundMark x1="50146" y1="15702" x2="50146" y2="15702"/>
                        <a14:foregroundMark x1="50146" y1="16529" x2="50146" y2="16529"/>
                        <a14:foregroundMark x1="49854" y1="19008" x2="49854" y2="19008"/>
                        <a14:foregroundMark x1="49854" y1="19008" x2="47813" y2="21488"/>
                        <a14:foregroundMark x1="41691" y1="38017" x2="41691" y2="38017"/>
                        <a14:foregroundMark x1="70554" y1="43802" x2="70554" y2="43802"/>
                        <a14:foregroundMark x1="70554" y1="43802" x2="70554" y2="43802"/>
                        <a14:foregroundMark x1="70554" y1="43802" x2="70554" y2="43802"/>
                        <a14:foregroundMark x1="72886" y1="38017" x2="72886" y2="38017"/>
                        <a14:foregroundMark x1="74927" y1="26446" x2="74927" y2="26446"/>
                        <a14:foregroundMark x1="74927" y1="26446" x2="74927" y2="26446"/>
                        <a14:foregroundMark x1="77259" y1="21488" x2="77259" y2="21488"/>
                        <a14:foregroundMark x1="79009" y1="10744" x2="79009" y2="10744"/>
                        <a14:foregroundMark x1="77259" y1="7438" x2="77259" y2="7438"/>
                        <a14:foregroundMark x1="82799" y1="17355" x2="82799" y2="17355"/>
                        <a14:foregroundMark x1="95044" y1="16529" x2="95044" y2="16529"/>
                        <a14:foregroundMark x1="95335" y1="12397" x2="95335" y2="12397"/>
                        <a14:foregroundMark x1="94169" y1="9917" x2="94169" y2="9917"/>
                        <a14:foregroundMark x1="92420" y1="16529" x2="92420" y2="16529"/>
                        <a14:foregroundMark x1="83382" y1="6612" x2="83382" y2="6612"/>
                        <a14:foregroundMark x1="88921" y1="7438" x2="88921" y2="7438"/>
                        <a14:foregroundMark x1="93003" y1="19835" x2="91837" y2="19008"/>
                        <a14:foregroundMark x1="94169" y1="21488" x2="93586" y2="21488"/>
                        <a14:foregroundMark x1="93294" y1="19008" x2="93294" y2="19008"/>
                        <a14:foregroundMark x1="93294" y1="19008" x2="93294" y2="19008"/>
                        <a14:foregroundMark x1="68222" y1="43802" x2="68222" y2="43802"/>
                        <a14:foregroundMark x1="73761" y1="31405" x2="73761" y2="31405"/>
                        <a14:foregroundMark x1="73761" y1="31405" x2="73761" y2="31405"/>
                        <a14:foregroundMark x1="28863" y1="61157" x2="28863" y2="61157"/>
                        <a14:foregroundMark x1="22449" y1="46281" x2="21283" y2="49587"/>
                        <a14:foregroundMark x1="29446" y1="78512" x2="29446" y2="78512"/>
                        <a14:foregroundMark x1="26822" y1="61157" x2="26822" y2="61157"/>
                        <a14:foregroundMark x1="24198" y1="52066" x2="24198" y2="52066"/>
                        <a14:foregroundMark x1="26239" y1="61157" x2="26239" y2="61157"/>
                        <a14:foregroundMark x1="26239" y1="57025" x2="26239" y2="57025"/>
                        <a14:foregroundMark x1="17493" y1="40496" x2="17493" y2="40496"/>
                        <a14:foregroundMark x1="16910" y1="43802" x2="16910" y2="43802"/>
                        <a14:foregroundMark x1="17784" y1="50413" x2="17784" y2="50413"/>
                        <a14:foregroundMark x1="17784" y1="50413" x2="17784" y2="50413"/>
                        <a14:foregroundMark x1="12245" y1="42975" x2="12245" y2="42975"/>
                        <a14:foregroundMark x1="12245" y1="42975" x2="12245" y2="42975"/>
                        <a14:foregroundMark x1="11662" y1="38843" x2="11662" y2="38843"/>
                        <a14:foregroundMark x1="11370" y1="34711" x2="11370" y2="34711"/>
                        <a14:foregroundMark x1="11370" y1="47107" x2="11370" y2="47107"/>
                        <a14:foregroundMark x1="10204" y1="42975" x2="10204" y2="42975"/>
                        <a14:foregroundMark x1="8163" y1="40496" x2="8163" y2="40496"/>
                        <a14:foregroundMark x1="7289" y1="38843" x2="7289" y2="38843"/>
                        <a14:foregroundMark x1="6122" y1="34711" x2="6122" y2="34711"/>
                        <a14:foregroundMark x1="6122" y1="49587" x2="6122" y2="49587"/>
                        <a14:foregroundMark x1="6414" y1="43802" x2="6414" y2="43802"/>
                        <a14:foregroundMark x1="5248" y1="42975" x2="5248" y2="42975"/>
                        <a14:foregroundMark x1="2915" y1="41322" x2="2915" y2="41322"/>
                        <a14:foregroundMark x1="1458" y1="38017" x2="1458" y2="38017"/>
                        <a14:foregroundMark x1="3499" y1="49587" x2="3499" y2="49587"/>
                        <a14:foregroundMark x1="2915" y1="43802" x2="2915" y2="43802"/>
                        <a14:foregroundMark x1="2915" y1="33884" x2="2915" y2="33884"/>
                        <a14:backgroundMark x1="11079" y1="80992" x2="11079" y2="80992"/>
                        <a14:backgroundMark x1="11079" y1="80992" x2="11079" y2="80992"/>
                        <a14:backgroundMark x1="13411" y1="74380" x2="13411" y2="74380"/>
                        <a14:backgroundMark x1="20991" y1="68595" x2="20991" y2="68595"/>
                        <a14:backgroundMark x1="18659" y1="64463" x2="18659" y2="64463"/>
                        <a14:backgroundMark x1="7289" y1="65289" x2="7289" y2="65289"/>
                        <a14:backgroundMark x1="7289" y1="65289" x2="7289" y2="65289"/>
                        <a14:backgroundMark x1="7289" y1="65289" x2="7289" y2="65289"/>
                        <a14:backgroundMark x1="12828" y1="23140" x2="12828" y2="23140"/>
                        <a14:backgroundMark x1="12828" y1="22314" x2="12828" y2="22314"/>
                        <a14:backgroundMark x1="22157" y1="22314" x2="22157" y2="22314"/>
                        <a14:backgroundMark x1="23032" y1="22314" x2="23032" y2="22314"/>
                        <a14:backgroundMark x1="26822" y1="28926" x2="26822" y2="28926"/>
                        <a14:backgroundMark x1="26822" y1="30579" x2="26822" y2="30579"/>
                        <a14:backgroundMark x1="26822" y1="30579" x2="26822" y2="30579"/>
                        <a14:backgroundMark x1="26822" y1="30579" x2="26822" y2="30579"/>
                        <a14:backgroundMark x1="25656" y1="19008" x2="25656" y2="19008"/>
                        <a14:backgroundMark x1="25656" y1="19008" x2="25656" y2="19008"/>
                        <a14:backgroundMark x1="4956" y1="13223" x2="4956" y2="13223"/>
                        <a14:backgroundMark x1="4956" y1="13223" x2="4956" y2="13223"/>
                        <a14:backgroundMark x1="4956" y1="13223" x2="4956" y2="13223"/>
                        <a14:backgroundMark x1="4956" y1="13223" x2="4956" y2="13223"/>
                        <a14:backgroundMark x1="4956" y1="13223" x2="4956" y2="13223"/>
                        <a14:backgroundMark x1="4956" y1="13223" x2="4956" y2="13223"/>
                        <a14:backgroundMark x1="11370" y1="12397" x2="11370" y2="12397"/>
                        <a14:backgroundMark x1="11662" y1="12397" x2="11662" y2="12397"/>
                        <a14:backgroundMark x1="11662" y1="12397" x2="11662" y2="12397"/>
                        <a14:backgroundMark x1="22157" y1="15702" x2="22157" y2="15702"/>
                        <a14:backgroundMark x1="18659" y1="13223" x2="18659" y2="13223"/>
                        <a14:backgroundMark x1="17784" y1="12397" x2="17784" y2="12397"/>
                        <a14:backgroundMark x1="14577" y1="12397" x2="14577" y2="12397"/>
                        <a14:backgroundMark x1="4956" y1="69421" x2="4956" y2="69421"/>
                        <a14:backgroundMark x1="20408" y1="80165" x2="20408" y2="80165"/>
                        <a14:backgroundMark x1="17493" y1="85950" x2="17493" y2="85950"/>
                        <a14:backgroundMark x1="15452" y1="64463" x2="15452" y2="64463"/>
                        <a14:backgroundMark x1="11079" y1="61983" x2="11079" y2="619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9881" y="4253345"/>
            <a:ext cx="3942159" cy="13906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09803" y="4267239"/>
            <a:ext cx="5823612" cy="14812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380" tIns="45718" rIns="91380" bIns="45718" rtlCol="0">
            <a:spAutoFit/>
          </a:bodyPr>
          <a:lstStyle/>
          <a:p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quả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cân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1kg, 2kg, 5kg,</a:t>
            </a:r>
          </a:p>
          <a:p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còn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quả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cân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1g, 2g, 5g, 10g,</a:t>
            </a:r>
          </a:p>
          <a:p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20g, 50g, 100g, 200g, 500g.</a:t>
            </a:r>
          </a:p>
        </p:txBody>
      </p:sp>
    </p:spTree>
    <p:extLst>
      <p:ext uri="{BB962C8B-B14F-4D97-AF65-F5344CB8AC3E}">
        <p14:creationId xmlns:p14="http://schemas.microsoft.com/office/powerpoint/2010/main" val="13788002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" y="64261"/>
            <a:ext cx="2115433" cy="990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07" y="1489975"/>
            <a:ext cx="6523527" cy="21303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41" y="1600241"/>
            <a:ext cx="3038959" cy="33842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62241" y="4302873"/>
            <a:ext cx="6324599" cy="6469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380" tIns="45718" rIns="91380" bIns="4571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1 kg = 1 000 g </a:t>
            </a:r>
            <a:r>
              <a:rPr lang="en-US" sz="3200" b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; 1000 </a:t>
            </a:r>
            <a:r>
              <a:rPr lang="en-US" sz="32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g = 1 kg.</a:t>
            </a:r>
          </a:p>
        </p:txBody>
      </p:sp>
      <p:pic>
        <p:nvPicPr>
          <p:cNvPr id="15" name="Picture 4" descr="Lý thuyết dạng toán: xác định vật nặng hơn, nhẹ hơn hay nặng bằng nhau dựa  vào cân thăng bằng toán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1" y="5527411"/>
            <a:ext cx="2000543" cy="115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ài 15: Ki-lô-gam | SGK Toán lớp 2 - Kết nối tri thứ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388" y="5388271"/>
            <a:ext cx="2308801" cy="12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44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7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3" name="Picture 2" descr="Toán lớp 3 trang 87, 88 Hoạt động | Kết nối tri thức (ảnh 1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412779"/>
            <a:ext cx="9409045" cy="48005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25">
            <a:extLst>
              <a:ext uri="{FF2B5EF4-FFF2-40B4-BE49-F238E27FC236}">
                <a16:creationId xmlns="" xmlns:a16="http://schemas.microsoft.com/office/drawing/2014/main" id="{65FC71B5-3CC3-3D1A-87C2-7BCB7FD030FC}"/>
              </a:ext>
            </a:extLst>
          </p:cNvPr>
          <p:cNvSpPr/>
          <p:nvPr/>
        </p:nvSpPr>
        <p:spPr>
          <a:xfrm>
            <a:off x="431375" y="548687"/>
            <a:ext cx="3072340" cy="859433"/>
          </a:xfrm>
          <a:prstGeom prst="roundRect">
            <a:avLst/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rtlCol="0" anchor="ctr"/>
          <a:lstStyle/>
          <a:p>
            <a:pPr algn="ctr" defTabSz="12182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4800" dirty="0">
                <a:solidFill>
                  <a:prstClr val="black"/>
                </a:solidFill>
              </a:rPr>
              <a:t>1/87 Số?.</a:t>
            </a:r>
            <a:endParaRPr lang="en-US" sz="4800" dirty="0">
              <a:solidFill>
                <a:prstClr val="black"/>
              </a:solidFill>
            </a:endParaRPr>
          </a:p>
          <a:p>
            <a:pPr algn="ctr" defTabSz="12182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800" dirty="0">
              <a:solidFill>
                <a:srgbClr val="0070C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5788" y="3140969"/>
            <a:ext cx="1056117" cy="492443"/>
          </a:xfrm>
          <a:prstGeom prst="rect">
            <a:avLst/>
          </a:prstGeom>
          <a:noFill/>
        </p:spPr>
        <p:txBody>
          <a:bodyPr wrap="square" lIns="121834" tIns="60917" rIns="121834" bIns="60917" rtlCol="0">
            <a:spAutoFit/>
          </a:bodyPr>
          <a:lstStyle/>
          <a:p>
            <a:pPr defTabSz="12182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ea typeface="+mn-ea"/>
              </a:rPr>
              <a:t>500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60364" y="3140969"/>
            <a:ext cx="1056117" cy="492443"/>
          </a:xfrm>
          <a:prstGeom prst="rect">
            <a:avLst/>
          </a:prstGeom>
          <a:noFill/>
        </p:spPr>
        <p:txBody>
          <a:bodyPr wrap="square" lIns="121834" tIns="60917" rIns="121834" bIns="60917" rtlCol="0">
            <a:spAutoFit/>
          </a:bodyPr>
          <a:lstStyle/>
          <a:p>
            <a:pPr defTabSz="12182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ea typeface="+mn-ea"/>
              </a:rPr>
              <a:t>150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63820" y="5637245"/>
            <a:ext cx="1056117" cy="492443"/>
          </a:xfrm>
          <a:prstGeom prst="rect">
            <a:avLst/>
          </a:prstGeom>
          <a:noFill/>
        </p:spPr>
        <p:txBody>
          <a:bodyPr wrap="square" lIns="121834" tIns="60917" rIns="121834" bIns="60917" rtlCol="0">
            <a:spAutoFit/>
          </a:bodyPr>
          <a:lstStyle/>
          <a:p>
            <a:pPr defTabSz="12182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ea typeface="+mn-ea"/>
              </a:rPr>
              <a:t>40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76320" y="5624857"/>
            <a:ext cx="1056117" cy="492443"/>
          </a:xfrm>
          <a:prstGeom prst="rect">
            <a:avLst/>
          </a:prstGeom>
          <a:noFill/>
        </p:spPr>
        <p:txBody>
          <a:bodyPr wrap="square" lIns="121834" tIns="60917" rIns="121834" bIns="60917" rtlCol="0">
            <a:spAutoFit/>
          </a:bodyPr>
          <a:lstStyle/>
          <a:p>
            <a:pPr defTabSz="12182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ea typeface="+mn-ea"/>
              </a:rPr>
              <a:t>400 </a:t>
            </a:r>
          </a:p>
        </p:txBody>
      </p:sp>
    </p:spTree>
    <p:extLst>
      <p:ext uri="{BB962C8B-B14F-4D97-AF65-F5344CB8AC3E}">
        <p14:creationId xmlns:p14="http://schemas.microsoft.com/office/powerpoint/2010/main" val="19625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309" y="1444749"/>
            <a:ext cx="7662863" cy="2838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98183"/>
            <a:ext cx="2895600" cy="77870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95439" y="1148291"/>
            <a:ext cx="1887535" cy="766028"/>
            <a:chOff x="4906113" y="1052717"/>
            <a:chExt cx="1947542" cy="731372"/>
          </a:xfrm>
        </p:grpSpPr>
        <p:sp>
          <p:nvSpPr>
            <p:cNvPr id="15" name="Oval 14"/>
            <p:cNvSpPr/>
            <p:nvPr/>
          </p:nvSpPr>
          <p:spPr>
            <a:xfrm>
              <a:off x="4906113" y="1117790"/>
              <a:ext cx="595790" cy="44419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553635" y="1117790"/>
              <a:ext cx="871977" cy="444195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0"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Số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288130" y="1052717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0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61" y="5507759"/>
            <a:ext cx="1396435" cy="11978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92760" y="4491239"/>
            <a:ext cx="3164649" cy="461665"/>
            <a:chOff x="2634834" y="4947138"/>
            <a:chExt cx="3164649" cy="461656"/>
          </a:xfrm>
        </p:grpSpPr>
        <p:sp>
          <p:nvSpPr>
            <p:cNvPr id="4" name="Rectangle 3"/>
            <p:cNvSpPr/>
            <p:nvPr/>
          </p:nvSpPr>
          <p:spPr>
            <a:xfrm>
              <a:off x="2634834" y="4947138"/>
              <a:ext cx="3164649" cy="4616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Túi</a:t>
              </a:r>
              <a:r>
                <a:rPr lang="en-US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táo</a:t>
              </a:r>
              <a:r>
                <a:rPr lang="en-US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cân</a:t>
              </a:r>
              <a:r>
                <a:rPr lang="en-US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nặng</a:t>
              </a:r>
              <a:r>
                <a:rPr lang="en-US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         g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795074" y="4947138"/>
              <a:ext cx="579873" cy="39553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549324" y="4425099"/>
            <a:ext cx="3164649" cy="461665"/>
            <a:chOff x="2634834" y="4947138"/>
            <a:chExt cx="3164649" cy="461656"/>
          </a:xfrm>
        </p:grpSpPr>
        <p:sp>
          <p:nvSpPr>
            <p:cNvPr id="26" name="Rectangle 25"/>
            <p:cNvSpPr/>
            <p:nvPr/>
          </p:nvSpPr>
          <p:spPr>
            <a:xfrm>
              <a:off x="2634834" y="4947138"/>
              <a:ext cx="3164649" cy="4616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Túi</a:t>
              </a:r>
              <a:r>
                <a:rPr lang="en-US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táo</a:t>
              </a:r>
              <a:r>
                <a:rPr lang="en-US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cân</a:t>
              </a:r>
              <a:r>
                <a:rPr lang="en-US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nặng</a:t>
              </a:r>
              <a:r>
                <a:rPr lang="en-US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         g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838700" y="4947138"/>
              <a:ext cx="533400" cy="39553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792757" y="5258033"/>
            <a:ext cx="5738302" cy="480787"/>
            <a:chOff x="2634834" y="4928015"/>
            <a:chExt cx="5738301" cy="480782"/>
          </a:xfrm>
        </p:grpSpPr>
        <p:sp>
          <p:nvSpPr>
            <p:cNvPr id="31" name="Rectangle 30"/>
            <p:cNvSpPr/>
            <p:nvPr/>
          </p:nvSpPr>
          <p:spPr>
            <a:xfrm>
              <a:off x="2634834" y="4947137"/>
              <a:ext cx="5738301" cy="461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c)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Túi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táo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cân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nặng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gói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bột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mì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là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          g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7391400" y="4928015"/>
              <a:ext cx="492538" cy="39553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96771" y="5826160"/>
            <a:ext cx="5472204" cy="480783"/>
            <a:chOff x="2634834" y="4928015"/>
            <a:chExt cx="5472204" cy="480778"/>
          </a:xfrm>
        </p:grpSpPr>
        <p:sp>
          <p:nvSpPr>
            <p:cNvPr id="35" name="Rectangle 34"/>
            <p:cNvSpPr/>
            <p:nvPr/>
          </p:nvSpPr>
          <p:spPr>
            <a:xfrm>
              <a:off x="2634834" y="4947133"/>
              <a:ext cx="5472204" cy="461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  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Túi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táo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và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gói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bột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mì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cân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nặng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là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         g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7229464" y="4928015"/>
              <a:ext cx="482224" cy="39553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79589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61" y="5507759"/>
            <a:ext cx="1396435" cy="1197844"/>
          </a:xfrm>
          <a:prstGeom prst="rect">
            <a:avLst/>
          </a:prstGeom>
        </p:spPr>
      </p:pic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4599" y="5148591"/>
            <a:ext cx="2057400" cy="17094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5" y="1707151"/>
            <a:ext cx="3608192" cy="683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72" y="2548409"/>
            <a:ext cx="5397687" cy="1662795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3124239" y="4778695"/>
            <a:ext cx="7010399" cy="1328023"/>
          </a:xfrm>
          <a:prstGeom prst="wedgeRoundRectCallout">
            <a:avLst>
              <a:gd name="adj1" fmla="val 44849"/>
              <a:gd name="adj2" fmla="val 729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lIns="91380" tIns="45718" rIns="91380" bIns="45718">
            <a:spAutoFit/>
          </a:bodyPr>
          <a:lstStyle/>
          <a:p>
            <a:r>
              <a:rPr lang="en-US" b="1" u="sng" dirty="0" err="1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Lưu</a:t>
            </a:r>
            <a:r>
              <a:rPr lang="en-US" b="1" u="sng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ý:</a:t>
            </a:r>
          </a:p>
          <a:p>
            <a:r>
              <a:rPr lang="vi-VN" dirty="0">
                <a:solidFill>
                  <a:srgbClr val="1311D1"/>
                </a:solidFill>
                <a:cs typeface="Times New Roman" panose="02020603050405020304" pitchFamily="18" charset="0"/>
              </a:rPr>
              <a:t>Thực hiện tính kết quả phép tính rồi viết kí hiệu đơn vị gam sau kết quả vừa tìm được.</a:t>
            </a:r>
            <a:endParaRPr lang="en-US" dirty="0">
              <a:solidFill>
                <a:srgbClr val="1311D1"/>
              </a:solidFill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497" y="304839"/>
            <a:ext cx="2075867" cy="9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36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55ea2b595920b9e623a292d24afec3ee785c7"/>
  <p:tag name="INKNOELEADERBOARD" val="-205480833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7177</TotalTime>
  <Words>321</Words>
  <Application>Microsoft Office PowerPoint</Application>
  <PresentationFormat>Custom</PresentationFormat>
  <Paragraphs>118</Paragraphs>
  <Slides>17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Office Theme</vt:lpstr>
      <vt:lpstr>6_Office Theme</vt:lpstr>
      <vt:lpstr>7_Office Theme</vt:lpstr>
      <vt:lpstr>Office 主题​​</vt:lpstr>
      <vt:lpstr>2_Office Theme</vt:lpstr>
      <vt:lpstr>3_Office Theme</vt:lpstr>
      <vt:lpstr>4_Office Theme</vt:lpstr>
      <vt:lpstr>5_Office Theme</vt:lpstr>
      <vt:lpstr>8_Office Theme</vt:lpstr>
      <vt:lpstr>9_Office Theme</vt:lpstr>
      <vt:lpstr>10_Office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AN_CHAU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THI LUYEN</dc:creator>
  <cp:lastModifiedBy>Windows User</cp:lastModifiedBy>
  <cp:revision>594</cp:revision>
  <dcterms:created xsi:type="dcterms:W3CDTF">2009-10-26T05:52:20Z</dcterms:created>
  <dcterms:modified xsi:type="dcterms:W3CDTF">2023-11-27T07:01:29Z</dcterms:modified>
</cp:coreProperties>
</file>