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19"/>
  </p:notesMasterIdLst>
  <p:handoutMasterIdLst>
    <p:handoutMasterId r:id="rId20"/>
  </p:handoutMasterIdLst>
  <p:sldIdLst>
    <p:sldId id="295" r:id="rId4"/>
    <p:sldId id="296" r:id="rId5"/>
    <p:sldId id="259" r:id="rId6"/>
    <p:sldId id="279" r:id="rId7"/>
    <p:sldId id="260" r:id="rId8"/>
    <p:sldId id="261" r:id="rId9"/>
    <p:sldId id="262" r:id="rId10"/>
    <p:sldId id="263" r:id="rId11"/>
    <p:sldId id="268" r:id="rId12"/>
    <p:sldId id="271" r:id="rId13"/>
    <p:sldId id="272" r:id="rId14"/>
    <p:sldId id="273" r:id="rId15"/>
    <p:sldId id="274" r:id="rId16"/>
    <p:sldId id="280" r:id="rId17"/>
    <p:sldId id="267" r:id="rId18"/>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09BF"/>
    <a:srgbClr val="9900CC"/>
    <a:srgbClr val="FF99FF"/>
    <a:srgbClr val="CCFFFF"/>
    <a:srgbClr val="66FFFF"/>
    <a:srgbClr val="99FF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p:restoredTop sz="94839"/>
  </p:normalViewPr>
  <p:slideViewPr>
    <p:cSldViewPr showGuides="1">
      <p:cViewPr varScale="1">
        <p:scale>
          <a:sx n="69" d="100"/>
          <a:sy n="69"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286DD4C-9A21-44D6-80D0-46416F4C156C}" type="datetimeFigureOut">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26/01/2024</a:t>
            </a:fld>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EEA35A1C-8F2D-4E1C-B0F2-6997409C4DC2}" type="slidenum">
              <a:rPr kumimoji="0" lang="vi-V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vi-V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210068D-8907-497B-959B-1D12359D050E}" type="datetimeFigureOut">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26/01/2024</a:t>
            </a:fld>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20C65C8-CAB9-4C9E-86FF-AE8F295BD01E}" type="slidenum">
              <a:rPr kumimoji="0" lang="vi-V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vi-VN"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p:sp>
      <p:sp>
        <p:nvSpPr>
          <p:cNvPr id="11266" name="Notes Placeholder 2"/>
          <p:cNvSpPr>
            <a:spLocks noGrp="1"/>
          </p:cNvSpPr>
          <p:nvPr>
            <p:ph type="body"/>
          </p:nvPr>
        </p:nvSpPr>
        <p:spPr/>
        <p:txBody>
          <a:bodyPr wrap="square" lIns="91440" tIns="45720" rIns="91440" bIns="45720" anchor="t" anchorCtr="0"/>
          <a:lstStyle/>
          <a:p>
            <a:pPr lvl="0"/>
            <a:endParaRPr lang="vi-VN" altLang="en-US" dirty="0"/>
          </a:p>
        </p:txBody>
      </p:sp>
      <p:sp>
        <p:nvSpPr>
          <p:cNvPr id="11267"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lstStyle/>
          <a:p>
            <a:pPr lvl="0" algn="r"/>
            <a:fld id="{9A0DB2DC-4C9A-4742-B13C-FB6460FD3503}" type="slidenum">
              <a:rPr lang="en-US" altLang="en-US" sz="1200" dirty="0">
                <a:latin typeface="Arial" panose="020B0604020202020204" pitchFamily="34" charset="0"/>
              </a:rPr>
              <a:t>1</a:t>
            </a:fld>
            <a:endParaRPr lang="en-US" alt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E1D1A7E-FEBD-4FD7-829A-6C85E8FE180B}"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3AFC4E9-823F-48C2-AF1B-6A9D7A6F4EC4}"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lvl1pPr>
            <a:lvl2pPr marL="609600" indent="0">
              <a:buNone/>
              <a:defRPr sz="2400"/>
            </a:lvl2pPr>
            <a:lvl3pPr marL="1219200" indent="0">
              <a:buNone/>
              <a:defRPr sz="2100"/>
            </a:lvl3pPr>
            <a:lvl4pPr marL="1828800" indent="0">
              <a:buNone/>
              <a:defRPr sz="1900"/>
            </a:lvl4pPr>
            <a:lvl5pPr marL="2438400" indent="0">
              <a:buNone/>
              <a:defRPr sz="1900"/>
            </a:lvl5pPr>
            <a:lvl6pPr marL="3048000" indent="0">
              <a:buNone/>
              <a:defRPr sz="1900"/>
            </a:lvl6pPr>
            <a:lvl7pPr marL="3657600" indent="0">
              <a:buNone/>
              <a:defRPr sz="1900"/>
            </a:lvl7pPr>
            <a:lvl8pPr marL="4267200" indent="0">
              <a:buNone/>
              <a:defRPr sz="1900"/>
            </a:lvl8pPr>
            <a:lvl9pPr marL="4876800" indent="0">
              <a:buNone/>
              <a:defRPr sz="1900"/>
            </a:lvl9pPr>
          </a:lstStyle>
          <a:p>
            <a:pPr lvl="0"/>
            <a:r>
              <a:rPr lang="en-US"/>
              <a:t>Click to edit Master text styles</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5CE63C6-1C79-4874-AD67-97B1E4460996}"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0CBC9E-E1D8-44CD-9C3A-EDA05AF217B9}"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1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792F47E-F47B-4ADC-A058-7368685417CF}"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6587349-5D96-4EC6-B6C3-0D83AF3E3ADC}"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4FBC003-4343-48D1-8616-54E629CFDCD1}"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3"/>
            <a:ext cx="3008313"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575053" y="273058"/>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555FD1E-7115-4EB8-AEF7-6C24CFB7A30A}"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121917" tIns="60958" rIns="121917" bIns="60958" numCol="1" anchor="t" anchorCtr="0" compatLnSpc="1"/>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3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A435C17-BC0C-40B2-BDCA-27448079469D}"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0494399-35D0-4F08-A3B8-DFDD291DB52E}"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AD19EAC-028B-44F8-B02A-7B5ED51B17CF}"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4648200" y="1600202"/>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4648200" y="393859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78DF3F6-EA3A-4BEA-A06D-33A36251F25D}"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E1D1A7E-FEBD-4FD7-829A-6C85E8FE180B}"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3AFC4E9-823F-48C2-AF1B-6A9D7A6F4EC4}"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lvl1pPr>
            <a:lvl2pPr marL="609600" indent="0">
              <a:buNone/>
              <a:defRPr sz="2400"/>
            </a:lvl2pPr>
            <a:lvl3pPr marL="1219200" indent="0">
              <a:buNone/>
              <a:defRPr sz="2100"/>
            </a:lvl3pPr>
            <a:lvl4pPr marL="1828800" indent="0">
              <a:buNone/>
              <a:defRPr sz="1900"/>
            </a:lvl4pPr>
            <a:lvl5pPr marL="2438400" indent="0">
              <a:buNone/>
              <a:defRPr sz="1900"/>
            </a:lvl5pPr>
            <a:lvl6pPr marL="3048000" indent="0">
              <a:buNone/>
              <a:defRPr sz="1900"/>
            </a:lvl6pPr>
            <a:lvl7pPr marL="3657600" indent="0">
              <a:buNone/>
              <a:defRPr sz="1900"/>
            </a:lvl7pPr>
            <a:lvl8pPr marL="4267200" indent="0">
              <a:buNone/>
              <a:defRPr sz="1900"/>
            </a:lvl8pPr>
            <a:lvl9pPr marL="4876800" indent="0">
              <a:buNone/>
              <a:defRPr sz="1900"/>
            </a:lvl9pPr>
          </a:lstStyle>
          <a:p>
            <a:pPr lvl="0"/>
            <a:r>
              <a:rPr lang="en-US"/>
              <a:t>Click to edit Master text styles</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5CE63C6-1C79-4874-AD67-97B1E4460996}"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0CBC9E-E1D8-44CD-9C3A-EDA05AF217B9}"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1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792F47E-F47B-4ADC-A058-7368685417CF}"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6587349-5D96-4EC6-B6C3-0D83AF3E3ADC}"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4FBC003-4343-48D1-8616-54E629CFDCD1}"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3"/>
            <a:ext cx="3008313"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575053" y="273058"/>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555FD1E-7115-4EB8-AEF7-6C24CFB7A30A}"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121917" tIns="60958" rIns="121917" bIns="60958" numCol="1" anchor="t" anchorCtr="0" compatLnSpc="1"/>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3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A435C17-BC0C-40B2-BDCA-27448079469D}"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0494399-35D0-4F08-A3B8-DFDD291DB52E}"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AD19EAC-028B-44F8-B02A-7B5ED51B17CF}"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4648200" y="1600202"/>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4648200" y="393859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121917" tIns="60958" rIns="121917" bIns="60958" numCol="1" anchor="t" anchorCtr="0" compatLnSpc="1"/>
          <a:lstStyle>
            <a:lvl1pPr defTabSz="914400">
              <a:defRPr b="1">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78DF3F6-EA3A-4BEA-A06D-33A36251F25D}" type="slidenum">
              <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fld>
            <a:endParaRPr kumimoji="0" lang="en-US" altLang="en-US" sz="19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vi-VN"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endParaRPr lang="vi-VN" altLang="en-US"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vi-VN"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942192-C5FE-4A6C-A91F-7D68ABA06AC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lIns="121917" tIns="60958" rIns="121917" bIns="60958" anchor="ctr" anchorCtr="0"/>
          <a:lstStyle/>
          <a:p>
            <a:pPr lvl="0"/>
            <a:r>
              <a:rPr lang="en-US" altLang="en-US" dirty="0"/>
              <a:t>Click to edit Master title style</a:t>
            </a:r>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lIns="121917" tIns="60958" rIns="121917" bIns="60958"/>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121917" tIns="60958" rIns="121917" bIns="60958" numCol="1" anchor="t" anchorCtr="0" compatLnSpc="1"/>
          <a:lstStyle>
            <a:lvl1pPr defTabSz="1219200" eaLnBrk="1" hangingPunct="1">
              <a:defRPr sz="1900" b="0">
                <a:solidFill>
                  <a:srgbClr val="000000"/>
                </a:solidFill>
                <a:latin typeface="Arial" panose="020B0604020202020204" pitchFamily="34" charset="0"/>
                <a:cs typeface="+mn-cs"/>
              </a:defRPr>
            </a:lvl1pPr>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121917" tIns="60958" rIns="121917" bIns="60958" numCol="1" anchor="t" anchorCtr="0" compatLnSpc="1"/>
          <a:lstStyle>
            <a:lvl1pPr algn="ctr" defTabSz="1219200" eaLnBrk="1" hangingPunct="1">
              <a:defRPr sz="1900" b="0">
                <a:solidFill>
                  <a:srgbClr val="000000"/>
                </a:solidFill>
                <a:latin typeface="Arial" panose="020B0604020202020204" pitchFamily="34" charset="0"/>
                <a:cs typeface="+mn-cs"/>
              </a:defRPr>
            </a:lvl1pP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121917" tIns="60958" rIns="121917" bIns="60958" numCol="1" anchor="t" anchorCtr="0" compatLnSpc="1"/>
          <a:lstStyle>
            <a:lvl1pPr algn="r" defTabSz="1217930" eaLnBrk="1" hangingPunct="1">
              <a:defRPr sz="1900">
                <a:solidFill>
                  <a:srgbClr val="000000"/>
                </a:solidFill>
              </a:defRPr>
            </a:lvl1pPr>
          </a:lstStyle>
          <a:p>
            <a:pPr marL="0" marR="0" lvl="0" indent="0" algn="r" defTabSz="1217930" rtl="0" eaLnBrk="1" fontAlgn="base" latinLnBrk="0" hangingPunct="1">
              <a:lnSpc>
                <a:spcPct val="100000"/>
              </a:lnSpc>
              <a:spcBef>
                <a:spcPct val="0"/>
              </a:spcBef>
              <a:spcAft>
                <a:spcPct val="0"/>
              </a:spcAft>
              <a:buClrTx/>
              <a:buSzTx/>
              <a:buFontTx/>
              <a:buNone/>
              <a:defRPr/>
            </a:pPr>
            <a:fld id="{B15F78A8-EB24-4EA2-8308-23E67E070188}" type="slidenum">
              <a:rPr kumimoji="0" lang="en-US" alt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fld>
            <a:endParaRPr kumimoji="0" lang="en-US" alt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5900">
          <a:solidFill>
            <a:schemeClr val="tx2"/>
          </a:solidFill>
          <a:latin typeface="+mj-lt"/>
          <a:ea typeface="+mj-ea"/>
          <a:cs typeface="+mj-cs"/>
        </a:defRPr>
      </a:lvl1pPr>
      <a:lvl2pPr algn="ctr" rtl="0" eaLnBrk="0" fontAlgn="base" hangingPunct="0">
        <a:spcBef>
          <a:spcPct val="0"/>
        </a:spcBef>
        <a:spcAft>
          <a:spcPct val="0"/>
        </a:spcAft>
        <a:defRPr sz="5900">
          <a:solidFill>
            <a:schemeClr val="tx2"/>
          </a:solidFill>
          <a:latin typeface="Arial" panose="020B0604020202020204" pitchFamily="34" charset="0"/>
        </a:defRPr>
      </a:lvl2pPr>
      <a:lvl3pPr algn="ctr" rtl="0" eaLnBrk="0" fontAlgn="base" hangingPunct="0">
        <a:spcBef>
          <a:spcPct val="0"/>
        </a:spcBef>
        <a:spcAft>
          <a:spcPct val="0"/>
        </a:spcAft>
        <a:defRPr sz="5900">
          <a:solidFill>
            <a:schemeClr val="tx2"/>
          </a:solidFill>
          <a:latin typeface="Arial" panose="020B0604020202020204" pitchFamily="34" charset="0"/>
        </a:defRPr>
      </a:lvl3pPr>
      <a:lvl4pPr algn="ctr" rtl="0" eaLnBrk="0" fontAlgn="base" hangingPunct="0">
        <a:spcBef>
          <a:spcPct val="0"/>
        </a:spcBef>
        <a:spcAft>
          <a:spcPct val="0"/>
        </a:spcAft>
        <a:defRPr sz="5900">
          <a:solidFill>
            <a:schemeClr val="tx2"/>
          </a:solidFill>
          <a:latin typeface="Arial" panose="020B0604020202020204" pitchFamily="34" charset="0"/>
        </a:defRPr>
      </a:lvl4pPr>
      <a:lvl5pPr algn="ctr" rtl="0" eaLnBrk="0" fontAlgn="base" hangingPunct="0">
        <a:spcBef>
          <a:spcPct val="0"/>
        </a:spcBef>
        <a:spcAft>
          <a:spcPct val="0"/>
        </a:spcAft>
        <a:defRPr sz="5900">
          <a:solidFill>
            <a:schemeClr val="tx2"/>
          </a:solidFill>
          <a:latin typeface="Arial" panose="020B0604020202020204" pitchFamily="34" charset="0"/>
        </a:defRPr>
      </a:lvl5pPr>
      <a:lvl6pPr marL="609600" algn="ctr" rtl="0" fontAlgn="base">
        <a:spcBef>
          <a:spcPct val="0"/>
        </a:spcBef>
        <a:spcAft>
          <a:spcPct val="0"/>
        </a:spcAft>
        <a:defRPr sz="5900">
          <a:solidFill>
            <a:schemeClr val="tx2"/>
          </a:solidFill>
          <a:latin typeface="Arial" panose="020B0604020202020204" pitchFamily="34" charset="0"/>
        </a:defRPr>
      </a:lvl6pPr>
      <a:lvl7pPr marL="1219200" algn="ctr" rtl="0" fontAlgn="base">
        <a:spcBef>
          <a:spcPct val="0"/>
        </a:spcBef>
        <a:spcAft>
          <a:spcPct val="0"/>
        </a:spcAft>
        <a:defRPr sz="5900">
          <a:solidFill>
            <a:schemeClr val="tx2"/>
          </a:solidFill>
          <a:latin typeface="Arial" panose="020B0604020202020204" pitchFamily="34" charset="0"/>
        </a:defRPr>
      </a:lvl7pPr>
      <a:lvl8pPr marL="1828800" algn="ctr" rtl="0" fontAlgn="base">
        <a:spcBef>
          <a:spcPct val="0"/>
        </a:spcBef>
        <a:spcAft>
          <a:spcPct val="0"/>
        </a:spcAft>
        <a:defRPr sz="5900">
          <a:solidFill>
            <a:schemeClr val="tx2"/>
          </a:solidFill>
          <a:latin typeface="Arial" panose="020B0604020202020204" pitchFamily="34" charset="0"/>
        </a:defRPr>
      </a:lvl8pPr>
      <a:lvl9pPr marL="2438400" algn="ctr" rtl="0" fontAlgn="base">
        <a:spcBef>
          <a:spcPct val="0"/>
        </a:spcBef>
        <a:spcAft>
          <a:spcPct val="0"/>
        </a:spcAft>
        <a:defRPr sz="5900">
          <a:solidFill>
            <a:schemeClr val="tx2"/>
          </a:solidFill>
          <a:latin typeface="Arial" panose="020B0604020202020204" pitchFamily="34" charset="0"/>
        </a:defRPr>
      </a:lvl9pPr>
    </p:titleStyle>
    <p:bodyStyle>
      <a:lvl1pPr marL="455930" indent="-455930" algn="l" rtl="0" eaLnBrk="0" fontAlgn="base" hangingPunct="0">
        <a:spcBef>
          <a:spcPct val="20000"/>
        </a:spcBef>
        <a:spcAft>
          <a:spcPct val="0"/>
        </a:spcAft>
        <a:buChar char="•"/>
        <a:defRPr sz="4300">
          <a:solidFill>
            <a:schemeClr val="tx1"/>
          </a:solidFill>
          <a:latin typeface="+mn-lt"/>
          <a:ea typeface="+mn-ea"/>
          <a:cs typeface="+mn-cs"/>
        </a:defRPr>
      </a:lvl1pPr>
      <a:lvl2pPr marL="989330" indent="-379730" algn="l" rtl="0" eaLnBrk="0" fontAlgn="base" hangingPunct="0">
        <a:spcBef>
          <a:spcPct val="20000"/>
        </a:spcBef>
        <a:spcAft>
          <a:spcPct val="0"/>
        </a:spcAft>
        <a:buChar char="–"/>
        <a:defRPr sz="3700">
          <a:solidFill>
            <a:schemeClr val="tx1"/>
          </a:solidFill>
          <a:latin typeface="+mn-lt"/>
        </a:defRPr>
      </a:lvl2pPr>
      <a:lvl3pPr marL="1522730" indent="-303530" algn="l" rtl="0" eaLnBrk="0" fontAlgn="base" hangingPunct="0">
        <a:spcBef>
          <a:spcPct val="20000"/>
        </a:spcBef>
        <a:spcAft>
          <a:spcPct val="0"/>
        </a:spcAft>
        <a:buChar char="•"/>
        <a:defRPr sz="3200">
          <a:solidFill>
            <a:schemeClr val="tx1"/>
          </a:solidFill>
          <a:latin typeface="+mn-lt"/>
        </a:defRPr>
      </a:lvl3pPr>
      <a:lvl4pPr marL="2132330" indent="-303530" algn="l" rtl="0" eaLnBrk="0" fontAlgn="base" hangingPunct="0">
        <a:spcBef>
          <a:spcPct val="20000"/>
        </a:spcBef>
        <a:spcAft>
          <a:spcPct val="0"/>
        </a:spcAft>
        <a:buChar char="–"/>
        <a:defRPr sz="2700">
          <a:solidFill>
            <a:schemeClr val="tx1"/>
          </a:solidFill>
          <a:latin typeface="+mn-lt"/>
        </a:defRPr>
      </a:lvl4pPr>
      <a:lvl5pPr marL="2741930" indent="-303530" algn="l" rtl="0" eaLnBrk="0" fontAlgn="base" hangingPunct="0">
        <a:spcBef>
          <a:spcPct val="20000"/>
        </a:spcBef>
        <a:spcAft>
          <a:spcPct val="0"/>
        </a:spcAft>
        <a:buChar char="»"/>
        <a:defRPr sz="2700">
          <a:solidFill>
            <a:schemeClr val="tx1"/>
          </a:solidFill>
          <a:latin typeface="+mn-lt"/>
        </a:defRPr>
      </a:lvl5pPr>
      <a:lvl6pPr marL="3352800" indent="-304800" algn="l" rtl="0" fontAlgn="base">
        <a:spcBef>
          <a:spcPct val="20000"/>
        </a:spcBef>
        <a:spcAft>
          <a:spcPct val="0"/>
        </a:spcAft>
        <a:buChar char="»"/>
        <a:defRPr sz="2700">
          <a:solidFill>
            <a:schemeClr val="tx1"/>
          </a:solidFill>
          <a:latin typeface="+mn-lt"/>
        </a:defRPr>
      </a:lvl6pPr>
      <a:lvl7pPr marL="3962400" indent="-304800" algn="l" rtl="0" fontAlgn="base">
        <a:spcBef>
          <a:spcPct val="20000"/>
        </a:spcBef>
        <a:spcAft>
          <a:spcPct val="0"/>
        </a:spcAft>
        <a:buChar char="»"/>
        <a:defRPr sz="2700">
          <a:solidFill>
            <a:schemeClr val="tx1"/>
          </a:solidFill>
          <a:latin typeface="+mn-lt"/>
        </a:defRPr>
      </a:lvl7pPr>
      <a:lvl8pPr marL="4572000" indent="-304800" algn="l" rtl="0" fontAlgn="base">
        <a:spcBef>
          <a:spcPct val="20000"/>
        </a:spcBef>
        <a:spcAft>
          <a:spcPct val="0"/>
        </a:spcAft>
        <a:buChar char="»"/>
        <a:defRPr sz="2700">
          <a:solidFill>
            <a:schemeClr val="tx1"/>
          </a:solidFill>
          <a:latin typeface="+mn-lt"/>
        </a:defRPr>
      </a:lvl8pPr>
      <a:lvl9pPr marL="5181600" indent="-304800" algn="l" rtl="0" fontAlgn="base">
        <a:spcBef>
          <a:spcPct val="20000"/>
        </a:spcBef>
        <a:spcAft>
          <a:spcPct val="0"/>
        </a:spcAft>
        <a:buChar char="»"/>
        <a:defRPr sz="2700">
          <a:solidFill>
            <a:schemeClr val="tx1"/>
          </a:solidFill>
          <a:latin typeface="+mn-lt"/>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lIns="121917" tIns="60958" rIns="121917" bIns="60958" anchor="ctr" anchorCtr="0"/>
          <a:lstStyle/>
          <a:p>
            <a:pPr lvl="0"/>
            <a:r>
              <a:rPr lang="en-US" altLang="en-US" dirty="0"/>
              <a:t>Click to edit Master title style</a:t>
            </a:r>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lIns="121917" tIns="60958" rIns="121917" bIns="60958"/>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121917" tIns="60958" rIns="121917" bIns="60958" numCol="1" anchor="t" anchorCtr="0" compatLnSpc="1"/>
          <a:lstStyle>
            <a:lvl1pPr defTabSz="1219200" eaLnBrk="1" hangingPunct="1">
              <a:defRPr sz="1900" b="0">
                <a:solidFill>
                  <a:srgbClr val="000000"/>
                </a:solidFill>
                <a:latin typeface="Arial" panose="020B0604020202020204" pitchFamily="34" charset="0"/>
                <a:cs typeface="+mn-cs"/>
              </a:defRPr>
            </a:lvl1pPr>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121917" tIns="60958" rIns="121917" bIns="60958" numCol="1" anchor="t" anchorCtr="0" compatLnSpc="1"/>
          <a:lstStyle>
            <a:lvl1pPr algn="ctr" defTabSz="1219200" eaLnBrk="1" hangingPunct="1">
              <a:defRPr sz="1900" b="0">
                <a:solidFill>
                  <a:srgbClr val="000000"/>
                </a:solidFill>
                <a:latin typeface="Arial" panose="020B0604020202020204" pitchFamily="34" charset="0"/>
                <a:cs typeface="+mn-cs"/>
              </a:defRPr>
            </a:lvl1pPr>
          </a:lstStyle>
          <a:p>
            <a:pPr marL="0" marR="0" lvl="0" indent="0" algn="ctr" defTabSz="1219200" rtl="0" eaLnBrk="1" fontAlgn="base" latinLnBrk="0" hangingPunct="1">
              <a:lnSpc>
                <a:spcPct val="100000"/>
              </a:lnSpc>
              <a:spcBef>
                <a:spcPct val="0"/>
              </a:spcBef>
              <a:spcAft>
                <a:spcPct val="0"/>
              </a:spcAft>
              <a:buClrTx/>
              <a:buSzTx/>
              <a:buFontTx/>
              <a:buNone/>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121917" tIns="60958" rIns="121917" bIns="60958" numCol="1" anchor="t" anchorCtr="0" compatLnSpc="1"/>
          <a:lstStyle>
            <a:lvl1pPr algn="r" defTabSz="1217930" eaLnBrk="1" hangingPunct="1">
              <a:defRPr sz="1900">
                <a:solidFill>
                  <a:srgbClr val="000000"/>
                </a:solidFill>
              </a:defRPr>
            </a:lvl1pPr>
          </a:lstStyle>
          <a:p>
            <a:pPr marL="0" marR="0" lvl="0" indent="0" algn="r" defTabSz="1217930" rtl="0" eaLnBrk="1" fontAlgn="base" latinLnBrk="0" hangingPunct="1">
              <a:lnSpc>
                <a:spcPct val="100000"/>
              </a:lnSpc>
              <a:spcBef>
                <a:spcPct val="0"/>
              </a:spcBef>
              <a:spcAft>
                <a:spcPct val="0"/>
              </a:spcAft>
              <a:buClrTx/>
              <a:buSzTx/>
              <a:buFontTx/>
              <a:buNone/>
              <a:defRPr/>
            </a:pPr>
            <a:fld id="{B15F78A8-EB24-4EA2-8308-23E67E070188}" type="slidenum">
              <a:rPr kumimoji="0" lang="en-US" alt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fld>
            <a:endParaRPr kumimoji="0" lang="en-US" alt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rtl="0" eaLnBrk="0" fontAlgn="base" hangingPunct="0">
        <a:spcBef>
          <a:spcPct val="0"/>
        </a:spcBef>
        <a:spcAft>
          <a:spcPct val="0"/>
        </a:spcAft>
        <a:defRPr sz="5900">
          <a:solidFill>
            <a:schemeClr val="tx2"/>
          </a:solidFill>
          <a:latin typeface="+mj-lt"/>
          <a:ea typeface="+mj-ea"/>
          <a:cs typeface="+mj-cs"/>
        </a:defRPr>
      </a:lvl1pPr>
      <a:lvl2pPr algn="ctr" rtl="0" eaLnBrk="0" fontAlgn="base" hangingPunct="0">
        <a:spcBef>
          <a:spcPct val="0"/>
        </a:spcBef>
        <a:spcAft>
          <a:spcPct val="0"/>
        </a:spcAft>
        <a:defRPr sz="5900">
          <a:solidFill>
            <a:schemeClr val="tx2"/>
          </a:solidFill>
          <a:latin typeface="Arial" panose="020B0604020202020204" pitchFamily="34" charset="0"/>
        </a:defRPr>
      </a:lvl2pPr>
      <a:lvl3pPr algn="ctr" rtl="0" eaLnBrk="0" fontAlgn="base" hangingPunct="0">
        <a:spcBef>
          <a:spcPct val="0"/>
        </a:spcBef>
        <a:spcAft>
          <a:spcPct val="0"/>
        </a:spcAft>
        <a:defRPr sz="5900">
          <a:solidFill>
            <a:schemeClr val="tx2"/>
          </a:solidFill>
          <a:latin typeface="Arial" panose="020B0604020202020204" pitchFamily="34" charset="0"/>
        </a:defRPr>
      </a:lvl3pPr>
      <a:lvl4pPr algn="ctr" rtl="0" eaLnBrk="0" fontAlgn="base" hangingPunct="0">
        <a:spcBef>
          <a:spcPct val="0"/>
        </a:spcBef>
        <a:spcAft>
          <a:spcPct val="0"/>
        </a:spcAft>
        <a:defRPr sz="5900">
          <a:solidFill>
            <a:schemeClr val="tx2"/>
          </a:solidFill>
          <a:latin typeface="Arial" panose="020B0604020202020204" pitchFamily="34" charset="0"/>
        </a:defRPr>
      </a:lvl4pPr>
      <a:lvl5pPr algn="ctr" rtl="0" eaLnBrk="0" fontAlgn="base" hangingPunct="0">
        <a:spcBef>
          <a:spcPct val="0"/>
        </a:spcBef>
        <a:spcAft>
          <a:spcPct val="0"/>
        </a:spcAft>
        <a:defRPr sz="5900">
          <a:solidFill>
            <a:schemeClr val="tx2"/>
          </a:solidFill>
          <a:latin typeface="Arial" panose="020B0604020202020204" pitchFamily="34" charset="0"/>
        </a:defRPr>
      </a:lvl5pPr>
      <a:lvl6pPr marL="609600" algn="ctr" rtl="0" fontAlgn="base">
        <a:spcBef>
          <a:spcPct val="0"/>
        </a:spcBef>
        <a:spcAft>
          <a:spcPct val="0"/>
        </a:spcAft>
        <a:defRPr sz="5900">
          <a:solidFill>
            <a:schemeClr val="tx2"/>
          </a:solidFill>
          <a:latin typeface="Arial" panose="020B0604020202020204" pitchFamily="34" charset="0"/>
        </a:defRPr>
      </a:lvl6pPr>
      <a:lvl7pPr marL="1219200" algn="ctr" rtl="0" fontAlgn="base">
        <a:spcBef>
          <a:spcPct val="0"/>
        </a:spcBef>
        <a:spcAft>
          <a:spcPct val="0"/>
        </a:spcAft>
        <a:defRPr sz="5900">
          <a:solidFill>
            <a:schemeClr val="tx2"/>
          </a:solidFill>
          <a:latin typeface="Arial" panose="020B0604020202020204" pitchFamily="34" charset="0"/>
        </a:defRPr>
      </a:lvl7pPr>
      <a:lvl8pPr marL="1828800" algn="ctr" rtl="0" fontAlgn="base">
        <a:spcBef>
          <a:spcPct val="0"/>
        </a:spcBef>
        <a:spcAft>
          <a:spcPct val="0"/>
        </a:spcAft>
        <a:defRPr sz="5900">
          <a:solidFill>
            <a:schemeClr val="tx2"/>
          </a:solidFill>
          <a:latin typeface="Arial" panose="020B0604020202020204" pitchFamily="34" charset="0"/>
        </a:defRPr>
      </a:lvl8pPr>
      <a:lvl9pPr marL="2438400" algn="ctr" rtl="0" fontAlgn="base">
        <a:spcBef>
          <a:spcPct val="0"/>
        </a:spcBef>
        <a:spcAft>
          <a:spcPct val="0"/>
        </a:spcAft>
        <a:defRPr sz="5900">
          <a:solidFill>
            <a:schemeClr val="tx2"/>
          </a:solidFill>
          <a:latin typeface="Arial" panose="020B0604020202020204" pitchFamily="34" charset="0"/>
        </a:defRPr>
      </a:lvl9pPr>
    </p:titleStyle>
    <p:bodyStyle>
      <a:lvl1pPr marL="455930" indent="-455930" algn="l" rtl="0" eaLnBrk="0" fontAlgn="base" hangingPunct="0">
        <a:spcBef>
          <a:spcPct val="20000"/>
        </a:spcBef>
        <a:spcAft>
          <a:spcPct val="0"/>
        </a:spcAft>
        <a:buChar char="•"/>
        <a:defRPr sz="4300">
          <a:solidFill>
            <a:schemeClr val="tx1"/>
          </a:solidFill>
          <a:latin typeface="+mn-lt"/>
          <a:ea typeface="+mn-ea"/>
          <a:cs typeface="+mn-cs"/>
        </a:defRPr>
      </a:lvl1pPr>
      <a:lvl2pPr marL="989330" indent="-379730" algn="l" rtl="0" eaLnBrk="0" fontAlgn="base" hangingPunct="0">
        <a:spcBef>
          <a:spcPct val="20000"/>
        </a:spcBef>
        <a:spcAft>
          <a:spcPct val="0"/>
        </a:spcAft>
        <a:buChar char="–"/>
        <a:defRPr sz="3700">
          <a:solidFill>
            <a:schemeClr val="tx1"/>
          </a:solidFill>
          <a:latin typeface="+mn-lt"/>
        </a:defRPr>
      </a:lvl2pPr>
      <a:lvl3pPr marL="1522730" indent="-303530" algn="l" rtl="0" eaLnBrk="0" fontAlgn="base" hangingPunct="0">
        <a:spcBef>
          <a:spcPct val="20000"/>
        </a:spcBef>
        <a:spcAft>
          <a:spcPct val="0"/>
        </a:spcAft>
        <a:buChar char="•"/>
        <a:defRPr sz="3200">
          <a:solidFill>
            <a:schemeClr val="tx1"/>
          </a:solidFill>
          <a:latin typeface="+mn-lt"/>
        </a:defRPr>
      </a:lvl3pPr>
      <a:lvl4pPr marL="2132330" indent="-303530" algn="l" rtl="0" eaLnBrk="0" fontAlgn="base" hangingPunct="0">
        <a:spcBef>
          <a:spcPct val="20000"/>
        </a:spcBef>
        <a:spcAft>
          <a:spcPct val="0"/>
        </a:spcAft>
        <a:buChar char="–"/>
        <a:defRPr sz="2700">
          <a:solidFill>
            <a:schemeClr val="tx1"/>
          </a:solidFill>
          <a:latin typeface="+mn-lt"/>
        </a:defRPr>
      </a:lvl4pPr>
      <a:lvl5pPr marL="2741930" indent="-303530" algn="l" rtl="0" eaLnBrk="0" fontAlgn="base" hangingPunct="0">
        <a:spcBef>
          <a:spcPct val="20000"/>
        </a:spcBef>
        <a:spcAft>
          <a:spcPct val="0"/>
        </a:spcAft>
        <a:buChar char="»"/>
        <a:defRPr sz="2700">
          <a:solidFill>
            <a:schemeClr val="tx1"/>
          </a:solidFill>
          <a:latin typeface="+mn-lt"/>
        </a:defRPr>
      </a:lvl5pPr>
      <a:lvl6pPr marL="3352800" indent="-304800" algn="l" rtl="0" fontAlgn="base">
        <a:spcBef>
          <a:spcPct val="20000"/>
        </a:spcBef>
        <a:spcAft>
          <a:spcPct val="0"/>
        </a:spcAft>
        <a:buChar char="»"/>
        <a:defRPr sz="2700">
          <a:solidFill>
            <a:schemeClr val="tx1"/>
          </a:solidFill>
          <a:latin typeface="+mn-lt"/>
        </a:defRPr>
      </a:lvl6pPr>
      <a:lvl7pPr marL="3962400" indent="-304800" algn="l" rtl="0" fontAlgn="base">
        <a:spcBef>
          <a:spcPct val="20000"/>
        </a:spcBef>
        <a:spcAft>
          <a:spcPct val="0"/>
        </a:spcAft>
        <a:buChar char="»"/>
        <a:defRPr sz="2700">
          <a:solidFill>
            <a:schemeClr val="tx1"/>
          </a:solidFill>
          <a:latin typeface="+mn-lt"/>
        </a:defRPr>
      </a:lvl7pPr>
      <a:lvl8pPr marL="4572000" indent="-304800" algn="l" rtl="0" fontAlgn="base">
        <a:spcBef>
          <a:spcPct val="20000"/>
        </a:spcBef>
        <a:spcAft>
          <a:spcPct val="0"/>
        </a:spcAft>
        <a:buChar char="»"/>
        <a:defRPr sz="2700">
          <a:solidFill>
            <a:schemeClr val="tx1"/>
          </a:solidFill>
          <a:latin typeface="+mn-lt"/>
        </a:defRPr>
      </a:lvl8pPr>
      <a:lvl9pPr marL="5181600" indent="-304800" algn="l" rtl="0" fontAlgn="base">
        <a:spcBef>
          <a:spcPct val="20000"/>
        </a:spcBef>
        <a:spcAft>
          <a:spcPct val="0"/>
        </a:spcAft>
        <a:buChar char="»"/>
        <a:defRPr sz="2700">
          <a:solidFill>
            <a:schemeClr val="tx1"/>
          </a:solidFill>
          <a:latin typeface="+mn-lt"/>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TextEdit="1"/>
          </p:cNvSpPr>
          <p:nvPr/>
        </p:nvSpPr>
        <p:spPr>
          <a:xfrm>
            <a:off x="4038600" y="1066800"/>
            <a:ext cx="4038600" cy="1524000"/>
          </a:xfrm>
          <a:prstGeom prst="rect">
            <a:avLst/>
          </a:prstGeom>
        </p:spPr>
        <p:txBody>
          <a:bodyPr wrap="none" fromWordArt="1">
            <a:prstTxWarp prst="textPlain">
              <a:avLst>
                <a:gd name="adj" fmla="val 50000"/>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sz="3600" b="1" i="0" u="none" strike="noStrike" kern="1200" cap="none" spc="0" normalizeH="0" baseline="0" noProof="1">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mn-cs"/>
              </a:rPr>
              <a:t>TOÁN </a:t>
            </a:r>
          </a:p>
          <a:p>
            <a:pPr marL="0" marR="0" indent="0" algn="ctr" defTabSz="914400" rtl="0" eaLnBrk="0" fontAlgn="base" latinLnBrk="0" hangingPunct="0">
              <a:lnSpc>
                <a:spcPct val="100000"/>
              </a:lnSpc>
              <a:spcBef>
                <a:spcPct val="0"/>
              </a:spcBef>
              <a:spcAft>
                <a:spcPct val="0"/>
              </a:spcAft>
              <a:buClrTx/>
              <a:buSzTx/>
              <a:buFontTx/>
              <a:buNone/>
            </a:pPr>
            <a:r>
              <a:rPr kumimoji="0" lang="en-US" sz="3600" b="1" i="0" u="none" strike="noStrike" kern="1200" cap="none" spc="0" normalizeH="0" baseline="0" noProof="1">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mn-cs"/>
              </a:rPr>
              <a:t>LỚP </a:t>
            </a:r>
            <a:r>
              <a:rPr kumimoji="0" lang="en-US" sz="3600" b="1" i="0" u="none" strike="noStrike" kern="1200" cap="none" spc="0" normalizeH="0" baseline="0" noProof="1" smtClean="0">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mn-cs"/>
              </a:rPr>
              <a:t>5B</a:t>
            </a:r>
            <a:endParaRPr kumimoji="0" lang="en-US" sz="3600" b="1" i="0" u="none" strike="noStrike" kern="1200" cap="none" spc="0" normalizeH="0" baseline="0" noProof="1">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mn-cs"/>
            </a:endParaRPr>
          </a:p>
        </p:txBody>
      </p:sp>
      <p:sp>
        <p:nvSpPr>
          <p:cNvPr id="16387" name="WordArt 3"/>
          <p:cNvSpPr>
            <a:spLocks noTextEdit="1"/>
          </p:cNvSpPr>
          <p:nvPr/>
        </p:nvSpPr>
        <p:spPr>
          <a:xfrm>
            <a:off x="1064260" y="3606165"/>
            <a:ext cx="6879590" cy="1927860"/>
          </a:xfrm>
          <a:prstGeom prst="rect">
            <a:avLst/>
          </a:prstGeom>
        </p:spPr>
        <p:txBody>
          <a:bodyPr wrap="none" fromWordArt="1">
            <a:prstTxWarp prst="textPlain">
              <a:avLst>
                <a:gd name="adj" fmla="val 50000"/>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pPr>
            <a:r>
              <a:rPr kumimoji="0" lang="en-US" sz="3600" b="1" i="0" u="none" strike="noStrike" kern="1200" cap="none" spc="0" normalizeH="0" baseline="0" noProof="1">
                <a:ln w="9525" cap="flat" cmpd="sng">
                  <a:solidFill>
                    <a:srgbClr val="FF0000"/>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mn-cs"/>
              </a:rPr>
              <a:t>GIẢI TOÁN VỀ TỈ SỐ PHẦN TRĂM</a:t>
            </a:r>
          </a:p>
          <a:p>
            <a:pPr marL="0" marR="0" indent="0" algn="ctr" defTabSz="914400" rtl="0" eaLnBrk="0" fontAlgn="base" latinLnBrk="0" hangingPunct="0">
              <a:lnSpc>
                <a:spcPct val="100000"/>
              </a:lnSpc>
              <a:spcBef>
                <a:spcPct val="0"/>
              </a:spcBef>
              <a:spcAft>
                <a:spcPct val="0"/>
              </a:spcAft>
              <a:buClrTx/>
              <a:buSzTx/>
              <a:buFontTx/>
              <a:buNone/>
            </a:pPr>
            <a:r>
              <a:rPr kumimoji="0" lang="en-US" sz="3600" b="1" i="0" u="none" strike="noStrike" kern="1200" cap="none" spc="0" normalizeH="0" baseline="0" noProof="1">
                <a:ln w="9525" cap="flat" cmpd="sng">
                  <a:solidFill>
                    <a:srgbClr val="FF0000"/>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mn-cs"/>
              </a:rPr>
              <a:t> TRANG 78</a:t>
            </a:r>
          </a:p>
        </p:txBody>
      </p:sp>
      <p:pic>
        <p:nvPicPr>
          <p:cNvPr id="10245" name="Picture 3" descr="WhitecornerFlower"/>
          <p:cNvPicPr>
            <a:picLocks noChangeAspect="1"/>
          </p:cNvPicPr>
          <p:nvPr/>
        </p:nvPicPr>
        <p:blipFill>
          <a:blip r:embed="rId3"/>
          <a:stretch>
            <a:fillRect/>
          </a:stretch>
        </p:blipFill>
        <p:spPr>
          <a:xfrm>
            <a:off x="12700" y="-44450"/>
            <a:ext cx="1282700" cy="1657350"/>
          </a:xfrm>
          <a:prstGeom prst="rect">
            <a:avLst/>
          </a:prstGeom>
          <a:noFill/>
          <a:ln w="9525">
            <a:noFill/>
          </a:ln>
        </p:spPr>
      </p:pic>
      <p:pic>
        <p:nvPicPr>
          <p:cNvPr id="10246" name="Picture 4" descr="WhitecornerFlower"/>
          <p:cNvPicPr>
            <a:picLocks noChangeAspect="1"/>
          </p:cNvPicPr>
          <p:nvPr/>
        </p:nvPicPr>
        <p:blipFill>
          <a:blip r:embed="rId4"/>
          <a:stretch>
            <a:fillRect/>
          </a:stretch>
        </p:blipFill>
        <p:spPr>
          <a:xfrm>
            <a:off x="7772400" y="5486400"/>
            <a:ext cx="1371600" cy="1371600"/>
          </a:xfrm>
          <a:prstGeom prst="rect">
            <a:avLst/>
          </a:prstGeom>
          <a:noFill/>
          <a:ln w="9525">
            <a:noFill/>
          </a:ln>
        </p:spPr>
      </p:pic>
      <p:sp>
        <p:nvSpPr>
          <p:cNvPr id="10247"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pPr eaLnBrk="0" hangingPunct="0">
              <a:buFontTx/>
            </a:pPr>
            <a:endParaRPr lang="vi-VN" altLang="en-US" sz="4400" dirty="0">
              <a:solidFill>
                <a:schemeClr val="tx2"/>
              </a:solidFill>
              <a:latin typeface="Times New Roman" panose="02020603050405020304" pitchFamily="18" charset="0"/>
            </a:endParaRPr>
          </a:p>
        </p:txBody>
      </p:sp>
      <p:pic>
        <p:nvPicPr>
          <p:cNvPr id="10248" name="Picture 3" descr="WhitecornerFlower"/>
          <p:cNvPicPr>
            <a:picLocks noChangeAspect="1"/>
          </p:cNvPicPr>
          <p:nvPr/>
        </p:nvPicPr>
        <p:blipFill>
          <a:blip r:embed="rId3"/>
          <a:stretch>
            <a:fillRect/>
          </a:stretch>
        </p:blipFill>
        <p:spPr>
          <a:xfrm flipH="1">
            <a:off x="7943850" y="0"/>
            <a:ext cx="1138238" cy="1346200"/>
          </a:xfrm>
          <a:prstGeom prst="rect">
            <a:avLst/>
          </a:prstGeom>
          <a:noFill/>
          <a:ln w="9525">
            <a:noFill/>
          </a:ln>
        </p:spPr>
      </p:pic>
      <p:pic>
        <p:nvPicPr>
          <p:cNvPr id="10249" name="Picture 3" descr="WhitecornerFlower"/>
          <p:cNvPicPr>
            <a:picLocks noChangeAspect="1"/>
          </p:cNvPicPr>
          <p:nvPr/>
        </p:nvPicPr>
        <p:blipFill>
          <a:blip r:embed="rId3"/>
          <a:stretch>
            <a:fillRect/>
          </a:stretch>
        </p:blipFill>
        <p:spPr>
          <a:xfrm flipV="1">
            <a:off x="84138" y="5335588"/>
            <a:ext cx="969962" cy="1522412"/>
          </a:xfrm>
          <a:prstGeom prst="rect">
            <a:avLst/>
          </a:prstGeom>
          <a:noFill/>
          <a:ln w="9525">
            <a:noFill/>
          </a:ln>
        </p:spPr>
      </p:pic>
      <p:pic>
        <p:nvPicPr>
          <p:cNvPr id="10250" name="Picture 8" descr="Logo TRUONG HOC THAN THIEN, HOC SINH TICH CUC"/>
          <p:cNvPicPr>
            <a:picLocks noChangeAspect="1"/>
          </p:cNvPicPr>
          <p:nvPr/>
        </p:nvPicPr>
        <p:blipFill>
          <a:blip r:embed="rId5"/>
          <a:stretch>
            <a:fillRect/>
          </a:stretch>
        </p:blipFill>
        <p:spPr>
          <a:xfrm>
            <a:off x="152400" y="990600"/>
            <a:ext cx="2809875" cy="2359025"/>
          </a:xfrm>
          <a:prstGeom prst="rect">
            <a:avLst/>
          </a:prstGeom>
          <a:noFill/>
          <a:ln w="9525">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7"/>
          <p:cNvSpPr/>
          <p:nvPr/>
        </p:nvSpPr>
        <p:spPr>
          <a:xfrm>
            <a:off x="1447800" y="76200"/>
            <a:ext cx="7696200" cy="1828800"/>
          </a:xfrm>
          <a:prstGeom prst="cloudCallout">
            <a:avLst>
              <a:gd name="adj1" fmla="val -46514"/>
              <a:gd name="adj2" fmla="val 60417"/>
            </a:avLst>
          </a:prstGeom>
          <a:gradFill rotWithShape="1">
            <a:gsLst>
              <a:gs pos="0">
                <a:schemeClr val="bg1"/>
              </a:gs>
              <a:gs pos="100000">
                <a:srgbClr val="CCFF66"/>
              </a:gs>
            </a:gsLst>
            <a:path path="rect">
              <a:fillToRect l="50000" t="50000" r="50000" b="50000"/>
            </a:path>
            <a:tileRect/>
          </a:gradFill>
          <a:ln w="9525" cap="flat" cmpd="sng">
            <a:solidFill>
              <a:schemeClr val="accent2"/>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i="1" dirty="0">
                <a:solidFill>
                  <a:srgbClr val="1209C3"/>
                </a:solidFill>
                <a:latin typeface="Times New Roman" panose="02020603050405020304" pitchFamily="18" charset="0"/>
                <a:cs typeface="Times New Roman" panose="02020603050405020304" pitchFamily="18" charset="0"/>
              </a:rPr>
              <a:t>Trò chơi:</a:t>
            </a:r>
          </a:p>
          <a:p>
            <a:pPr marL="0" lvl="0" indent="0" algn="ctr">
              <a:spcBef>
                <a:spcPct val="0"/>
              </a:spcBef>
              <a:buFontTx/>
              <a:buNone/>
            </a:pPr>
            <a:r>
              <a:rPr lang="en-US" altLang="en-US" b="1" i="1" dirty="0">
                <a:solidFill>
                  <a:srgbClr val="FF0000"/>
                </a:solidFill>
                <a:latin typeface="Times New Roman" panose="02020603050405020304" pitchFamily="18" charset="0"/>
                <a:cs typeface="Times New Roman" panose="02020603050405020304" pitchFamily="18" charset="0"/>
              </a:rPr>
              <a:t>Ai nhanh, </a:t>
            </a:r>
            <a:r>
              <a:rPr lang="en-US" altLang="en-US" b="1" i="1" dirty="0">
                <a:solidFill>
                  <a:srgbClr val="1209C3"/>
                </a:solidFill>
                <a:latin typeface="Times New Roman" panose="02020603050405020304" pitchFamily="18" charset="0"/>
                <a:cs typeface="Times New Roman" panose="02020603050405020304" pitchFamily="18" charset="0"/>
              </a:rPr>
              <a:t>ai đúng</a:t>
            </a:r>
            <a:endParaRPr lang="en-US" altLang="en-US" b="1" i="1" dirty="0">
              <a:solidFill>
                <a:srgbClr val="1209C3"/>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533400" y="3505200"/>
            <a:ext cx="8382000" cy="2057400"/>
          </a:xfrm>
          <a:prstGeom prst="roundRect">
            <a:avLst/>
          </a:prstGeom>
          <a:noFill/>
          <a:ln w="19050">
            <a:solidFill>
              <a:srgbClr val="FF0000"/>
            </a:solidFill>
          </a:ln>
        </p:spPr>
        <p:style>
          <a:lnRef idx="0">
            <a:schemeClr val="accent4"/>
          </a:lnRef>
          <a:fillRef idx="3">
            <a:schemeClr val="accent4"/>
          </a:fillRef>
          <a:effectRef idx="3">
            <a:schemeClr val="accent4"/>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3600" b="1" i="1" dirty="0">
                <a:solidFill>
                  <a:srgbClr val="1209C3"/>
                </a:solidFill>
                <a:latin typeface="Times New Roman" panose="02020603050405020304" pitchFamily="18" charset="0"/>
                <a:cs typeface="Times New Roman" panose="02020603050405020304" pitchFamily="18" charset="0"/>
              </a:rPr>
              <a:t>Mỗi câu hỏi có 3 đáp án A,B,C.</a:t>
            </a:r>
          </a:p>
          <a:p>
            <a:pPr lvl="0" algn="just">
              <a:buNone/>
            </a:pPr>
            <a:r>
              <a:rPr sz="3600" b="1" i="1" dirty="0">
                <a:solidFill>
                  <a:srgbClr val="1209C3"/>
                </a:solidFill>
                <a:latin typeface="Times New Roman" panose="02020603050405020304" pitchFamily="18" charset="0"/>
                <a:cs typeface="Times New Roman" panose="02020603050405020304" pitchFamily="18" charset="0"/>
              </a:rPr>
              <a:t>Sau 15 giây suy nghĩ, các em hãy chọn đáp án đúng.</a:t>
            </a:r>
            <a:endParaRPr sz="3600" b="1" i="1" dirty="0">
              <a:solidFill>
                <a:srgbClr val="1209C3"/>
              </a:solidFill>
              <a:latin typeface="Times New Roman" panose="02020603050405020304" pitchFamily="18" charset="0"/>
              <a:ea typeface="Times New Roman" panose="02020603050405020304" pitchFamily="18" charset="0"/>
            </a:endParaRPr>
          </a:p>
        </p:txBody>
      </p:sp>
      <p:pic>
        <p:nvPicPr>
          <p:cNvPr id="25606" name="Picture 26" descr="010"/>
          <p:cNvPicPr>
            <a:picLocks noChangeAspect="1"/>
          </p:cNvPicPr>
          <p:nvPr/>
        </p:nvPicPr>
        <p:blipFill>
          <a:blip r:embed="rId3"/>
          <a:stretch>
            <a:fillRect/>
          </a:stretch>
        </p:blipFill>
        <p:spPr>
          <a:xfrm>
            <a:off x="-228600" y="1447800"/>
            <a:ext cx="1752600" cy="1703388"/>
          </a:xfrm>
          <a:prstGeom prst="rect">
            <a:avLst/>
          </a:prstGeom>
          <a:noFill/>
          <a:ln w="9525">
            <a:noFill/>
          </a:ln>
        </p:spPr>
      </p:pic>
      <p:sp>
        <p:nvSpPr>
          <p:cNvPr id="25607"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p:nvPr/>
        </p:nvSpPr>
        <p:spPr>
          <a:xfrm>
            <a:off x="0" y="0"/>
            <a:ext cx="914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endParaRPr lang="vi-VN" altLang="en-US" sz="1800" dirty="0">
              <a:latin typeface="Times New Roman" panose="02020603050405020304" pitchFamily="18" charset="0"/>
            </a:endParaRPr>
          </a:p>
        </p:txBody>
      </p:sp>
      <p:pic>
        <p:nvPicPr>
          <p:cNvPr id="153603" name="Picture 3" descr="01"/>
          <p:cNvPicPr>
            <a:picLocks noChangeAspect="1"/>
          </p:cNvPicPr>
          <p:nvPr/>
        </p:nvPicPr>
        <p:blipFill>
          <a:blip r:embed="rId3"/>
          <a:srcRect l="1375" r="73868" b="79889"/>
          <a:stretch>
            <a:fillRect/>
          </a:stretch>
        </p:blipFill>
        <p:spPr>
          <a:xfrm>
            <a:off x="7086600" y="762000"/>
            <a:ext cx="1620838" cy="1828800"/>
          </a:xfrm>
          <a:prstGeom prst="rect">
            <a:avLst/>
          </a:prstGeom>
          <a:noFill/>
          <a:ln w="9525">
            <a:noFill/>
          </a:ln>
        </p:spPr>
      </p:pic>
      <p:sp>
        <p:nvSpPr>
          <p:cNvPr id="153604" name="Oval 4"/>
          <p:cNvSpPr/>
          <p:nvPr/>
        </p:nvSpPr>
        <p:spPr>
          <a:xfrm>
            <a:off x="7529513" y="1295400"/>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0</a:t>
            </a:r>
          </a:p>
        </p:txBody>
      </p:sp>
      <p:sp>
        <p:nvSpPr>
          <p:cNvPr id="153605" name="Oval 5"/>
          <p:cNvSpPr/>
          <p:nvPr/>
        </p:nvSpPr>
        <p:spPr>
          <a:xfrm>
            <a:off x="7529513" y="1295400"/>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2</a:t>
            </a:r>
          </a:p>
        </p:txBody>
      </p:sp>
      <p:sp>
        <p:nvSpPr>
          <p:cNvPr id="153606" name="Oval 6"/>
          <p:cNvSpPr/>
          <p:nvPr/>
        </p:nvSpPr>
        <p:spPr>
          <a:xfrm>
            <a:off x="7529513" y="1295400"/>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3</a:t>
            </a:r>
          </a:p>
        </p:txBody>
      </p:sp>
      <p:sp>
        <p:nvSpPr>
          <p:cNvPr id="153607" name="Oval 7"/>
          <p:cNvSpPr/>
          <p:nvPr/>
        </p:nvSpPr>
        <p:spPr>
          <a:xfrm>
            <a:off x="7529513" y="1295400"/>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4</a:t>
            </a:r>
          </a:p>
        </p:txBody>
      </p:sp>
      <p:sp>
        <p:nvSpPr>
          <p:cNvPr id="153608" name="Oval 8"/>
          <p:cNvSpPr/>
          <p:nvPr/>
        </p:nvSpPr>
        <p:spPr>
          <a:xfrm>
            <a:off x="7529513" y="1295400"/>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5</a:t>
            </a:r>
          </a:p>
        </p:txBody>
      </p:sp>
      <p:sp>
        <p:nvSpPr>
          <p:cNvPr id="153609" name="Oval 9"/>
          <p:cNvSpPr/>
          <p:nvPr/>
        </p:nvSpPr>
        <p:spPr>
          <a:xfrm>
            <a:off x="7529513" y="1295400"/>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6</a:t>
            </a:r>
          </a:p>
        </p:txBody>
      </p:sp>
      <p:sp>
        <p:nvSpPr>
          <p:cNvPr id="153610" name="Oval 10"/>
          <p:cNvSpPr/>
          <p:nvPr/>
        </p:nvSpPr>
        <p:spPr>
          <a:xfrm>
            <a:off x="7529513" y="1295400"/>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7</a:t>
            </a:r>
          </a:p>
        </p:txBody>
      </p:sp>
      <p:sp>
        <p:nvSpPr>
          <p:cNvPr id="153611" name="Oval 11"/>
          <p:cNvSpPr/>
          <p:nvPr/>
        </p:nvSpPr>
        <p:spPr>
          <a:xfrm>
            <a:off x="7529513" y="1295400"/>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8</a:t>
            </a:r>
          </a:p>
        </p:txBody>
      </p:sp>
      <p:sp>
        <p:nvSpPr>
          <p:cNvPr id="153612" name="Oval 12"/>
          <p:cNvSpPr/>
          <p:nvPr/>
        </p:nvSpPr>
        <p:spPr>
          <a:xfrm>
            <a:off x="7537450" y="1295400"/>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9</a:t>
            </a:r>
          </a:p>
        </p:txBody>
      </p:sp>
      <p:sp>
        <p:nvSpPr>
          <p:cNvPr id="153613" name="Oval 13"/>
          <p:cNvSpPr/>
          <p:nvPr/>
        </p:nvSpPr>
        <p:spPr>
          <a:xfrm>
            <a:off x="7529513" y="1295400"/>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10</a:t>
            </a:r>
          </a:p>
        </p:txBody>
      </p:sp>
      <p:sp>
        <p:nvSpPr>
          <p:cNvPr id="153619" name="Oval 19"/>
          <p:cNvSpPr/>
          <p:nvPr/>
        </p:nvSpPr>
        <p:spPr>
          <a:xfrm>
            <a:off x="7529513" y="1295400"/>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0033CC"/>
                </a:solidFill>
                <a:latin typeface="Times New Roman" panose="02020603050405020304" pitchFamily="18" charset="0"/>
              </a:rPr>
              <a:t>1</a:t>
            </a:r>
          </a:p>
        </p:txBody>
      </p:sp>
      <p:pic>
        <p:nvPicPr>
          <p:cNvPr id="26639" name="Picture 26" descr="010"/>
          <p:cNvPicPr>
            <a:picLocks noChangeAspect="1"/>
          </p:cNvPicPr>
          <p:nvPr/>
        </p:nvPicPr>
        <p:blipFill>
          <a:blip r:embed="rId4"/>
          <a:stretch>
            <a:fillRect/>
          </a:stretch>
        </p:blipFill>
        <p:spPr>
          <a:xfrm>
            <a:off x="0" y="533400"/>
            <a:ext cx="1752600" cy="1703388"/>
          </a:xfrm>
          <a:prstGeom prst="rect">
            <a:avLst/>
          </a:prstGeom>
          <a:noFill/>
          <a:ln w="9525">
            <a:noFill/>
          </a:ln>
        </p:spPr>
      </p:pic>
      <p:sp>
        <p:nvSpPr>
          <p:cNvPr id="26640" name="AutoShape 27"/>
          <p:cNvSpPr/>
          <p:nvPr/>
        </p:nvSpPr>
        <p:spPr>
          <a:xfrm>
            <a:off x="1752600" y="152400"/>
            <a:ext cx="5257800" cy="1255713"/>
          </a:xfrm>
          <a:prstGeom prst="cloudCallout">
            <a:avLst>
              <a:gd name="adj1" fmla="val -46514"/>
              <a:gd name="adj2" fmla="val 60417"/>
            </a:avLst>
          </a:prstGeom>
          <a:gradFill rotWithShape="1">
            <a:gsLst>
              <a:gs pos="0">
                <a:schemeClr val="bg1"/>
              </a:gs>
              <a:gs pos="100000">
                <a:srgbClr val="CCFF66"/>
              </a:gs>
            </a:gsLst>
            <a:path path="rect">
              <a:fillToRect l="50000" t="50000" r="50000" b="50000"/>
            </a:path>
            <a:tileRect/>
          </a:gradFill>
          <a:ln w="9525" cap="flat" cmpd="sng">
            <a:solidFill>
              <a:schemeClr val="accent2"/>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i="1" dirty="0">
                <a:solidFill>
                  <a:srgbClr val="FF0000"/>
                </a:solidFill>
                <a:latin typeface="Times New Roman" panose="02020603050405020304" pitchFamily="18" charset="0"/>
                <a:cs typeface="Times New Roman" panose="02020603050405020304" pitchFamily="18" charset="0"/>
              </a:rPr>
              <a:t>Ai nhanh </a:t>
            </a:r>
            <a:r>
              <a:rPr lang="en-US" altLang="en-US" b="1" i="1" dirty="0">
                <a:solidFill>
                  <a:srgbClr val="0033CC"/>
                </a:solidFill>
                <a:latin typeface="Times New Roman" panose="02020603050405020304" pitchFamily="18" charset="0"/>
                <a:cs typeface="Times New Roman" panose="02020603050405020304" pitchFamily="18" charset="0"/>
              </a:rPr>
              <a:t>ai đúng</a:t>
            </a:r>
            <a:endParaRPr lang="en-US" altLang="en-US" b="1" i="1" dirty="0">
              <a:solidFill>
                <a:srgbClr val="0033CC"/>
              </a:solidFill>
              <a:latin typeface="Times New Roman" panose="02020603050405020304" pitchFamily="18" charset="0"/>
              <a:ea typeface="Times New Roman" panose="02020603050405020304" pitchFamily="18" charset="0"/>
            </a:endParaRPr>
          </a:p>
        </p:txBody>
      </p:sp>
      <p:sp>
        <p:nvSpPr>
          <p:cNvPr id="26641" name="Text Box 28"/>
          <p:cNvSpPr txBox="1"/>
          <p:nvPr/>
        </p:nvSpPr>
        <p:spPr>
          <a:xfrm>
            <a:off x="2514600" y="1676400"/>
            <a:ext cx="3886200" cy="461963"/>
          </a:xfrm>
          <a:prstGeom prst="rect">
            <a:avLst/>
          </a:prstGeom>
          <a:gradFill rotWithShape="1">
            <a:gsLst>
              <a:gs pos="0">
                <a:srgbClr val="FF6600"/>
              </a:gs>
              <a:gs pos="50000">
                <a:srgbClr val="FFFF66"/>
              </a:gs>
              <a:gs pos="100000">
                <a:srgbClr val="FF6600"/>
              </a:gs>
            </a:gsLst>
            <a:lin ang="5400000" scaled="1"/>
            <a:tileRect/>
          </a:gra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400" b="1" dirty="0">
                <a:solidFill>
                  <a:srgbClr val="FF0000"/>
                </a:solidFill>
                <a:latin typeface="Times New Roman" panose="02020603050405020304" pitchFamily="18" charset="0"/>
              </a:rPr>
              <a:t>CHỌN  </a:t>
            </a:r>
            <a:r>
              <a:rPr lang="en-US" altLang="en-US" sz="2400" b="1" dirty="0">
                <a:solidFill>
                  <a:srgbClr val="FF0000"/>
                </a:solidFill>
                <a:latin typeface="Times New Roman" panose="02020603050405020304" pitchFamily="18" charset="0"/>
                <a:cs typeface="Times New Roman" panose="02020603050405020304" pitchFamily="18" charset="0"/>
              </a:rPr>
              <a:t>ĐÁP</a:t>
            </a:r>
            <a:r>
              <a:rPr lang="en-US" altLang="en-US" sz="2400" b="1" dirty="0">
                <a:solidFill>
                  <a:srgbClr val="FF0000"/>
                </a:solidFill>
                <a:latin typeface="Times New Roman" panose="02020603050405020304" pitchFamily="18" charset="0"/>
              </a:rPr>
              <a:t> ÁN ĐÚNG:</a:t>
            </a:r>
          </a:p>
        </p:txBody>
      </p:sp>
      <p:sp>
        <p:nvSpPr>
          <p:cNvPr id="153629" name="Rectangle 29"/>
          <p:cNvSpPr/>
          <p:nvPr/>
        </p:nvSpPr>
        <p:spPr>
          <a:xfrm>
            <a:off x="1524000" y="3795713"/>
            <a:ext cx="1981200" cy="21240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chemeClr val="bg1"/>
                </a:solidFill>
                <a:latin typeface="Times New Roman" panose="02020603050405020304" pitchFamily="18" charset="0"/>
              </a:rPr>
              <a:t>13,53     3</a:t>
            </a:r>
          </a:p>
          <a:p>
            <a:pPr marL="0" lvl="0" indent="0">
              <a:spcBef>
                <a:spcPct val="0"/>
              </a:spcBef>
              <a:buFontTx/>
              <a:buNone/>
            </a:pPr>
            <a:r>
              <a:rPr lang="en-US" altLang="en-US" sz="2400" b="1" dirty="0">
                <a:solidFill>
                  <a:schemeClr val="bg1"/>
                </a:solidFill>
                <a:latin typeface="Times New Roman" panose="02020603050405020304" pitchFamily="18" charset="0"/>
              </a:rPr>
              <a:t>  1 5       4,51                                          </a:t>
            </a:r>
          </a:p>
          <a:p>
            <a:pPr marL="0" lvl="0" indent="0">
              <a:spcBef>
                <a:spcPct val="0"/>
              </a:spcBef>
              <a:buFontTx/>
              <a:buNone/>
            </a:pPr>
            <a:r>
              <a:rPr lang="en-US" altLang="en-US" sz="2400" b="1" dirty="0">
                <a:solidFill>
                  <a:schemeClr val="bg1"/>
                </a:solidFill>
                <a:latin typeface="Times New Roman" panose="02020603050405020304" pitchFamily="18" charset="0"/>
              </a:rPr>
              <a:t>     03</a:t>
            </a:r>
          </a:p>
          <a:p>
            <a:pPr marL="0" lvl="0" indent="0">
              <a:spcBef>
                <a:spcPct val="0"/>
              </a:spcBef>
              <a:buFontTx/>
              <a:buNone/>
            </a:pPr>
            <a:r>
              <a:rPr lang="en-US" altLang="en-US" sz="2400" b="1" dirty="0">
                <a:solidFill>
                  <a:schemeClr val="bg1"/>
                </a:solidFill>
                <a:latin typeface="Times New Roman" panose="02020603050405020304" pitchFamily="18" charset="0"/>
              </a:rPr>
              <a:t>       0</a:t>
            </a:r>
          </a:p>
          <a:p>
            <a:pPr marL="0" lvl="0" indent="0">
              <a:spcBef>
                <a:spcPct val="50000"/>
              </a:spcBef>
              <a:buFontTx/>
              <a:buNone/>
            </a:pPr>
            <a:endParaRPr lang="en-US" altLang="en-US" sz="2400" dirty="0">
              <a:solidFill>
                <a:srgbClr val="FF0066"/>
              </a:solidFill>
              <a:latin typeface="Times New Roman" panose="02020603050405020304" pitchFamily="18" charset="0"/>
            </a:endParaRPr>
          </a:p>
        </p:txBody>
      </p:sp>
      <p:sp>
        <p:nvSpPr>
          <p:cNvPr id="153641" name="Oval 41"/>
          <p:cNvSpPr/>
          <p:nvPr/>
        </p:nvSpPr>
        <p:spPr>
          <a:xfrm>
            <a:off x="4191000" y="5867400"/>
            <a:ext cx="990600" cy="533400"/>
          </a:xfrm>
          <a:prstGeom prst="ellipse">
            <a:avLst/>
          </a:prstGeom>
          <a:gradFill rotWithShape="1">
            <a:gsLst>
              <a:gs pos="0">
                <a:srgbClr val="74C274"/>
              </a:gs>
              <a:gs pos="50000">
                <a:srgbClr val="99FF99"/>
              </a:gs>
              <a:gs pos="100000">
                <a:srgbClr val="74C274"/>
              </a:gs>
            </a:gsLst>
            <a:lin ang="2700000" scaled="1"/>
            <a:tileRect/>
          </a:gra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800" b="1" dirty="0">
                <a:solidFill>
                  <a:srgbClr val="FF0000"/>
                </a:solidFill>
                <a:latin typeface="Times New Roman" panose="02020603050405020304" pitchFamily="18" charset="0"/>
              </a:rPr>
              <a:t>B</a:t>
            </a:r>
          </a:p>
        </p:txBody>
      </p:sp>
      <p:sp>
        <p:nvSpPr>
          <p:cNvPr id="153642" name="Oval 42"/>
          <p:cNvSpPr/>
          <p:nvPr/>
        </p:nvSpPr>
        <p:spPr>
          <a:xfrm>
            <a:off x="6934200" y="5867400"/>
            <a:ext cx="1066800" cy="533400"/>
          </a:xfrm>
          <a:prstGeom prst="ellipse">
            <a:avLst/>
          </a:prstGeom>
          <a:gradFill rotWithShape="1">
            <a:gsLst>
              <a:gs pos="0">
                <a:srgbClr val="99FF99"/>
              </a:gs>
              <a:gs pos="50000">
                <a:srgbClr val="B8FFB8"/>
              </a:gs>
              <a:gs pos="100000">
                <a:srgbClr val="99FF99"/>
              </a:gs>
            </a:gsLst>
            <a:lin ang="18900000" scaled="1"/>
            <a:tileRect/>
          </a:gra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800" b="1" dirty="0">
                <a:solidFill>
                  <a:srgbClr val="FF0000"/>
                </a:solidFill>
                <a:latin typeface="Times New Roman" panose="02020603050405020304" pitchFamily="18" charset="0"/>
              </a:rPr>
              <a:t>C</a:t>
            </a:r>
          </a:p>
        </p:txBody>
      </p:sp>
      <p:sp>
        <p:nvSpPr>
          <p:cNvPr id="153643" name="Oval 43"/>
          <p:cNvSpPr/>
          <p:nvPr/>
        </p:nvSpPr>
        <p:spPr>
          <a:xfrm>
            <a:off x="1371600" y="5867400"/>
            <a:ext cx="990600" cy="533400"/>
          </a:xfrm>
          <a:prstGeom prst="ellipse">
            <a:avLst/>
          </a:prstGeom>
          <a:gradFill rotWithShape="1">
            <a:gsLst>
              <a:gs pos="0">
                <a:srgbClr val="74C274"/>
              </a:gs>
              <a:gs pos="50000">
                <a:srgbClr val="99FF99"/>
              </a:gs>
              <a:gs pos="100000">
                <a:srgbClr val="74C274"/>
              </a:gs>
            </a:gsLst>
            <a:lin ang="2700000" scaled="1"/>
            <a:tileRect/>
          </a:gra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800" b="1" dirty="0">
                <a:solidFill>
                  <a:srgbClr val="FF0000"/>
                </a:solidFill>
                <a:latin typeface="Times New Roman" panose="02020603050405020304" pitchFamily="18" charset="0"/>
              </a:rPr>
              <a:t>A</a:t>
            </a:r>
          </a:p>
        </p:txBody>
      </p:sp>
      <p:sp>
        <p:nvSpPr>
          <p:cNvPr id="46" name="Rounded Rectangle 45"/>
          <p:cNvSpPr/>
          <p:nvPr/>
        </p:nvSpPr>
        <p:spPr>
          <a:xfrm>
            <a:off x="762000" y="4800600"/>
            <a:ext cx="1981200" cy="685800"/>
          </a:xfrm>
          <a:prstGeom prst="roundRect">
            <a:avLst>
              <a:gd name="adj" fmla="val 16667"/>
            </a:avLst>
          </a:prstGeom>
          <a:noFill/>
          <a:ln w="25400" cap="flat" cmpd="sng">
            <a:solidFill>
              <a:srgbClr val="FF0000"/>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vi-VN" altLang="en-US" b="1" dirty="0">
                <a:solidFill>
                  <a:srgbClr val="0033CC"/>
                </a:solidFill>
                <a:latin typeface="Times New Roman" panose="02020603050405020304" pitchFamily="18" charset="0"/>
                <a:cs typeface="Tahoma" panose="020B0604030504040204" pitchFamily="34" charset="0"/>
              </a:rPr>
              <a:t>360 cây</a:t>
            </a:r>
            <a:endParaRPr lang="en-US" altLang="en-US" b="1" dirty="0">
              <a:solidFill>
                <a:srgbClr val="0033CC"/>
              </a:solidFill>
              <a:latin typeface="Times New Roman" panose="02020603050405020304" pitchFamily="18" charset="0"/>
              <a:ea typeface="Tahoma" panose="020B0604030504040204" pitchFamily="34" charset="0"/>
            </a:endParaRPr>
          </a:p>
        </p:txBody>
      </p:sp>
      <p:sp>
        <p:nvSpPr>
          <p:cNvPr id="47" name="Rounded Rectangle 46"/>
          <p:cNvSpPr/>
          <p:nvPr/>
        </p:nvSpPr>
        <p:spPr>
          <a:xfrm>
            <a:off x="6400800" y="4648200"/>
            <a:ext cx="2438400" cy="685800"/>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3200" b="1" i="0" u="none" strike="noStrike" kern="1200" cap="none" spc="0" normalizeH="0" baseline="0" noProof="0">
                <a:ln>
                  <a:noFill/>
                </a:ln>
                <a:solidFill>
                  <a:srgbClr val="0033CC"/>
                </a:solidFill>
                <a:effectLst/>
                <a:uLnTx/>
                <a:uFillTx/>
                <a:latin typeface="Times New Roman" panose="02020603050405020304"/>
                <a:ea typeface="+mn-ea"/>
                <a:cs typeface="Times New Roman" panose="02020603050405020304" pitchFamily="18" charset="0"/>
              </a:rPr>
              <a:t>12000 cây</a:t>
            </a:r>
            <a:endParaRPr kumimoji="0" lang="en-US" sz="3200" b="1" i="0" u="none" strike="noStrike" kern="1200" cap="none" spc="0" normalizeH="0" baseline="0" noProof="0">
              <a:ln>
                <a:noFill/>
              </a:ln>
              <a:solidFill>
                <a:srgbClr val="0033CC"/>
              </a:solidFill>
              <a:effectLst/>
              <a:uLnTx/>
              <a:uFillTx/>
              <a:latin typeface="Times New Roman" panose="02020603050405020304"/>
              <a:ea typeface="+mn-ea"/>
              <a:cs typeface="Times New Roman" panose="02020603050405020304" pitchFamily="18" charset="0"/>
            </a:endParaRPr>
          </a:p>
        </p:txBody>
      </p:sp>
      <p:sp>
        <p:nvSpPr>
          <p:cNvPr id="48" name="Rounded Rectangle 47"/>
          <p:cNvSpPr/>
          <p:nvPr/>
        </p:nvSpPr>
        <p:spPr>
          <a:xfrm>
            <a:off x="3657600" y="4724400"/>
            <a:ext cx="2057400" cy="685800"/>
          </a:xfrm>
          <a:prstGeom prst="roundRect">
            <a:avLst>
              <a:gd name="adj" fmla="val 16667"/>
            </a:avLst>
          </a:prstGeom>
          <a:noFill/>
          <a:ln w="25400" cap="flat" cmpd="sng">
            <a:solidFill>
              <a:srgbClr val="FF0000"/>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vi-VN" altLang="en-US" b="1" dirty="0">
                <a:solidFill>
                  <a:srgbClr val="0033CC"/>
                </a:solidFill>
                <a:latin typeface="Times New Roman" panose="02020603050405020304" pitchFamily="18" charset="0"/>
                <a:cs typeface="Times New Roman" panose="02020603050405020304" pitchFamily="18" charset="0"/>
              </a:rPr>
              <a:t>1200cây</a:t>
            </a:r>
            <a:endParaRPr lang="en-US" altLang="en-US" b="1" dirty="0">
              <a:solidFill>
                <a:srgbClr val="0033CC"/>
              </a:solidFill>
              <a:latin typeface="Times New Roman" panose="02020603050405020304" pitchFamily="18" charset="0"/>
              <a:ea typeface="Times New Roman" panose="02020603050405020304" pitchFamily="18" charset="0"/>
            </a:endParaRPr>
          </a:p>
        </p:txBody>
      </p:sp>
      <p:sp>
        <p:nvSpPr>
          <p:cNvPr id="43043" name="Text Box 35"/>
          <p:cNvSpPr txBox="1">
            <a:spLocks noChangeArrowheads="1"/>
          </p:cNvSpPr>
          <p:nvPr/>
        </p:nvSpPr>
        <p:spPr bwMode="auto">
          <a:xfrm>
            <a:off x="228600" y="2667000"/>
            <a:ext cx="8839200" cy="1754188"/>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buNone/>
            </a:pPr>
            <a:r>
              <a:rPr sz="2800" dirty="0">
                <a:solidFill>
                  <a:srgbClr val="1209C3"/>
                </a:solidFill>
                <a:latin typeface="Times New Roman" panose="02020603050405020304" pitchFamily="18" charset="0"/>
                <a:cs typeface="Times New Roman" panose="02020603050405020304" pitchFamily="18" charset="0"/>
              </a:rPr>
              <a:t>    </a:t>
            </a:r>
            <a:r>
              <a:rPr sz="3600" dirty="0">
                <a:latin typeface="Times New Roman" panose="02020603050405020304" pitchFamily="18" charset="0"/>
                <a:cs typeface="Times New Roman" panose="02020603050405020304" pitchFamily="18" charset="0"/>
              </a:rPr>
              <a:t>M</a:t>
            </a:r>
            <a:r>
              <a:rPr lang="vi-VN" altLang="x-none" sz="3600" dirty="0">
                <a:latin typeface="Times New Roman" panose="02020603050405020304" pitchFamily="18" charset="0"/>
                <a:cs typeface="Times New Roman" panose="02020603050405020304" pitchFamily="18" charset="0"/>
              </a:rPr>
              <a:t>ột vườn cây ăn quả có 120 cây cam chiếm10 % tổng số cây trong vườn . Hãy tính số cây trong vườn là bao nhiêu.</a:t>
            </a:r>
            <a:endParaRPr sz="3600" dirty="0">
              <a:latin typeface="Times New Roman" panose="02020603050405020304" pitchFamily="18" charset="0"/>
              <a:ea typeface="Times New Roman" panose="02020603050405020304" pitchFamily="18" charset="0"/>
            </a:endParaRPr>
          </a:p>
        </p:txBody>
      </p:sp>
      <p:sp>
        <p:nvSpPr>
          <p:cNvPr id="26650"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Times New Roman" panose="02020603050405020304" pitchFamily="18" charset="0"/>
            </a:endParaRPr>
          </a:p>
        </p:txBody>
      </p:sp>
      <p:sp>
        <p:nvSpPr>
          <p:cNvPr id="37" name="Action Button: Sound 36">
            <a:hlinkClick r:id="" action="ppaction://noaction" highlightClick="1">
              <a:snd r:embed="rId5" name="applause.wav"/>
            </a:hlinkClick>
          </p:cNvPr>
          <p:cNvSpPr/>
          <p:nvPr/>
        </p:nvSpPr>
        <p:spPr>
          <a:xfrm>
            <a:off x="8534400" y="6248400"/>
            <a:ext cx="533400" cy="457200"/>
          </a:xfrm>
          <a:prstGeom prst="actionButtonSound">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1800" b="1" i="0" u="none" strike="noStrike" kern="1200" cap="none" spc="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Times New Roman" panose="02020603050405020304"/>
              <a:ea typeface="+mn-ea"/>
              <a:cs typeface="+mn-cs"/>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43"/>
                                        </p:tgtEl>
                                        <p:attrNameLst>
                                          <p:attrName>style.visibility</p:attrName>
                                        </p:attrNameLst>
                                      </p:cBhvr>
                                      <p:to>
                                        <p:strVal val="visible"/>
                                      </p:to>
                                    </p:set>
                                    <p:animEffect transition="in" filter="box(in)">
                                      <p:cBhvr>
                                        <p:cTn id="7" dur="500"/>
                                        <p:tgtEl>
                                          <p:spTgt spid="4304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1000" fill="hold"/>
                                        <p:tgtEl>
                                          <p:spTgt spid="46"/>
                                        </p:tgtEl>
                                        <p:attrNameLst>
                                          <p:attrName>ppt_w</p:attrName>
                                        </p:attrNameLst>
                                      </p:cBhvr>
                                      <p:tavLst>
                                        <p:tav tm="0">
                                          <p:val>
                                            <p:strVal val="#ppt_w*0.70"/>
                                          </p:val>
                                        </p:tav>
                                        <p:tav tm="100000">
                                          <p:val>
                                            <p:strVal val="#ppt_w"/>
                                          </p:val>
                                        </p:tav>
                                      </p:tavLst>
                                    </p:anim>
                                    <p:anim calcmode="lin" valueType="num">
                                      <p:cBhvr>
                                        <p:cTn id="13" dur="1000" fill="hold"/>
                                        <p:tgtEl>
                                          <p:spTgt spid="46"/>
                                        </p:tgtEl>
                                        <p:attrNameLst>
                                          <p:attrName>ppt_h</p:attrName>
                                        </p:attrNameLst>
                                      </p:cBhvr>
                                      <p:tavLst>
                                        <p:tav tm="0">
                                          <p:val>
                                            <p:strVal val="#ppt_h"/>
                                          </p:val>
                                        </p:tav>
                                        <p:tav tm="100000">
                                          <p:val>
                                            <p:strVal val="#ppt_h"/>
                                          </p:val>
                                        </p:tav>
                                      </p:tavLst>
                                    </p:anim>
                                    <p:animEffect transition="in" filter="fade">
                                      <p:cBhvr>
                                        <p:cTn id="14" dur="1000"/>
                                        <p:tgtEl>
                                          <p:spTgt spid="4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1000" fill="hold"/>
                                        <p:tgtEl>
                                          <p:spTgt spid="48"/>
                                        </p:tgtEl>
                                        <p:attrNameLst>
                                          <p:attrName>ppt_w</p:attrName>
                                        </p:attrNameLst>
                                      </p:cBhvr>
                                      <p:tavLst>
                                        <p:tav tm="0">
                                          <p:val>
                                            <p:strVal val="#ppt_w*0.70"/>
                                          </p:val>
                                        </p:tav>
                                        <p:tav tm="100000">
                                          <p:val>
                                            <p:strVal val="#ppt_w"/>
                                          </p:val>
                                        </p:tav>
                                      </p:tavLst>
                                    </p:anim>
                                    <p:anim calcmode="lin" valueType="num">
                                      <p:cBhvr>
                                        <p:cTn id="18" dur="1000" fill="hold"/>
                                        <p:tgtEl>
                                          <p:spTgt spid="48"/>
                                        </p:tgtEl>
                                        <p:attrNameLst>
                                          <p:attrName>ppt_h</p:attrName>
                                        </p:attrNameLst>
                                      </p:cBhvr>
                                      <p:tavLst>
                                        <p:tav tm="0">
                                          <p:val>
                                            <p:strVal val="#ppt_h"/>
                                          </p:val>
                                        </p:tav>
                                        <p:tav tm="100000">
                                          <p:val>
                                            <p:strVal val="#ppt_h"/>
                                          </p:val>
                                        </p:tav>
                                      </p:tavLst>
                                    </p:anim>
                                    <p:animEffect transition="in" filter="fade">
                                      <p:cBhvr>
                                        <p:cTn id="19" dur="1000"/>
                                        <p:tgtEl>
                                          <p:spTgt spid="4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strVal val="#ppt_w*0.70"/>
                                          </p:val>
                                        </p:tav>
                                        <p:tav tm="100000">
                                          <p:val>
                                            <p:strVal val="#ppt_w"/>
                                          </p:val>
                                        </p:tav>
                                      </p:tavLst>
                                    </p:anim>
                                    <p:anim calcmode="lin" valueType="num">
                                      <p:cBhvr>
                                        <p:cTn id="23" dur="1000" fill="hold"/>
                                        <p:tgtEl>
                                          <p:spTgt spid="47"/>
                                        </p:tgtEl>
                                        <p:attrNameLst>
                                          <p:attrName>ppt_h</p:attrName>
                                        </p:attrNameLst>
                                      </p:cBhvr>
                                      <p:tavLst>
                                        <p:tav tm="0">
                                          <p:val>
                                            <p:strVal val="#ppt_h"/>
                                          </p:val>
                                        </p:tav>
                                        <p:tav tm="100000">
                                          <p:val>
                                            <p:strVal val="#ppt_h"/>
                                          </p:val>
                                        </p:tav>
                                      </p:tavLst>
                                    </p:anim>
                                    <p:animEffect transition="in" filter="fade">
                                      <p:cBhvr>
                                        <p:cTn id="24" dur="1000"/>
                                        <p:tgtEl>
                                          <p:spTgt spid="47"/>
                                        </p:tgtEl>
                                      </p:cBhvr>
                                    </p:animEffect>
                                  </p:childTnLst>
                                </p:cTn>
                              </p:par>
                              <p:par>
                                <p:cTn id="25" presetID="51" presetClass="entr" presetSubtype="0" fill="hold" grpId="0" nodeType="withEffect">
                                  <p:stCondLst>
                                    <p:cond delay="0"/>
                                  </p:stCondLst>
                                  <p:childTnLst>
                                    <p:set>
                                      <p:cBhvr>
                                        <p:cTn id="26" dur="1" fill="hold">
                                          <p:stCondLst>
                                            <p:cond delay="0"/>
                                          </p:stCondLst>
                                        </p:cTn>
                                        <p:tgtEl>
                                          <p:spTgt spid="153629"/>
                                        </p:tgtEl>
                                        <p:attrNameLst>
                                          <p:attrName>style.visibility</p:attrName>
                                        </p:attrNameLst>
                                      </p:cBhvr>
                                      <p:to>
                                        <p:strVal val="visible"/>
                                      </p:to>
                                    </p:set>
                                    <p:animEffect transition="in" filter="fade">
                                      <p:cBhvr>
                                        <p:cTn id="27" dur="385" decel="100000"/>
                                        <p:tgtEl>
                                          <p:spTgt spid="153629"/>
                                        </p:tgtEl>
                                      </p:cBhvr>
                                    </p:animEffect>
                                    <p:animScale>
                                      <p:cBhvr>
                                        <p:cTn id="28" dur="385" decel="100000"/>
                                        <p:tgtEl>
                                          <p:spTgt spid="153629"/>
                                        </p:tgtEl>
                                      </p:cBhvr>
                                      <p:from x="10000" y="10000"/>
                                      <p:to x="200000" y="450000"/>
                                    </p:animScale>
                                    <p:animScale>
                                      <p:cBhvr>
                                        <p:cTn id="29" dur="615" accel="100000" fill="hold">
                                          <p:stCondLst>
                                            <p:cond delay="385"/>
                                          </p:stCondLst>
                                        </p:cTn>
                                        <p:tgtEl>
                                          <p:spTgt spid="153629"/>
                                        </p:tgtEl>
                                      </p:cBhvr>
                                      <p:from x="200000" y="450000"/>
                                      <p:to x="100000" y="100000"/>
                                    </p:animScale>
                                    <p:set>
                                      <p:cBhvr>
                                        <p:cTn id="30" dur="385" fill="hold"/>
                                        <p:tgtEl>
                                          <p:spTgt spid="153629"/>
                                        </p:tgtEl>
                                        <p:attrNameLst>
                                          <p:attrName>ppt_x</p:attrName>
                                        </p:attrNameLst>
                                      </p:cBhvr>
                                      <p:to>
                                        <p:strVal val="(0.5)"/>
                                      </p:to>
                                    </p:set>
                                    <p:anim from="(0.5)" to="(#ppt_x)" calcmode="lin" valueType="num">
                                      <p:cBhvr>
                                        <p:cTn id="31" dur="615" accel="100000" fill="hold">
                                          <p:stCondLst>
                                            <p:cond delay="385"/>
                                          </p:stCondLst>
                                        </p:cTn>
                                        <p:tgtEl>
                                          <p:spTgt spid="153629"/>
                                        </p:tgtEl>
                                        <p:attrNameLst>
                                          <p:attrName>ppt_x</p:attrName>
                                        </p:attrNameLst>
                                      </p:cBhvr>
                                    </p:anim>
                                    <p:set>
                                      <p:cBhvr>
                                        <p:cTn id="32" dur="385" fill="hold"/>
                                        <p:tgtEl>
                                          <p:spTgt spid="153629"/>
                                        </p:tgtEl>
                                        <p:attrNameLst>
                                          <p:attrName>ppt_y</p:attrName>
                                        </p:attrNameLst>
                                      </p:cBhvr>
                                      <p:to>
                                        <p:strVal val="(#ppt_y+0.4)"/>
                                      </p:to>
                                    </p:set>
                                    <p:anim from="(#ppt_y+0.4)" to="(#ppt_y)" calcmode="lin" valueType="num">
                                      <p:cBhvr>
                                        <p:cTn id="33" dur="615" accel="100000" fill="hold">
                                          <p:stCondLst>
                                            <p:cond delay="385"/>
                                          </p:stCondLst>
                                        </p:cTn>
                                        <p:tgtEl>
                                          <p:spTgt spid="153629"/>
                                        </p:tgtEl>
                                        <p:attrNameLst>
                                          <p:attrName>ppt_y</p:attrName>
                                        </p:attrNameLst>
                                      </p:cBhvr>
                                    </p:anim>
                                  </p:childTnLst>
                                </p:cTn>
                              </p:par>
                              <p:par>
                                <p:cTn id="34" presetID="51" presetClass="entr" presetSubtype="0" fill="hold" grpId="0" nodeType="withEffect">
                                  <p:stCondLst>
                                    <p:cond delay="0"/>
                                  </p:stCondLst>
                                  <p:iterate type="lt">
                                    <p:tmPct val="0"/>
                                  </p:iterate>
                                  <p:childTnLst>
                                    <p:set>
                                      <p:cBhvr>
                                        <p:cTn id="35" dur="1" fill="hold">
                                          <p:stCondLst>
                                            <p:cond delay="0"/>
                                          </p:stCondLst>
                                        </p:cTn>
                                        <p:tgtEl>
                                          <p:spTgt spid="153643"/>
                                        </p:tgtEl>
                                        <p:attrNameLst>
                                          <p:attrName>style.visibility</p:attrName>
                                        </p:attrNameLst>
                                      </p:cBhvr>
                                      <p:to>
                                        <p:strVal val="visible"/>
                                      </p:to>
                                    </p:set>
                                    <p:animEffect transition="in" filter="fade">
                                      <p:cBhvr>
                                        <p:cTn id="36" dur="385" decel="100000"/>
                                        <p:tgtEl>
                                          <p:spTgt spid="153643"/>
                                        </p:tgtEl>
                                      </p:cBhvr>
                                    </p:animEffect>
                                    <p:animScale>
                                      <p:cBhvr>
                                        <p:cTn id="37" dur="385" decel="100000"/>
                                        <p:tgtEl>
                                          <p:spTgt spid="153643"/>
                                        </p:tgtEl>
                                      </p:cBhvr>
                                      <p:from x="10000" y="10000"/>
                                      <p:to x="200000" y="450000"/>
                                    </p:animScale>
                                    <p:animScale>
                                      <p:cBhvr>
                                        <p:cTn id="38" dur="615" accel="100000" fill="hold">
                                          <p:stCondLst>
                                            <p:cond delay="385"/>
                                          </p:stCondLst>
                                        </p:cTn>
                                        <p:tgtEl>
                                          <p:spTgt spid="153643"/>
                                        </p:tgtEl>
                                      </p:cBhvr>
                                      <p:from x="200000" y="450000"/>
                                      <p:to x="100000" y="100000"/>
                                    </p:animScale>
                                    <p:set>
                                      <p:cBhvr>
                                        <p:cTn id="39" dur="385" fill="hold"/>
                                        <p:tgtEl>
                                          <p:spTgt spid="153643"/>
                                        </p:tgtEl>
                                        <p:attrNameLst>
                                          <p:attrName>ppt_x</p:attrName>
                                        </p:attrNameLst>
                                      </p:cBhvr>
                                      <p:to>
                                        <p:strVal val="(0.5)"/>
                                      </p:to>
                                    </p:set>
                                    <p:anim from="(0.5)" to="(#ppt_x)" calcmode="lin" valueType="num">
                                      <p:cBhvr>
                                        <p:cTn id="40" dur="615" accel="100000" fill="hold">
                                          <p:stCondLst>
                                            <p:cond delay="385"/>
                                          </p:stCondLst>
                                        </p:cTn>
                                        <p:tgtEl>
                                          <p:spTgt spid="153643"/>
                                        </p:tgtEl>
                                        <p:attrNameLst>
                                          <p:attrName>ppt_x</p:attrName>
                                        </p:attrNameLst>
                                      </p:cBhvr>
                                    </p:anim>
                                    <p:set>
                                      <p:cBhvr>
                                        <p:cTn id="41" dur="385" fill="hold"/>
                                        <p:tgtEl>
                                          <p:spTgt spid="153643"/>
                                        </p:tgtEl>
                                        <p:attrNameLst>
                                          <p:attrName>ppt_y</p:attrName>
                                        </p:attrNameLst>
                                      </p:cBhvr>
                                      <p:to>
                                        <p:strVal val="(#ppt_y+0.4)"/>
                                      </p:to>
                                    </p:set>
                                    <p:anim from="(#ppt_y+0.4)" to="(#ppt_y)" calcmode="lin" valueType="num">
                                      <p:cBhvr>
                                        <p:cTn id="42" dur="615" accel="100000" fill="hold">
                                          <p:stCondLst>
                                            <p:cond delay="385"/>
                                          </p:stCondLst>
                                        </p:cTn>
                                        <p:tgtEl>
                                          <p:spTgt spid="153643"/>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153641"/>
                                        </p:tgtEl>
                                        <p:attrNameLst>
                                          <p:attrName>style.visibility</p:attrName>
                                        </p:attrNameLst>
                                      </p:cBhvr>
                                      <p:to>
                                        <p:strVal val="visible"/>
                                      </p:to>
                                    </p:set>
                                    <p:animEffect transition="in" filter="fade">
                                      <p:cBhvr>
                                        <p:cTn id="45" dur="385" decel="100000"/>
                                        <p:tgtEl>
                                          <p:spTgt spid="153641"/>
                                        </p:tgtEl>
                                      </p:cBhvr>
                                    </p:animEffect>
                                    <p:animScale>
                                      <p:cBhvr>
                                        <p:cTn id="46" dur="385" decel="100000"/>
                                        <p:tgtEl>
                                          <p:spTgt spid="153641"/>
                                        </p:tgtEl>
                                      </p:cBhvr>
                                      <p:from x="10000" y="10000"/>
                                      <p:to x="200000" y="450000"/>
                                    </p:animScale>
                                    <p:animScale>
                                      <p:cBhvr>
                                        <p:cTn id="47" dur="615" accel="100000" fill="hold">
                                          <p:stCondLst>
                                            <p:cond delay="385"/>
                                          </p:stCondLst>
                                        </p:cTn>
                                        <p:tgtEl>
                                          <p:spTgt spid="153641"/>
                                        </p:tgtEl>
                                      </p:cBhvr>
                                      <p:from x="200000" y="450000"/>
                                      <p:to x="100000" y="100000"/>
                                    </p:animScale>
                                    <p:set>
                                      <p:cBhvr>
                                        <p:cTn id="48" dur="385" fill="hold"/>
                                        <p:tgtEl>
                                          <p:spTgt spid="153641"/>
                                        </p:tgtEl>
                                        <p:attrNameLst>
                                          <p:attrName>ppt_x</p:attrName>
                                        </p:attrNameLst>
                                      </p:cBhvr>
                                      <p:to>
                                        <p:strVal val="(0.5)"/>
                                      </p:to>
                                    </p:set>
                                    <p:anim from="(0.5)" to="(#ppt_x)" calcmode="lin" valueType="num">
                                      <p:cBhvr>
                                        <p:cTn id="49" dur="615" accel="100000" fill="hold">
                                          <p:stCondLst>
                                            <p:cond delay="385"/>
                                          </p:stCondLst>
                                        </p:cTn>
                                        <p:tgtEl>
                                          <p:spTgt spid="153641"/>
                                        </p:tgtEl>
                                        <p:attrNameLst>
                                          <p:attrName>ppt_x</p:attrName>
                                        </p:attrNameLst>
                                      </p:cBhvr>
                                    </p:anim>
                                    <p:set>
                                      <p:cBhvr>
                                        <p:cTn id="50" dur="385" fill="hold"/>
                                        <p:tgtEl>
                                          <p:spTgt spid="153641"/>
                                        </p:tgtEl>
                                        <p:attrNameLst>
                                          <p:attrName>ppt_y</p:attrName>
                                        </p:attrNameLst>
                                      </p:cBhvr>
                                      <p:to>
                                        <p:strVal val="(#ppt_y+0.4)"/>
                                      </p:to>
                                    </p:set>
                                    <p:anim from="(#ppt_y+0.4)" to="(#ppt_y)" calcmode="lin" valueType="num">
                                      <p:cBhvr>
                                        <p:cTn id="51" dur="615" accel="100000" fill="hold">
                                          <p:stCondLst>
                                            <p:cond delay="385"/>
                                          </p:stCondLst>
                                        </p:cTn>
                                        <p:tgtEl>
                                          <p:spTgt spid="153641"/>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153642"/>
                                        </p:tgtEl>
                                        <p:attrNameLst>
                                          <p:attrName>style.visibility</p:attrName>
                                        </p:attrNameLst>
                                      </p:cBhvr>
                                      <p:to>
                                        <p:strVal val="visible"/>
                                      </p:to>
                                    </p:set>
                                    <p:animEffect transition="in" filter="fade">
                                      <p:cBhvr>
                                        <p:cTn id="54" dur="385" decel="100000"/>
                                        <p:tgtEl>
                                          <p:spTgt spid="153642"/>
                                        </p:tgtEl>
                                      </p:cBhvr>
                                    </p:animEffect>
                                    <p:animScale>
                                      <p:cBhvr>
                                        <p:cTn id="55" dur="385" decel="100000"/>
                                        <p:tgtEl>
                                          <p:spTgt spid="153642"/>
                                        </p:tgtEl>
                                      </p:cBhvr>
                                      <p:from x="10000" y="10000"/>
                                      <p:to x="200000" y="450000"/>
                                    </p:animScale>
                                    <p:animScale>
                                      <p:cBhvr>
                                        <p:cTn id="56" dur="615" accel="100000" fill="hold">
                                          <p:stCondLst>
                                            <p:cond delay="385"/>
                                          </p:stCondLst>
                                        </p:cTn>
                                        <p:tgtEl>
                                          <p:spTgt spid="153642"/>
                                        </p:tgtEl>
                                      </p:cBhvr>
                                      <p:from x="200000" y="450000"/>
                                      <p:to x="100000" y="100000"/>
                                    </p:animScale>
                                    <p:set>
                                      <p:cBhvr>
                                        <p:cTn id="57" dur="385" fill="hold"/>
                                        <p:tgtEl>
                                          <p:spTgt spid="153642"/>
                                        </p:tgtEl>
                                        <p:attrNameLst>
                                          <p:attrName>ppt_x</p:attrName>
                                        </p:attrNameLst>
                                      </p:cBhvr>
                                      <p:to>
                                        <p:strVal val="(0.5)"/>
                                      </p:to>
                                    </p:set>
                                    <p:anim from="(0.5)" to="(#ppt_x)" calcmode="lin" valueType="num">
                                      <p:cBhvr>
                                        <p:cTn id="58" dur="615" accel="100000" fill="hold">
                                          <p:stCondLst>
                                            <p:cond delay="385"/>
                                          </p:stCondLst>
                                        </p:cTn>
                                        <p:tgtEl>
                                          <p:spTgt spid="153642"/>
                                        </p:tgtEl>
                                        <p:attrNameLst>
                                          <p:attrName>ppt_x</p:attrName>
                                        </p:attrNameLst>
                                      </p:cBhvr>
                                    </p:anim>
                                    <p:set>
                                      <p:cBhvr>
                                        <p:cTn id="59" dur="385" fill="hold"/>
                                        <p:tgtEl>
                                          <p:spTgt spid="153642"/>
                                        </p:tgtEl>
                                        <p:attrNameLst>
                                          <p:attrName>ppt_y</p:attrName>
                                        </p:attrNameLst>
                                      </p:cBhvr>
                                      <p:to>
                                        <p:strVal val="(#ppt_y+0.4)"/>
                                      </p:to>
                                    </p:set>
                                    <p:anim from="(#ppt_y+0.4)" to="(#ppt_y)" calcmode="lin" valueType="num">
                                      <p:cBhvr>
                                        <p:cTn id="60" dur="615" accel="100000" fill="hold">
                                          <p:stCondLst>
                                            <p:cond delay="385"/>
                                          </p:stCondLst>
                                        </p:cTn>
                                        <p:tgtEl>
                                          <p:spTgt spid="153642"/>
                                        </p:tgtEl>
                                        <p:attrNameLst>
                                          <p:attrName>ppt_y</p:attrName>
                                        </p:attrNameLst>
                                      </p:cBhvr>
                                    </p:anim>
                                  </p:childTnLst>
                                </p:cTn>
                              </p:par>
                            </p:childTnLst>
                          </p:cTn>
                        </p:par>
                      </p:childTnLst>
                    </p:cTn>
                  </p:par>
                  <p:par>
                    <p:cTn id="61" fill="hold">
                      <p:stCondLst>
                        <p:cond delay="indefinite"/>
                      </p:stCondLst>
                      <p:childTnLst>
                        <p:par>
                          <p:cTn id="62" fill="hold">
                            <p:stCondLst>
                              <p:cond delay="0"/>
                            </p:stCondLst>
                            <p:childTnLst>
                              <p:par>
                                <p:cTn id="63" presetID="21" presetClass="entr" presetSubtype="4" fill="hold" nodeType="clickEffect">
                                  <p:stCondLst>
                                    <p:cond delay="0"/>
                                  </p:stCondLst>
                                  <p:childTnLst>
                                    <p:set>
                                      <p:cBhvr>
                                        <p:cTn id="64" dur="1" fill="hold">
                                          <p:stCondLst>
                                            <p:cond delay="0"/>
                                          </p:stCondLst>
                                        </p:cTn>
                                        <p:tgtEl>
                                          <p:spTgt spid="153603"/>
                                        </p:tgtEl>
                                        <p:attrNameLst>
                                          <p:attrName>style.visibility</p:attrName>
                                        </p:attrNameLst>
                                      </p:cBhvr>
                                      <p:to>
                                        <p:strVal val="visible"/>
                                      </p:to>
                                    </p:set>
                                    <p:animEffect transition="in" filter="wheel(4)">
                                      <p:cBhvr>
                                        <p:cTn id="65" dur="2000"/>
                                        <p:tgtEl>
                                          <p:spTgt spid="153603"/>
                                        </p:tgtEl>
                                      </p:cBhvr>
                                    </p:animEffect>
                                  </p:childTnLst>
                                </p:cTn>
                              </p:par>
                            </p:childTnLst>
                          </p:cTn>
                        </p:par>
                        <p:par>
                          <p:cTn id="66" fill="hold">
                            <p:stCondLst>
                              <p:cond delay="2000"/>
                            </p:stCondLst>
                            <p:childTnLst>
                              <p:par>
                                <p:cTn id="67" presetID="20" presetClass="entr" presetSubtype="0" fill="hold" grpId="1" nodeType="afterEffect">
                                  <p:stCondLst>
                                    <p:cond delay="0"/>
                                  </p:stCondLst>
                                  <p:childTnLst>
                                    <p:set>
                                      <p:cBhvr>
                                        <p:cTn id="68" dur="1" fill="hold">
                                          <p:stCondLst>
                                            <p:cond delay="0"/>
                                          </p:stCondLst>
                                        </p:cTn>
                                        <p:tgtEl>
                                          <p:spTgt spid="153613"/>
                                        </p:tgtEl>
                                        <p:attrNameLst>
                                          <p:attrName>style.visibility</p:attrName>
                                        </p:attrNameLst>
                                      </p:cBhvr>
                                      <p:to>
                                        <p:strVal val="visible"/>
                                      </p:to>
                                    </p:set>
                                    <p:animEffect transition="in" filter="wedge">
                                      <p:cBhvr>
                                        <p:cTn id="69" dur="500"/>
                                        <p:tgtEl>
                                          <p:spTgt spid="153613"/>
                                        </p:tgtEl>
                                      </p:cBhvr>
                                    </p:animEffect>
                                  </p:childTnLst>
                                  <p:subTnLst>
                                    <p:audio>
                                      <p:cMediaNode>
                                        <p:cTn display="0" masterRel="sameClick">
                                          <p:stCondLst>
                                            <p:cond evt="begin" delay="0">
                                              <p:tn val="67"/>
                                            </p:cond>
                                          </p:stCondLst>
                                          <p:endCondLst>
                                            <p:cond evt="onStopAudio" delay="0">
                                              <p:tgtEl>
                                                <p:sldTgt/>
                                              </p:tgtEl>
                                            </p:cond>
                                          </p:endCondLst>
                                        </p:cTn>
                                        <p:tgtEl>
                                          <p:sndTgt r:embed="rId2" name="chimes.wav"/>
                                        </p:tgtEl>
                                      </p:cMediaNode>
                                    </p:audio>
                                  </p:subTnLst>
                                </p:cTn>
                              </p:par>
                            </p:childTnLst>
                          </p:cTn>
                        </p:par>
                        <p:par>
                          <p:cTn id="70" fill="hold">
                            <p:stCondLst>
                              <p:cond delay="2500"/>
                            </p:stCondLst>
                            <p:childTnLst>
                              <p:par>
                                <p:cTn id="71" presetID="21" presetClass="exit" presetSubtype="8" fill="hold" grpId="0" nodeType="afterEffect">
                                  <p:stCondLst>
                                    <p:cond delay="0"/>
                                  </p:stCondLst>
                                  <p:childTnLst>
                                    <p:animEffect transition="out" filter="wheel(8)">
                                      <p:cBhvr>
                                        <p:cTn id="72" dur="500"/>
                                        <p:tgtEl>
                                          <p:spTgt spid="153613"/>
                                        </p:tgtEl>
                                      </p:cBhvr>
                                    </p:animEffect>
                                    <p:set>
                                      <p:cBhvr>
                                        <p:cTn id="73" dur="1" fill="hold">
                                          <p:stCondLst>
                                            <p:cond delay="499"/>
                                          </p:stCondLst>
                                        </p:cTn>
                                        <p:tgtEl>
                                          <p:spTgt spid="153613"/>
                                        </p:tgtEl>
                                        <p:attrNameLst>
                                          <p:attrName>style.visibility</p:attrName>
                                        </p:attrNameLst>
                                      </p:cBhvr>
                                      <p:to>
                                        <p:strVal val="hidden"/>
                                      </p:to>
                                    </p:set>
                                  </p:childTnLst>
                                </p:cTn>
                              </p:par>
                            </p:childTnLst>
                          </p:cTn>
                        </p:par>
                        <p:par>
                          <p:cTn id="74" fill="hold">
                            <p:stCondLst>
                              <p:cond delay="3000"/>
                            </p:stCondLst>
                            <p:childTnLst>
                              <p:par>
                                <p:cTn id="75" presetID="20" presetClass="entr" presetSubtype="0" fill="hold" grpId="1" nodeType="afterEffect">
                                  <p:stCondLst>
                                    <p:cond delay="0"/>
                                  </p:stCondLst>
                                  <p:childTnLst>
                                    <p:set>
                                      <p:cBhvr>
                                        <p:cTn id="76" dur="1" fill="hold">
                                          <p:stCondLst>
                                            <p:cond delay="0"/>
                                          </p:stCondLst>
                                        </p:cTn>
                                        <p:tgtEl>
                                          <p:spTgt spid="153612"/>
                                        </p:tgtEl>
                                        <p:attrNameLst>
                                          <p:attrName>style.visibility</p:attrName>
                                        </p:attrNameLst>
                                      </p:cBhvr>
                                      <p:to>
                                        <p:strVal val="visible"/>
                                      </p:to>
                                    </p:set>
                                    <p:animEffect transition="in" filter="wedge">
                                      <p:cBhvr>
                                        <p:cTn id="77" dur="500"/>
                                        <p:tgtEl>
                                          <p:spTgt spid="153612"/>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childTnLst>
                          </p:cTn>
                        </p:par>
                        <p:par>
                          <p:cTn id="78" fill="hold">
                            <p:stCondLst>
                              <p:cond delay="3500"/>
                            </p:stCondLst>
                            <p:childTnLst>
                              <p:par>
                                <p:cTn id="79" presetID="21" presetClass="exit" presetSubtype="8" fill="hold" grpId="0" nodeType="afterEffect">
                                  <p:stCondLst>
                                    <p:cond delay="0"/>
                                  </p:stCondLst>
                                  <p:childTnLst>
                                    <p:animEffect transition="out" filter="wheel(8)">
                                      <p:cBhvr>
                                        <p:cTn id="80" dur="500"/>
                                        <p:tgtEl>
                                          <p:spTgt spid="153612"/>
                                        </p:tgtEl>
                                      </p:cBhvr>
                                    </p:animEffect>
                                    <p:set>
                                      <p:cBhvr>
                                        <p:cTn id="81" dur="1" fill="hold">
                                          <p:stCondLst>
                                            <p:cond delay="499"/>
                                          </p:stCondLst>
                                        </p:cTn>
                                        <p:tgtEl>
                                          <p:spTgt spid="153612"/>
                                        </p:tgtEl>
                                        <p:attrNameLst>
                                          <p:attrName>style.visibility</p:attrName>
                                        </p:attrNameLst>
                                      </p:cBhvr>
                                      <p:to>
                                        <p:strVal val="hidden"/>
                                      </p:to>
                                    </p:set>
                                  </p:childTnLst>
                                </p:cTn>
                              </p:par>
                            </p:childTnLst>
                          </p:cTn>
                        </p:par>
                        <p:par>
                          <p:cTn id="82" fill="hold">
                            <p:stCondLst>
                              <p:cond delay="4000"/>
                            </p:stCondLst>
                            <p:childTnLst>
                              <p:par>
                                <p:cTn id="83" presetID="20" presetClass="entr" presetSubtype="0" fill="hold" grpId="1" nodeType="afterEffect">
                                  <p:stCondLst>
                                    <p:cond delay="0"/>
                                  </p:stCondLst>
                                  <p:childTnLst>
                                    <p:set>
                                      <p:cBhvr>
                                        <p:cTn id="84" dur="1" fill="hold">
                                          <p:stCondLst>
                                            <p:cond delay="0"/>
                                          </p:stCondLst>
                                        </p:cTn>
                                        <p:tgtEl>
                                          <p:spTgt spid="153611"/>
                                        </p:tgtEl>
                                        <p:attrNameLst>
                                          <p:attrName>style.visibility</p:attrName>
                                        </p:attrNameLst>
                                      </p:cBhvr>
                                      <p:to>
                                        <p:strVal val="visible"/>
                                      </p:to>
                                    </p:set>
                                    <p:animEffect transition="in" filter="wedge">
                                      <p:cBhvr>
                                        <p:cTn id="85" dur="500"/>
                                        <p:tgtEl>
                                          <p:spTgt spid="153611"/>
                                        </p:tgtEl>
                                      </p:cBhvr>
                                    </p:animEffect>
                                  </p:childTnLst>
                                  <p:subTnLst>
                                    <p:audio>
                                      <p:cMediaNode>
                                        <p:cTn display="0" masterRel="sameClick">
                                          <p:stCondLst>
                                            <p:cond evt="begin" delay="0">
                                              <p:tn val="83"/>
                                            </p:cond>
                                          </p:stCondLst>
                                          <p:endCondLst>
                                            <p:cond evt="onStopAudio" delay="0">
                                              <p:tgtEl>
                                                <p:sldTgt/>
                                              </p:tgtEl>
                                            </p:cond>
                                          </p:endCondLst>
                                        </p:cTn>
                                        <p:tgtEl>
                                          <p:sndTgt r:embed="rId2" name="chimes.wav"/>
                                        </p:tgtEl>
                                      </p:cMediaNode>
                                    </p:audio>
                                  </p:subTnLst>
                                </p:cTn>
                              </p:par>
                            </p:childTnLst>
                          </p:cTn>
                        </p:par>
                        <p:par>
                          <p:cTn id="86" fill="hold">
                            <p:stCondLst>
                              <p:cond delay="4500"/>
                            </p:stCondLst>
                            <p:childTnLst>
                              <p:par>
                                <p:cTn id="87" presetID="21" presetClass="exit" presetSubtype="8" fill="hold" grpId="0" nodeType="afterEffect">
                                  <p:stCondLst>
                                    <p:cond delay="0"/>
                                  </p:stCondLst>
                                  <p:childTnLst>
                                    <p:animEffect transition="out" filter="wheel(8)">
                                      <p:cBhvr>
                                        <p:cTn id="88" dur="500"/>
                                        <p:tgtEl>
                                          <p:spTgt spid="153611"/>
                                        </p:tgtEl>
                                      </p:cBhvr>
                                    </p:animEffect>
                                    <p:set>
                                      <p:cBhvr>
                                        <p:cTn id="89" dur="1" fill="hold">
                                          <p:stCondLst>
                                            <p:cond delay="499"/>
                                          </p:stCondLst>
                                        </p:cTn>
                                        <p:tgtEl>
                                          <p:spTgt spid="153611"/>
                                        </p:tgtEl>
                                        <p:attrNameLst>
                                          <p:attrName>style.visibility</p:attrName>
                                        </p:attrNameLst>
                                      </p:cBhvr>
                                      <p:to>
                                        <p:strVal val="hidden"/>
                                      </p:to>
                                    </p:set>
                                  </p:childTnLst>
                                </p:cTn>
                              </p:par>
                            </p:childTnLst>
                          </p:cTn>
                        </p:par>
                        <p:par>
                          <p:cTn id="90" fill="hold">
                            <p:stCondLst>
                              <p:cond delay="5000"/>
                            </p:stCondLst>
                            <p:childTnLst>
                              <p:par>
                                <p:cTn id="91" presetID="20" presetClass="entr" presetSubtype="0" fill="hold" grpId="1" nodeType="afterEffect">
                                  <p:stCondLst>
                                    <p:cond delay="0"/>
                                  </p:stCondLst>
                                  <p:childTnLst>
                                    <p:set>
                                      <p:cBhvr>
                                        <p:cTn id="92" dur="1" fill="hold">
                                          <p:stCondLst>
                                            <p:cond delay="0"/>
                                          </p:stCondLst>
                                        </p:cTn>
                                        <p:tgtEl>
                                          <p:spTgt spid="153610"/>
                                        </p:tgtEl>
                                        <p:attrNameLst>
                                          <p:attrName>style.visibility</p:attrName>
                                        </p:attrNameLst>
                                      </p:cBhvr>
                                      <p:to>
                                        <p:strVal val="visible"/>
                                      </p:to>
                                    </p:set>
                                    <p:animEffect transition="in" filter="wedge">
                                      <p:cBhvr>
                                        <p:cTn id="93" dur="500"/>
                                        <p:tgtEl>
                                          <p:spTgt spid="153610"/>
                                        </p:tgtEl>
                                      </p:cBhvr>
                                    </p:animEffect>
                                  </p:childTnLst>
                                  <p:subTnLst>
                                    <p:audio>
                                      <p:cMediaNode>
                                        <p:cTn display="0" masterRel="sameClick">
                                          <p:stCondLst>
                                            <p:cond evt="begin" delay="0">
                                              <p:tn val="91"/>
                                            </p:cond>
                                          </p:stCondLst>
                                          <p:endCondLst>
                                            <p:cond evt="onStopAudio" delay="0">
                                              <p:tgtEl>
                                                <p:sldTgt/>
                                              </p:tgtEl>
                                            </p:cond>
                                          </p:endCondLst>
                                        </p:cTn>
                                        <p:tgtEl>
                                          <p:sndTgt r:embed="rId2" name="chimes.wav"/>
                                        </p:tgtEl>
                                      </p:cMediaNode>
                                    </p:audio>
                                  </p:subTnLst>
                                </p:cTn>
                              </p:par>
                            </p:childTnLst>
                          </p:cTn>
                        </p:par>
                        <p:par>
                          <p:cTn id="94" fill="hold">
                            <p:stCondLst>
                              <p:cond delay="5500"/>
                            </p:stCondLst>
                            <p:childTnLst>
                              <p:par>
                                <p:cTn id="95" presetID="21" presetClass="exit" presetSubtype="8" fill="hold" grpId="0" nodeType="afterEffect">
                                  <p:stCondLst>
                                    <p:cond delay="0"/>
                                  </p:stCondLst>
                                  <p:childTnLst>
                                    <p:animEffect transition="out" filter="wheel(8)">
                                      <p:cBhvr>
                                        <p:cTn id="96" dur="500"/>
                                        <p:tgtEl>
                                          <p:spTgt spid="153610"/>
                                        </p:tgtEl>
                                      </p:cBhvr>
                                    </p:animEffect>
                                    <p:set>
                                      <p:cBhvr>
                                        <p:cTn id="97" dur="1" fill="hold">
                                          <p:stCondLst>
                                            <p:cond delay="499"/>
                                          </p:stCondLst>
                                        </p:cTn>
                                        <p:tgtEl>
                                          <p:spTgt spid="153610"/>
                                        </p:tgtEl>
                                        <p:attrNameLst>
                                          <p:attrName>style.visibility</p:attrName>
                                        </p:attrNameLst>
                                      </p:cBhvr>
                                      <p:to>
                                        <p:strVal val="hidden"/>
                                      </p:to>
                                    </p:set>
                                  </p:childTnLst>
                                </p:cTn>
                              </p:par>
                            </p:childTnLst>
                          </p:cTn>
                        </p:par>
                        <p:par>
                          <p:cTn id="98" fill="hold">
                            <p:stCondLst>
                              <p:cond delay="6000"/>
                            </p:stCondLst>
                            <p:childTnLst>
                              <p:par>
                                <p:cTn id="99" presetID="20" presetClass="entr" presetSubtype="0" fill="hold" grpId="1" nodeType="afterEffect">
                                  <p:stCondLst>
                                    <p:cond delay="0"/>
                                  </p:stCondLst>
                                  <p:childTnLst>
                                    <p:set>
                                      <p:cBhvr>
                                        <p:cTn id="100" dur="1" fill="hold">
                                          <p:stCondLst>
                                            <p:cond delay="0"/>
                                          </p:stCondLst>
                                        </p:cTn>
                                        <p:tgtEl>
                                          <p:spTgt spid="153609"/>
                                        </p:tgtEl>
                                        <p:attrNameLst>
                                          <p:attrName>style.visibility</p:attrName>
                                        </p:attrNameLst>
                                      </p:cBhvr>
                                      <p:to>
                                        <p:strVal val="visible"/>
                                      </p:to>
                                    </p:set>
                                    <p:animEffect transition="in" filter="wedge">
                                      <p:cBhvr>
                                        <p:cTn id="101" dur="500"/>
                                        <p:tgtEl>
                                          <p:spTgt spid="153609"/>
                                        </p:tgtEl>
                                      </p:cBhvr>
                                    </p:animEffect>
                                  </p:childTnLst>
                                  <p:subTnLst>
                                    <p:audio>
                                      <p:cMediaNode>
                                        <p:cTn display="0" masterRel="sameClick">
                                          <p:stCondLst>
                                            <p:cond evt="begin" delay="0">
                                              <p:tn val="99"/>
                                            </p:cond>
                                          </p:stCondLst>
                                          <p:endCondLst>
                                            <p:cond evt="onStopAudio" delay="0">
                                              <p:tgtEl>
                                                <p:sldTgt/>
                                              </p:tgtEl>
                                            </p:cond>
                                          </p:endCondLst>
                                        </p:cTn>
                                        <p:tgtEl>
                                          <p:sndTgt r:embed="rId2" name="chimes.wav"/>
                                        </p:tgtEl>
                                      </p:cMediaNode>
                                    </p:audio>
                                  </p:subTnLst>
                                </p:cTn>
                              </p:par>
                            </p:childTnLst>
                          </p:cTn>
                        </p:par>
                        <p:par>
                          <p:cTn id="102" fill="hold">
                            <p:stCondLst>
                              <p:cond delay="6500"/>
                            </p:stCondLst>
                            <p:childTnLst>
                              <p:par>
                                <p:cTn id="103" presetID="21" presetClass="exit" presetSubtype="8" fill="hold" grpId="0" nodeType="afterEffect">
                                  <p:stCondLst>
                                    <p:cond delay="0"/>
                                  </p:stCondLst>
                                  <p:childTnLst>
                                    <p:animEffect transition="out" filter="wheel(8)">
                                      <p:cBhvr>
                                        <p:cTn id="104" dur="500"/>
                                        <p:tgtEl>
                                          <p:spTgt spid="153609"/>
                                        </p:tgtEl>
                                      </p:cBhvr>
                                    </p:animEffect>
                                    <p:set>
                                      <p:cBhvr>
                                        <p:cTn id="105" dur="1" fill="hold">
                                          <p:stCondLst>
                                            <p:cond delay="499"/>
                                          </p:stCondLst>
                                        </p:cTn>
                                        <p:tgtEl>
                                          <p:spTgt spid="153609"/>
                                        </p:tgtEl>
                                        <p:attrNameLst>
                                          <p:attrName>style.visibility</p:attrName>
                                        </p:attrNameLst>
                                      </p:cBhvr>
                                      <p:to>
                                        <p:strVal val="hidden"/>
                                      </p:to>
                                    </p:set>
                                  </p:childTnLst>
                                </p:cTn>
                              </p:par>
                            </p:childTnLst>
                          </p:cTn>
                        </p:par>
                        <p:par>
                          <p:cTn id="106" fill="hold">
                            <p:stCondLst>
                              <p:cond delay="7000"/>
                            </p:stCondLst>
                            <p:childTnLst>
                              <p:par>
                                <p:cTn id="107" presetID="20" presetClass="entr" presetSubtype="0" fill="hold" grpId="1" nodeType="afterEffect">
                                  <p:stCondLst>
                                    <p:cond delay="0"/>
                                  </p:stCondLst>
                                  <p:childTnLst>
                                    <p:set>
                                      <p:cBhvr>
                                        <p:cTn id="108" dur="1" fill="hold">
                                          <p:stCondLst>
                                            <p:cond delay="0"/>
                                          </p:stCondLst>
                                        </p:cTn>
                                        <p:tgtEl>
                                          <p:spTgt spid="153608"/>
                                        </p:tgtEl>
                                        <p:attrNameLst>
                                          <p:attrName>style.visibility</p:attrName>
                                        </p:attrNameLst>
                                      </p:cBhvr>
                                      <p:to>
                                        <p:strVal val="visible"/>
                                      </p:to>
                                    </p:set>
                                    <p:animEffect transition="in" filter="wedge">
                                      <p:cBhvr>
                                        <p:cTn id="109" dur="500"/>
                                        <p:tgtEl>
                                          <p:spTgt spid="153608"/>
                                        </p:tgtEl>
                                      </p:cBhvr>
                                    </p:animEffect>
                                  </p:childTnLst>
                                  <p:subTnLst>
                                    <p:audio>
                                      <p:cMediaNode>
                                        <p:cTn display="0" masterRel="sameClick">
                                          <p:stCondLst>
                                            <p:cond evt="begin" delay="0">
                                              <p:tn val="107"/>
                                            </p:cond>
                                          </p:stCondLst>
                                          <p:endCondLst>
                                            <p:cond evt="onStopAudio" delay="0">
                                              <p:tgtEl>
                                                <p:sldTgt/>
                                              </p:tgtEl>
                                            </p:cond>
                                          </p:endCondLst>
                                        </p:cTn>
                                        <p:tgtEl>
                                          <p:sndTgt r:embed="rId2" name="chimes.wav"/>
                                        </p:tgtEl>
                                      </p:cMediaNode>
                                    </p:audio>
                                  </p:subTnLst>
                                </p:cTn>
                              </p:par>
                            </p:childTnLst>
                          </p:cTn>
                        </p:par>
                        <p:par>
                          <p:cTn id="110" fill="hold">
                            <p:stCondLst>
                              <p:cond delay="7500"/>
                            </p:stCondLst>
                            <p:childTnLst>
                              <p:par>
                                <p:cTn id="111" presetID="21" presetClass="exit" presetSubtype="8" fill="hold" grpId="0" nodeType="afterEffect">
                                  <p:stCondLst>
                                    <p:cond delay="0"/>
                                  </p:stCondLst>
                                  <p:childTnLst>
                                    <p:animEffect transition="out" filter="wheel(8)">
                                      <p:cBhvr>
                                        <p:cTn id="112" dur="500"/>
                                        <p:tgtEl>
                                          <p:spTgt spid="153608"/>
                                        </p:tgtEl>
                                      </p:cBhvr>
                                    </p:animEffect>
                                    <p:set>
                                      <p:cBhvr>
                                        <p:cTn id="113" dur="1" fill="hold">
                                          <p:stCondLst>
                                            <p:cond delay="499"/>
                                          </p:stCondLst>
                                        </p:cTn>
                                        <p:tgtEl>
                                          <p:spTgt spid="153608"/>
                                        </p:tgtEl>
                                        <p:attrNameLst>
                                          <p:attrName>style.visibility</p:attrName>
                                        </p:attrNameLst>
                                      </p:cBhvr>
                                      <p:to>
                                        <p:strVal val="hidden"/>
                                      </p:to>
                                    </p:set>
                                  </p:childTnLst>
                                </p:cTn>
                              </p:par>
                            </p:childTnLst>
                          </p:cTn>
                        </p:par>
                        <p:par>
                          <p:cTn id="114" fill="hold">
                            <p:stCondLst>
                              <p:cond delay="8000"/>
                            </p:stCondLst>
                            <p:childTnLst>
                              <p:par>
                                <p:cTn id="115" presetID="20" presetClass="entr" presetSubtype="0" fill="hold" grpId="1" nodeType="afterEffect">
                                  <p:stCondLst>
                                    <p:cond delay="0"/>
                                  </p:stCondLst>
                                  <p:childTnLst>
                                    <p:set>
                                      <p:cBhvr>
                                        <p:cTn id="116" dur="1" fill="hold">
                                          <p:stCondLst>
                                            <p:cond delay="0"/>
                                          </p:stCondLst>
                                        </p:cTn>
                                        <p:tgtEl>
                                          <p:spTgt spid="153607"/>
                                        </p:tgtEl>
                                        <p:attrNameLst>
                                          <p:attrName>style.visibility</p:attrName>
                                        </p:attrNameLst>
                                      </p:cBhvr>
                                      <p:to>
                                        <p:strVal val="visible"/>
                                      </p:to>
                                    </p:set>
                                    <p:animEffect transition="in" filter="wedge">
                                      <p:cBhvr>
                                        <p:cTn id="117" dur="500"/>
                                        <p:tgtEl>
                                          <p:spTgt spid="153607"/>
                                        </p:tgtEl>
                                      </p:cBhvr>
                                    </p:animEffect>
                                  </p:childTnLst>
                                  <p:subTnLst>
                                    <p:audio>
                                      <p:cMediaNode>
                                        <p:cTn display="0" masterRel="sameClick">
                                          <p:stCondLst>
                                            <p:cond evt="begin" delay="0">
                                              <p:tn val="115"/>
                                            </p:cond>
                                          </p:stCondLst>
                                          <p:endCondLst>
                                            <p:cond evt="onStopAudio" delay="0">
                                              <p:tgtEl>
                                                <p:sldTgt/>
                                              </p:tgtEl>
                                            </p:cond>
                                          </p:endCondLst>
                                        </p:cTn>
                                        <p:tgtEl>
                                          <p:sndTgt r:embed="rId2" name="chimes.wav"/>
                                        </p:tgtEl>
                                      </p:cMediaNode>
                                    </p:audio>
                                  </p:subTnLst>
                                </p:cTn>
                              </p:par>
                            </p:childTnLst>
                          </p:cTn>
                        </p:par>
                        <p:par>
                          <p:cTn id="118" fill="hold">
                            <p:stCondLst>
                              <p:cond delay="8500"/>
                            </p:stCondLst>
                            <p:childTnLst>
                              <p:par>
                                <p:cTn id="119" presetID="21" presetClass="exit" presetSubtype="8" fill="hold" grpId="0" nodeType="afterEffect">
                                  <p:stCondLst>
                                    <p:cond delay="0"/>
                                  </p:stCondLst>
                                  <p:childTnLst>
                                    <p:animEffect transition="out" filter="wheel(8)">
                                      <p:cBhvr>
                                        <p:cTn id="120" dur="500"/>
                                        <p:tgtEl>
                                          <p:spTgt spid="153607"/>
                                        </p:tgtEl>
                                      </p:cBhvr>
                                    </p:animEffect>
                                    <p:set>
                                      <p:cBhvr>
                                        <p:cTn id="121" dur="1" fill="hold">
                                          <p:stCondLst>
                                            <p:cond delay="499"/>
                                          </p:stCondLst>
                                        </p:cTn>
                                        <p:tgtEl>
                                          <p:spTgt spid="153607"/>
                                        </p:tgtEl>
                                        <p:attrNameLst>
                                          <p:attrName>style.visibility</p:attrName>
                                        </p:attrNameLst>
                                      </p:cBhvr>
                                      <p:to>
                                        <p:strVal val="hidden"/>
                                      </p:to>
                                    </p:set>
                                  </p:childTnLst>
                                </p:cTn>
                              </p:par>
                            </p:childTnLst>
                          </p:cTn>
                        </p:par>
                        <p:par>
                          <p:cTn id="122" fill="hold">
                            <p:stCondLst>
                              <p:cond delay="9000"/>
                            </p:stCondLst>
                            <p:childTnLst>
                              <p:par>
                                <p:cTn id="123" presetID="20" presetClass="entr" presetSubtype="0" fill="hold" grpId="1" nodeType="afterEffect">
                                  <p:stCondLst>
                                    <p:cond delay="0"/>
                                  </p:stCondLst>
                                  <p:childTnLst>
                                    <p:set>
                                      <p:cBhvr>
                                        <p:cTn id="124" dur="1" fill="hold">
                                          <p:stCondLst>
                                            <p:cond delay="0"/>
                                          </p:stCondLst>
                                        </p:cTn>
                                        <p:tgtEl>
                                          <p:spTgt spid="153606"/>
                                        </p:tgtEl>
                                        <p:attrNameLst>
                                          <p:attrName>style.visibility</p:attrName>
                                        </p:attrNameLst>
                                      </p:cBhvr>
                                      <p:to>
                                        <p:strVal val="visible"/>
                                      </p:to>
                                    </p:set>
                                    <p:animEffect transition="in" filter="wedge">
                                      <p:cBhvr>
                                        <p:cTn id="125" dur="500"/>
                                        <p:tgtEl>
                                          <p:spTgt spid="153606"/>
                                        </p:tgtEl>
                                      </p:cBhvr>
                                    </p:animEffect>
                                  </p:childTnLst>
                                  <p:subTnLst>
                                    <p:audio>
                                      <p:cMediaNode>
                                        <p:cTn display="0" masterRel="sameClick">
                                          <p:stCondLst>
                                            <p:cond evt="begin" delay="0">
                                              <p:tn val="123"/>
                                            </p:cond>
                                          </p:stCondLst>
                                          <p:endCondLst>
                                            <p:cond evt="onStopAudio" delay="0">
                                              <p:tgtEl>
                                                <p:sldTgt/>
                                              </p:tgtEl>
                                            </p:cond>
                                          </p:endCondLst>
                                        </p:cTn>
                                        <p:tgtEl>
                                          <p:sndTgt r:embed="rId2" name="chimes.wav"/>
                                        </p:tgtEl>
                                      </p:cMediaNode>
                                    </p:audio>
                                  </p:subTnLst>
                                </p:cTn>
                              </p:par>
                            </p:childTnLst>
                          </p:cTn>
                        </p:par>
                        <p:par>
                          <p:cTn id="126" fill="hold">
                            <p:stCondLst>
                              <p:cond delay="9500"/>
                            </p:stCondLst>
                            <p:childTnLst>
                              <p:par>
                                <p:cTn id="127" presetID="21" presetClass="exit" presetSubtype="8" fill="hold" grpId="0" nodeType="afterEffect">
                                  <p:stCondLst>
                                    <p:cond delay="0"/>
                                  </p:stCondLst>
                                  <p:childTnLst>
                                    <p:animEffect transition="out" filter="wheel(8)">
                                      <p:cBhvr>
                                        <p:cTn id="128" dur="500"/>
                                        <p:tgtEl>
                                          <p:spTgt spid="153606"/>
                                        </p:tgtEl>
                                      </p:cBhvr>
                                    </p:animEffect>
                                    <p:set>
                                      <p:cBhvr>
                                        <p:cTn id="129" dur="1" fill="hold">
                                          <p:stCondLst>
                                            <p:cond delay="499"/>
                                          </p:stCondLst>
                                        </p:cTn>
                                        <p:tgtEl>
                                          <p:spTgt spid="153606"/>
                                        </p:tgtEl>
                                        <p:attrNameLst>
                                          <p:attrName>style.visibility</p:attrName>
                                        </p:attrNameLst>
                                      </p:cBhvr>
                                      <p:to>
                                        <p:strVal val="hidden"/>
                                      </p:to>
                                    </p:set>
                                  </p:childTnLst>
                                </p:cTn>
                              </p:par>
                            </p:childTnLst>
                          </p:cTn>
                        </p:par>
                        <p:par>
                          <p:cTn id="130" fill="hold">
                            <p:stCondLst>
                              <p:cond delay="10000"/>
                            </p:stCondLst>
                            <p:childTnLst>
                              <p:par>
                                <p:cTn id="131" presetID="20" presetClass="entr" presetSubtype="0" fill="hold" grpId="1" nodeType="afterEffect">
                                  <p:stCondLst>
                                    <p:cond delay="0"/>
                                  </p:stCondLst>
                                  <p:childTnLst>
                                    <p:set>
                                      <p:cBhvr>
                                        <p:cTn id="132" dur="1" fill="hold">
                                          <p:stCondLst>
                                            <p:cond delay="0"/>
                                          </p:stCondLst>
                                        </p:cTn>
                                        <p:tgtEl>
                                          <p:spTgt spid="153605"/>
                                        </p:tgtEl>
                                        <p:attrNameLst>
                                          <p:attrName>style.visibility</p:attrName>
                                        </p:attrNameLst>
                                      </p:cBhvr>
                                      <p:to>
                                        <p:strVal val="visible"/>
                                      </p:to>
                                    </p:set>
                                    <p:animEffect transition="in" filter="wedge">
                                      <p:cBhvr>
                                        <p:cTn id="133" dur="500"/>
                                        <p:tgtEl>
                                          <p:spTgt spid="153605"/>
                                        </p:tgtEl>
                                      </p:cBhvr>
                                    </p:animEffect>
                                  </p:childTnLst>
                                  <p:subTnLst>
                                    <p:audio>
                                      <p:cMediaNode>
                                        <p:cTn display="0" masterRel="sameClick">
                                          <p:stCondLst>
                                            <p:cond evt="begin" delay="0">
                                              <p:tn val="131"/>
                                            </p:cond>
                                          </p:stCondLst>
                                          <p:endCondLst>
                                            <p:cond evt="onStopAudio" delay="0">
                                              <p:tgtEl>
                                                <p:sldTgt/>
                                              </p:tgtEl>
                                            </p:cond>
                                          </p:endCondLst>
                                        </p:cTn>
                                        <p:tgtEl>
                                          <p:sndTgt r:embed="rId2" name="chimes.wav"/>
                                        </p:tgtEl>
                                      </p:cMediaNode>
                                    </p:audio>
                                  </p:subTnLst>
                                </p:cTn>
                              </p:par>
                            </p:childTnLst>
                          </p:cTn>
                        </p:par>
                        <p:par>
                          <p:cTn id="134" fill="hold">
                            <p:stCondLst>
                              <p:cond delay="10500"/>
                            </p:stCondLst>
                            <p:childTnLst>
                              <p:par>
                                <p:cTn id="135" presetID="21" presetClass="exit" presetSubtype="8" fill="hold" grpId="0" nodeType="afterEffect">
                                  <p:stCondLst>
                                    <p:cond delay="0"/>
                                  </p:stCondLst>
                                  <p:childTnLst>
                                    <p:animEffect transition="out" filter="wheel(8)">
                                      <p:cBhvr>
                                        <p:cTn id="136" dur="500"/>
                                        <p:tgtEl>
                                          <p:spTgt spid="153605"/>
                                        </p:tgtEl>
                                      </p:cBhvr>
                                    </p:animEffect>
                                    <p:set>
                                      <p:cBhvr>
                                        <p:cTn id="137" dur="1" fill="hold">
                                          <p:stCondLst>
                                            <p:cond delay="499"/>
                                          </p:stCondLst>
                                        </p:cTn>
                                        <p:tgtEl>
                                          <p:spTgt spid="153605"/>
                                        </p:tgtEl>
                                        <p:attrNameLst>
                                          <p:attrName>style.visibility</p:attrName>
                                        </p:attrNameLst>
                                      </p:cBhvr>
                                      <p:to>
                                        <p:strVal val="hidden"/>
                                      </p:to>
                                    </p:set>
                                  </p:childTnLst>
                                </p:cTn>
                              </p:par>
                            </p:childTnLst>
                          </p:cTn>
                        </p:par>
                        <p:par>
                          <p:cTn id="138" fill="hold">
                            <p:stCondLst>
                              <p:cond delay="11000"/>
                            </p:stCondLst>
                            <p:childTnLst>
                              <p:par>
                                <p:cTn id="139" presetID="20" presetClass="entr" presetSubtype="0" fill="hold" grpId="1" nodeType="afterEffect">
                                  <p:stCondLst>
                                    <p:cond delay="0"/>
                                  </p:stCondLst>
                                  <p:childTnLst>
                                    <p:set>
                                      <p:cBhvr>
                                        <p:cTn id="140" dur="1" fill="hold">
                                          <p:stCondLst>
                                            <p:cond delay="0"/>
                                          </p:stCondLst>
                                        </p:cTn>
                                        <p:tgtEl>
                                          <p:spTgt spid="153619"/>
                                        </p:tgtEl>
                                        <p:attrNameLst>
                                          <p:attrName>style.visibility</p:attrName>
                                        </p:attrNameLst>
                                      </p:cBhvr>
                                      <p:to>
                                        <p:strVal val="visible"/>
                                      </p:to>
                                    </p:set>
                                    <p:animEffect transition="in" filter="wedge">
                                      <p:cBhvr>
                                        <p:cTn id="141" dur="500"/>
                                        <p:tgtEl>
                                          <p:spTgt spid="153619"/>
                                        </p:tgtEl>
                                      </p:cBhvr>
                                    </p:animEffect>
                                  </p:childTnLst>
                                  <p:subTnLst>
                                    <p:audio>
                                      <p:cMediaNode>
                                        <p:cTn display="0" masterRel="sameClick">
                                          <p:stCondLst>
                                            <p:cond evt="begin" delay="0">
                                              <p:tn val="139"/>
                                            </p:cond>
                                          </p:stCondLst>
                                          <p:endCondLst>
                                            <p:cond evt="onStopAudio" delay="0">
                                              <p:tgtEl>
                                                <p:sldTgt/>
                                              </p:tgtEl>
                                            </p:cond>
                                          </p:endCondLst>
                                        </p:cTn>
                                        <p:tgtEl>
                                          <p:sndTgt r:embed="rId2" name="chimes.wav"/>
                                        </p:tgtEl>
                                      </p:cMediaNode>
                                    </p:audio>
                                  </p:subTnLst>
                                </p:cTn>
                              </p:par>
                            </p:childTnLst>
                          </p:cTn>
                        </p:par>
                        <p:par>
                          <p:cTn id="142" fill="hold">
                            <p:stCondLst>
                              <p:cond delay="11500"/>
                            </p:stCondLst>
                            <p:childTnLst>
                              <p:par>
                                <p:cTn id="143" presetID="21" presetClass="exit" presetSubtype="8" fill="hold" grpId="0" nodeType="afterEffect">
                                  <p:stCondLst>
                                    <p:cond delay="0"/>
                                  </p:stCondLst>
                                  <p:childTnLst>
                                    <p:animEffect transition="out" filter="wheel(8)">
                                      <p:cBhvr>
                                        <p:cTn id="144" dur="500"/>
                                        <p:tgtEl>
                                          <p:spTgt spid="153619"/>
                                        </p:tgtEl>
                                      </p:cBhvr>
                                    </p:animEffect>
                                    <p:set>
                                      <p:cBhvr>
                                        <p:cTn id="145" dur="1" fill="hold">
                                          <p:stCondLst>
                                            <p:cond delay="499"/>
                                          </p:stCondLst>
                                        </p:cTn>
                                        <p:tgtEl>
                                          <p:spTgt spid="153619"/>
                                        </p:tgtEl>
                                        <p:attrNameLst>
                                          <p:attrName>style.visibility</p:attrName>
                                        </p:attrNameLst>
                                      </p:cBhvr>
                                      <p:to>
                                        <p:strVal val="hidden"/>
                                      </p:to>
                                    </p:set>
                                  </p:childTnLst>
                                </p:cTn>
                              </p:par>
                            </p:childTnLst>
                          </p:cTn>
                        </p:par>
                        <p:par>
                          <p:cTn id="146" fill="hold">
                            <p:stCondLst>
                              <p:cond delay="12000"/>
                            </p:stCondLst>
                            <p:childTnLst>
                              <p:par>
                                <p:cTn id="147" presetID="20" presetClass="entr" presetSubtype="0" fill="hold" grpId="1" nodeType="afterEffect">
                                  <p:stCondLst>
                                    <p:cond delay="0"/>
                                  </p:stCondLst>
                                  <p:childTnLst>
                                    <p:set>
                                      <p:cBhvr>
                                        <p:cTn id="148" dur="1" fill="hold">
                                          <p:stCondLst>
                                            <p:cond delay="0"/>
                                          </p:stCondLst>
                                        </p:cTn>
                                        <p:tgtEl>
                                          <p:spTgt spid="153604"/>
                                        </p:tgtEl>
                                        <p:attrNameLst>
                                          <p:attrName>style.visibility</p:attrName>
                                        </p:attrNameLst>
                                      </p:cBhvr>
                                      <p:to>
                                        <p:strVal val="visible"/>
                                      </p:to>
                                    </p:set>
                                    <p:animEffect transition="in" filter="wedge">
                                      <p:cBhvr>
                                        <p:cTn id="149" dur="500"/>
                                        <p:tgtEl>
                                          <p:spTgt spid="153604"/>
                                        </p:tgtEl>
                                      </p:cBhvr>
                                    </p:animEffect>
                                  </p:childTnLst>
                                  <p:subTnLst>
                                    <p:audio>
                                      <p:cMediaNode>
                                        <p:cTn display="0" masterRel="sameClick">
                                          <p:stCondLst>
                                            <p:cond evt="begin" delay="0">
                                              <p:tn val="147"/>
                                            </p:cond>
                                          </p:stCondLst>
                                          <p:endCondLst>
                                            <p:cond evt="onStopAudio" delay="0">
                                              <p:tgtEl>
                                                <p:sldTgt/>
                                              </p:tgtEl>
                                            </p:cond>
                                          </p:endCondLst>
                                        </p:cTn>
                                        <p:tgtEl>
                                          <p:sndTgt r:embed="rId2" name="chimes.wav"/>
                                        </p:tgtEl>
                                      </p:cMediaNode>
                                    </p:audio>
                                  </p:subTnLst>
                                </p:cTn>
                              </p:par>
                            </p:childTnLst>
                          </p:cTn>
                        </p:par>
                        <p:par>
                          <p:cTn id="150" fill="hold">
                            <p:stCondLst>
                              <p:cond delay="12500"/>
                            </p:stCondLst>
                            <p:childTnLst>
                              <p:par>
                                <p:cTn id="151" presetID="21" presetClass="exit" presetSubtype="8" fill="hold" grpId="0" nodeType="afterEffect">
                                  <p:stCondLst>
                                    <p:cond delay="0"/>
                                  </p:stCondLst>
                                  <p:childTnLst>
                                    <p:animEffect transition="out" filter="wheel(8)">
                                      <p:cBhvr>
                                        <p:cTn id="152" dur="500"/>
                                        <p:tgtEl>
                                          <p:spTgt spid="153604"/>
                                        </p:tgtEl>
                                      </p:cBhvr>
                                    </p:animEffect>
                                    <p:set>
                                      <p:cBhvr>
                                        <p:cTn id="153" dur="1" fill="hold">
                                          <p:stCondLst>
                                            <p:cond delay="499"/>
                                          </p:stCondLst>
                                        </p:cTn>
                                        <p:tgtEl>
                                          <p:spTgt spid="153604"/>
                                        </p:tgtEl>
                                        <p:attrNameLst>
                                          <p:attrName>style.visibility</p:attrName>
                                        </p:attrNameLst>
                                      </p:cBhvr>
                                      <p:to>
                                        <p:strVal val="hidden"/>
                                      </p:to>
                                    </p:set>
                                  </p:childTnLst>
                                </p:cTn>
                              </p:par>
                            </p:childTnLst>
                          </p:cTn>
                        </p:par>
                        <p:par>
                          <p:cTn id="154" fill="hold">
                            <p:stCondLst>
                              <p:cond delay="13000"/>
                            </p:stCondLst>
                            <p:childTnLst>
                              <p:par>
                                <p:cTn id="155" presetID="21" presetClass="exit" presetSubtype="4" fill="hold" nodeType="afterEffect">
                                  <p:stCondLst>
                                    <p:cond delay="0"/>
                                  </p:stCondLst>
                                  <p:childTnLst>
                                    <p:animEffect transition="out" filter="wheel(4)">
                                      <p:cBhvr>
                                        <p:cTn id="156" dur="5000"/>
                                        <p:tgtEl>
                                          <p:spTgt spid="153603"/>
                                        </p:tgtEl>
                                      </p:cBhvr>
                                    </p:animEffect>
                                    <p:set>
                                      <p:cBhvr>
                                        <p:cTn id="157" dur="1" fill="hold">
                                          <p:stCondLst>
                                            <p:cond delay="4999"/>
                                          </p:stCondLst>
                                        </p:cTn>
                                        <p:tgtEl>
                                          <p:spTgt spid="153603"/>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8" presetClass="exit" presetSubtype="16" fill="hold" grpId="1" nodeType="clickEffect">
                                  <p:stCondLst>
                                    <p:cond delay="0"/>
                                  </p:stCondLst>
                                  <p:iterate type="lt">
                                    <p:tmPct val="0"/>
                                  </p:iterate>
                                  <p:childTnLst>
                                    <p:animEffect transition="out" filter="diamond(in)">
                                      <p:cBhvr>
                                        <p:cTn id="161" dur="2000"/>
                                        <p:tgtEl>
                                          <p:spTgt spid="153643"/>
                                        </p:tgtEl>
                                      </p:cBhvr>
                                    </p:animEffect>
                                    <p:set>
                                      <p:cBhvr>
                                        <p:cTn id="162" dur="1" fill="hold">
                                          <p:stCondLst>
                                            <p:cond delay="1999"/>
                                          </p:stCondLst>
                                        </p:cTn>
                                        <p:tgtEl>
                                          <p:spTgt spid="153643"/>
                                        </p:tgtEl>
                                        <p:attrNameLst>
                                          <p:attrName>style.visibility</p:attrName>
                                        </p:attrNameLst>
                                      </p:cBhvr>
                                      <p:to>
                                        <p:strVal val="hidden"/>
                                      </p:to>
                                    </p:set>
                                  </p:childTnLst>
                                </p:cTn>
                              </p:par>
                              <p:par>
                                <p:cTn id="163" presetID="8" presetClass="exit" presetSubtype="16" fill="hold" grpId="1" nodeType="withEffect">
                                  <p:stCondLst>
                                    <p:cond delay="0"/>
                                  </p:stCondLst>
                                  <p:childTnLst>
                                    <p:animEffect transition="out" filter="diamond(in)">
                                      <p:cBhvr>
                                        <p:cTn id="164" dur="2000"/>
                                        <p:tgtEl>
                                          <p:spTgt spid="153642"/>
                                        </p:tgtEl>
                                      </p:cBhvr>
                                    </p:animEffect>
                                    <p:set>
                                      <p:cBhvr>
                                        <p:cTn id="165" dur="1" fill="hold">
                                          <p:stCondLst>
                                            <p:cond delay="1999"/>
                                          </p:stCondLst>
                                        </p:cTn>
                                        <p:tgtEl>
                                          <p:spTgt spid="153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P spid="153604" grpId="1" animBg="1"/>
      <p:bldP spid="153605" grpId="0" animBg="1"/>
      <p:bldP spid="153605" grpId="1" animBg="1"/>
      <p:bldP spid="153606" grpId="0" animBg="1"/>
      <p:bldP spid="153606" grpId="1" animBg="1"/>
      <p:bldP spid="153607" grpId="0" animBg="1"/>
      <p:bldP spid="153607" grpId="1" animBg="1"/>
      <p:bldP spid="153608" grpId="0" animBg="1"/>
      <p:bldP spid="153608" grpId="1" animBg="1"/>
      <p:bldP spid="153609" grpId="0" animBg="1"/>
      <p:bldP spid="153609" grpId="1" animBg="1"/>
      <p:bldP spid="153610" grpId="0" animBg="1"/>
      <p:bldP spid="153610" grpId="1" animBg="1"/>
      <p:bldP spid="153611" grpId="0" animBg="1"/>
      <p:bldP spid="153611" grpId="1" animBg="1"/>
      <p:bldP spid="153612" grpId="0" animBg="1"/>
      <p:bldP spid="153612" grpId="1" animBg="1"/>
      <p:bldP spid="153613" grpId="0" animBg="1"/>
      <p:bldP spid="153613" grpId="1" animBg="1"/>
      <p:bldP spid="153619" grpId="0" animBg="1"/>
      <p:bldP spid="153619" grpId="1" animBg="1"/>
      <p:bldP spid="153629" grpId="0"/>
      <p:bldP spid="153641" grpId="0" animBg="1"/>
      <p:bldP spid="153642" grpId="0" animBg="1"/>
      <p:bldP spid="153642" grpId="1" animBg="1"/>
      <p:bldP spid="153643" grpId="0" animBg="1"/>
      <p:bldP spid="153643" grpId="1" animBg="1"/>
      <p:bldP spid="46" grpId="0" animBg="1"/>
      <p:bldP spid="47" grpId="0" animBg="1"/>
      <p:bldP spid="48" grpId="0" animBg="1"/>
      <p:bldP spid="430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6096000" y="5029200"/>
            <a:ext cx="2051050" cy="609600"/>
          </a:xfrm>
          <a:prstGeom prst="rect">
            <a:avLst/>
          </a:prstGeom>
          <a:noFill/>
          <a:ln w="28575">
            <a:solidFill>
              <a:srgbClr val="FF0000"/>
            </a:solidFill>
          </a:ln>
        </p:spPr>
        <p:style>
          <a:lnRef idx="3">
            <a:schemeClr val="lt1"/>
          </a:lnRef>
          <a:fillRef idx="1">
            <a:schemeClr val="accent6"/>
          </a:fillRef>
          <a:effectRef idx="1">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2400" b="1" dirty="0">
                <a:solidFill>
                  <a:srgbClr val="1209C3"/>
                </a:solidFill>
                <a:latin typeface="Times New Roman" panose="02020603050405020304" pitchFamily="18" charset="0"/>
                <a:cs typeface="Times New Roman" panose="02020603050405020304" pitchFamily="18" charset="0"/>
              </a:rPr>
              <a:t>100 </a:t>
            </a:r>
            <a:r>
              <a:rPr lang="vi-VN" altLang="x-none" sz="2400" b="1" dirty="0">
                <a:solidFill>
                  <a:srgbClr val="1209C3"/>
                </a:solidFill>
                <a:latin typeface="Times New Roman" panose="02020603050405020304" pitchFamily="18" charset="0"/>
                <a:cs typeface="Times New Roman" panose="02020603050405020304" pitchFamily="18" charset="0"/>
              </a:rPr>
              <a:t>(học sinh)</a:t>
            </a:r>
            <a:endParaRPr sz="2400" b="1" dirty="0">
              <a:solidFill>
                <a:srgbClr val="1209C3"/>
              </a:solidFill>
              <a:latin typeface="Times New Roman" panose="02020603050405020304" pitchFamily="18" charset="0"/>
              <a:ea typeface="Times New Roman" panose="02020603050405020304" pitchFamily="18" charset="0"/>
            </a:endParaRPr>
          </a:p>
        </p:txBody>
      </p:sp>
      <p:sp>
        <p:nvSpPr>
          <p:cNvPr id="45" name="Rectangle 44"/>
          <p:cNvSpPr/>
          <p:nvPr/>
        </p:nvSpPr>
        <p:spPr>
          <a:xfrm>
            <a:off x="3810000" y="5029200"/>
            <a:ext cx="2133600" cy="609600"/>
          </a:xfrm>
          <a:prstGeom prst="rect">
            <a:avLst/>
          </a:prstGeom>
          <a:noFill/>
          <a:ln w="28575">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2400" b="1" dirty="0">
                <a:solidFill>
                  <a:srgbClr val="1209C3"/>
                </a:solidFill>
                <a:latin typeface="Times New Roman" panose="02020603050405020304" pitchFamily="18" charset="0"/>
                <a:cs typeface="Times New Roman" panose="02020603050405020304" pitchFamily="18" charset="0"/>
              </a:rPr>
              <a:t>2</a:t>
            </a:r>
            <a:r>
              <a:rPr lang="vi-VN" altLang="x-none" sz="2400" b="1" dirty="0">
                <a:solidFill>
                  <a:srgbClr val="1209C3"/>
                </a:solidFill>
                <a:latin typeface="Times New Roman" panose="02020603050405020304" pitchFamily="18" charset="0"/>
                <a:cs typeface="Times New Roman" panose="02020603050405020304" pitchFamily="18" charset="0"/>
              </a:rPr>
              <a:t>6 (họcsinh)</a:t>
            </a:r>
            <a:endParaRPr sz="2400" b="1" dirty="0">
              <a:solidFill>
                <a:srgbClr val="1209C3"/>
              </a:solidFill>
              <a:latin typeface="Times New Roman" panose="02020603050405020304" pitchFamily="18" charset="0"/>
              <a:ea typeface="Times New Roman" panose="02020603050405020304" pitchFamily="18" charset="0"/>
            </a:endParaRPr>
          </a:p>
        </p:txBody>
      </p:sp>
      <p:sp>
        <p:nvSpPr>
          <p:cNvPr id="43" name="Rectangle 42"/>
          <p:cNvSpPr/>
          <p:nvPr/>
        </p:nvSpPr>
        <p:spPr>
          <a:xfrm>
            <a:off x="1447800" y="5029200"/>
            <a:ext cx="2133600" cy="609600"/>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2400" b="1" dirty="0">
                <a:solidFill>
                  <a:srgbClr val="1209C3"/>
                </a:solidFill>
                <a:latin typeface="Times New Roman" panose="02020603050405020304" pitchFamily="18" charset="0"/>
                <a:cs typeface="Times New Roman" panose="02020603050405020304" pitchFamily="18" charset="0"/>
              </a:rPr>
              <a:t>2</a:t>
            </a:r>
            <a:r>
              <a:rPr lang="vi-VN" altLang="x-none" sz="2400" b="1" dirty="0">
                <a:solidFill>
                  <a:srgbClr val="1209C3"/>
                </a:solidFill>
                <a:latin typeface="Times New Roman" panose="02020603050405020304" pitchFamily="18" charset="0"/>
                <a:cs typeface="Times New Roman" panose="02020603050405020304" pitchFamily="18" charset="0"/>
              </a:rPr>
              <a:t>4 (học sinh)</a:t>
            </a:r>
            <a:endParaRPr sz="2400" b="1" dirty="0">
              <a:solidFill>
                <a:srgbClr val="1209C3"/>
              </a:solidFill>
              <a:latin typeface="Times New Roman" panose="02020603050405020304" pitchFamily="18" charset="0"/>
              <a:ea typeface="Times New Roman" panose="02020603050405020304" pitchFamily="18" charset="0"/>
            </a:endParaRPr>
          </a:p>
        </p:txBody>
      </p:sp>
      <p:sp>
        <p:nvSpPr>
          <p:cNvPr id="27653" name="Text Box 2"/>
          <p:cNvSpPr txBox="1"/>
          <p:nvPr/>
        </p:nvSpPr>
        <p:spPr>
          <a:xfrm>
            <a:off x="0" y="0"/>
            <a:ext cx="9144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endParaRPr lang="vi-VN" altLang="en-US" sz="1800" dirty="0">
              <a:latin typeface="Times New Roman" panose="02020603050405020304" pitchFamily="18" charset="0"/>
            </a:endParaRPr>
          </a:p>
        </p:txBody>
      </p:sp>
      <p:pic>
        <p:nvPicPr>
          <p:cNvPr id="153603" name="Picture 3" descr="01"/>
          <p:cNvPicPr>
            <a:picLocks noChangeAspect="1"/>
          </p:cNvPicPr>
          <p:nvPr/>
        </p:nvPicPr>
        <p:blipFill>
          <a:blip r:embed="rId3"/>
          <a:srcRect l="1375" r="73868" b="79889"/>
          <a:stretch>
            <a:fillRect/>
          </a:stretch>
        </p:blipFill>
        <p:spPr>
          <a:xfrm>
            <a:off x="7127875" y="2235200"/>
            <a:ext cx="1620838" cy="1651000"/>
          </a:xfrm>
          <a:prstGeom prst="rect">
            <a:avLst/>
          </a:prstGeom>
          <a:noFill/>
          <a:ln w="9525">
            <a:noFill/>
          </a:ln>
        </p:spPr>
      </p:pic>
      <p:sp>
        <p:nvSpPr>
          <p:cNvPr id="153604" name="Oval 4"/>
          <p:cNvSpPr/>
          <p:nvPr/>
        </p:nvSpPr>
        <p:spPr>
          <a:xfrm>
            <a:off x="7543800" y="2693988"/>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0</a:t>
            </a:r>
          </a:p>
        </p:txBody>
      </p:sp>
      <p:sp>
        <p:nvSpPr>
          <p:cNvPr id="153605" name="Oval 5"/>
          <p:cNvSpPr/>
          <p:nvPr/>
        </p:nvSpPr>
        <p:spPr>
          <a:xfrm>
            <a:off x="7543800" y="2667000"/>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2</a:t>
            </a:r>
          </a:p>
        </p:txBody>
      </p:sp>
      <p:sp>
        <p:nvSpPr>
          <p:cNvPr id="153606" name="Oval 6"/>
          <p:cNvSpPr/>
          <p:nvPr/>
        </p:nvSpPr>
        <p:spPr>
          <a:xfrm>
            <a:off x="7529513" y="2701925"/>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3</a:t>
            </a:r>
          </a:p>
        </p:txBody>
      </p:sp>
      <p:sp>
        <p:nvSpPr>
          <p:cNvPr id="153607" name="Oval 7"/>
          <p:cNvSpPr/>
          <p:nvPr/>
        </p:nvSpPr>
        <p:spPr>
          <a:xfrm>
            <a:off x="7543800" y="2708275"/>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4</a:t>
            </a:r>
          </a:p>
        </p:txBody>
      </p:sp>
      <p:sp>
        <p:nvSpPr>
          <p:cNvPr id="153608" name="Oval 8"/>
          <p:cNvSpPr/>
          <p:nvPr/>
        </p:nvSpPr>
        <p:spPr>
          <a:xfrm>
            <a:off x="7529513" y="2687638"/>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5</a:t>
            </a:r>
          </a:p>
        </p:txBody>
      </p:sp>
      <p:sp>
        <p:nvSpPr>
          <p:cNvPr id="153609" name="Oval 9"/>
          <p:cNvSpPr/>
          <p:nvPr/>
        </p:nvSpPr>
        <p:spPr>
          <a:xfrm>
            <a:off x="7529513" y="2667000"/>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6</a:t>
            </a:r>
          </a:p>
        </p:txBody>
      </p:sp>
      <p:sp>
        <p:nvSpPr>
          <p:cNvPr id="153610" name="Oval 10"/>
          <p:cNvSpPr/>
          <p:nvPr/>
        </p:nvSpPr>
        <p:spPr>
          <a:xfrm>
            <a:off x="7543800" y="2693988"/>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7</a:t>
            </a:r>
          </a:p>
        </p:txBody>
      </p:sp>
      <p:sp>
        <p:nvSpPr>
          <p:cNvPr id="153611" name="Oval 11"/>
          <p:cNvSpPr/>
          <p:nvPr/>
        </p:nvSpPr>
        <p:spPr>
          <a:xfrm>
            <a:off x="7529513" y="2693988"/>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8</a:t>
            </a:r>
          </a:p>
        </p:txBody>
      </p:sp>
      <p:sp>
        <p:nvSpPr>
          <p:cNvPr id="153612" name="Oval 12"/>
          <p:cNvSpPr/>
          <p:nvPr/>
        </p:nvSpPr>
        <p:spPr>
          <a:xfrm>
            <a:off x="7529513" y="2716213"/>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9</a:t>
            </a:r>
          </a:p>
        </p:txBody>
      </p:sp>
      <p:sp>
        <p:nvSpPr>
          <p:cNvPr id="153613" name="Oval 13"/>
          <p:cNvSpPr/>
          <p:nvPr/>
        </p:nvSpPr>
        <p:spPr>
          <a:xfrm>
            <a:off x="7529513" y="2693988"/>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10</a:t>
            </a:r>
          </a:p>
        </p:txBody>
      </p:sp>
      <p:sp>
        <p:nvSpPr>
          <p:cNvPr id="153614" name="Oval 14"/>
          <p:cNvSpPr/>
          <p:nvPr/>
        </p:nvSpPr>
        <p:spPr>
          <a:xfrm>
            <a:off x="7516813" y="2693988"/>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11</a:t>
            </a:r>
          </a:p>
        </p:txBody>
      </p:sp>
      <p:sp>
        <p:nvSpPr>
          <p:cNvPr id="153615" name="Oval 15"/>
          <p:cNvSpPr/>
          <p:nvPr/>
        </p:nvSpPr>
        <p:spPr>
          <a:xfrm>
            <a:off x="7529513" y="2716213"/>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12</a:t>
            </a:r>
          </a:p>
        </p:txBody>
      </p:sp>
      <p:sp>
        <p:nvSpPr>
          <p:cNvPr id="153616" name="Oval 16"/>
          <p:cNvSpPr/>
          <p:nvPr/>
        </p:nvSpPr>
        <p:spPr>
          <a:xfrm>
            <a:off x="7543800" y="2716213"/>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13</a:t>
            </a:r>
          </a:p>
        </p:txBody>
      </p:sp>
      <p:sp>
        <p:nvSpPr>
          <p:cNvPr id="153617" name="Oval 17"/>
          <p:cNvSpPr/>
          <p:nvPr/>
        </p:nvSpPr>
        <p:spPr>
          <a:xfrm>
            <a:off x="7529513" y="2693988"/>
            <a:ext cx="838200" cy="762000"/>
          </a:xfrm>
          <a:prstGeom prst="ellipse">
            <a:avLst/>
          </a:prstGeom>
          <a:gradFill rotWithShape="1">
            <a:gsLst>
              <a:gs pos="0">
                <a:schemeClr val="bg1"/>
              </a:gs>
              <a:gs pos="100000">
                <a:srgbClr val="00FF00"/>
              </a:gs>
            </a:gsLst>
            <a:path path="shape">
              <a:fillToRect l="50000" t="50000" r="50000" b="50000"/>
            </a:path>
            <a:tileRect/>
          </a:gradFill>
          <a:ln w="9525" cap="flat" cmpd="sng">
            <a:solidFill>
              <a:srgbClr val="000066"/>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14</a:t>
            </a:r>
          </a:p>
        </p:txBody>
      </p:sp>
      <p:sp>
        <p:nvSpPr>
          <p:cNvPr id="153618" name="Oval 18"/>
          <p:cNvSpPr/>
          <p:nvPr/>
        </p:nvSpPr>
        <p:spPr>
          <a:xfrm>
            <a:off x="7529513" y="2687638"/>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15</a:t>
            </a:r>
          </a:p>
        </p:txBody>
      </p:sp>
      <p:sp>
        <p:nvSpPr>
          <p:cNvPr id="153619" name="Oval 19"/>
          <p:cNvSpPr/>
          <p:nvPr/>
        </p:nvSpPr>
        <p:spPr>
          <a:xfrm>
            <a:off x="7529513" y="2693988"/>
            <a:ext cx="838200" cy="762000"/>
          </a:xfrm>
          <a:prstGeom prst="ellipse">
            <a:avLst/>
          </a:prstGeom>
          <a:gradFill rotWithShape="1">
            <a:gsLst>
              <a:gs pos="0">
                <a:schemeClr val="bg1"/>
              </a:gs>
              <a:gs pos="100000">
                <a:srgbClr val="FF3399"/>
              </a:gs>
            </a:gsLst>
            <a:path path="shape">
              <a:fillToRect l="50000" t="50000" r="50000" b="50000"/>
            </a:path>
            <a:tileRect/>
          </a:grad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latin typeface="Times New Roman" panose="02020603050405020304" pitchFamily="18" charset="0"/>
              </a:rPr>
              <a:t>1</a:t>
            </a:r>
          </a:p>
        </p:txBody>
      </p:sp>
      <p:pic>
        <p:nvPicPr>
          <p:cNvPr id="27671" name="Picture 26" descr="010"/>
          <p:cNvPicPr>
            <a:picLocks noChangeAspect="1"/>
          </p:cNvPicPr>
          <p:nvPr/>
        </p:nvPicPr>
        <p:blipFill>
          <a:blip r:embed="rId4"/>
          <a:stretch>
            <a:fillRect/>
          </a:stretch>
        </p:blipFill>
        <p:spPr>
          <a:xfrm>
            <a:off x="0" y="1420813"/>
            <a:ext cx="1752600" cy="1703387"/>
          </a:xfrm>
          <a:prstGeom prst="rect">
            <a:avLst/>
          </a:prstGeom>
          <a:noFill/>
          <a:ln w="9525">
            <a:noFill/>
          </a:ln>
        </p:spPr>
      </p:pic>
      <p:sp>
        <p:nvSpPr>
          <p:cNvPr id="27672" name="AutoShape 27"/>
          <p:cNvSpPr/>
          <p:nvPr/>
        </p:nvSpPr>
        <p:spPr>
          <a:xfrm>
            <a:off x="1828800" y="304800"/>
            <a:ext cx="5465763" cy="1219200"/>
          </a:xfrm>
          <a:prstGeom prst="cloudCallout">
            <a:avLst>
              <a:gd name="adj1" fmla="val -46514"/>
              <a:gd name="adj2" fmla="val 60417"/>
            </a:avLst>
          </a:prstGeom>
          <a:gradFill rotWithShape="1">
            <a:gsLst>
              <a:gs pos="0">
                <a:schemeClr val="bg1"/>
              </a:gs>
              <a:gs pos="100000">
                <a:srgbClr val="CCFF66"/>
              </a:gs>
            </a:gsLst>
            <a:path path="rect">
              <a:fillToRect l="50000" t="50000" r="50000" b="50000"/>
            </a:path>
            <a:tileRect/>
          </a:gradFill>
          <a:ln w="9525" cap="flat" cmpd="sng">
            <a:solidFill>
              <a:schemeClr val="accent2"/>
            </a:solidFill>
            <a:prstDash val="solid"/>
            <a:headEnd type="none" w="med" len="med"/>
            <a:tailEnd type="none" w="med" len="me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600" b="1" i="1" dirty="0">
                <a:solidFill>
                  <a:srgbClr val="CC00FF"/>
                </a:solidFill>
                <a:latin typeface="Times New Roman" panose="02020603050405020304" pitchFamily="18" charset="0"/>
                <a:cs typeface="Times New Roman" panose="02020603050405020304" pitchFamily="18" charset="0"/>
              </a:rPr>
              <a:t>Ai nhanh ai đúng</a:t>
            </a:r>
            <a:endParaRPr lang="en-US" altLang="en-US" sz="3600" b="1" i="1" dirty="0">
              <a:solidFill>
                <a:srgbClr val="CC00FF"/>
              </a:solidFill>
              <a:latin typeface="Times New Roman" panose="02020603050405020304" pitchFamily="18" charset="0"/>
              <a:ea typeface="Times New Roman" panose="02020603050405020304" pitchFamily="18" charset="0"/>
            </a:endParaRPr>
          </a:p>
        </p:txBody>
      </p:sp>
      <p:sp>
        <p:nvSpPr>
          <p:cNvPr id="17437" name="Text Box 28"/>
          <p:cNvSpPr txBox="1">
            <a:spLocks noChangeArrowheads="1"/>
          </p:cNvSpPr>
          <p:nvPr/>
        </p:nvSpPr>
        <p:spPr bwMode="auto">
          <a:xfrm>
            <a:off x="609600" y="3962400"/>
            <a:ext cx="8153400"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vi-VN" altLang="x-none" sz="2400" b="1" dirty="0">
                <a:solidFill>
                  <a:srgbClr val="1209C3"/>
                </a:solidFill>
                <a:latin typeface="Times New Roman" panose="02020603050405020304" pitchFamily="18" charset="0"/>
                <a:cs typeface="Times New Roman" panose="02020603050405020304" pitchFamily="18" charset="0"/>
              </a:rPr>
              <a:t>Lớp 5D có 12 học sinh nữ và chiếm 50 %số học sinh cả lớp. Hỏi lớp 5D có bao nhiêu học sinh?</a:t>
            </a:r>
            <a:endParaRPr sz="2400" b="1" dirty="0">
              <a:solidFill>
                <a:srgbClr val="1209C3"/>
              </a:solidFill>
              <a:latin typeface="Times New Roman" panose="02020603050405020304" pitchFamily="18" charset="0"/>
              <a:ea typeface="Times New Roman" panose="02020603050405020304" pitchFamily="18" charset="0"/>
            </a:endParaRPr>
          </a:p>
        </p:txBody>
      </p:sp>
      <p:sp>
        <p:nvSpPr>
          <p:cNvPr id="153641" name="Oval 41"/>
          <p:cNvSpPr/>
          <p:nvPr/>
        </p:nvSpPr>
        <p:spPr>
          <a:xfrm>
            <a:off x="4343400" y="5867400"/>
            <a:ext cx="990600" cy="533400"/>
          </a:xfrm>
          <a:prstGeom prst="ellipse">
            <a:avLst/>
          </a:prstGeom>
          <a:gradFill rotWithShape="1">
            <a:gsLst>
              <a:gs pos="0">
                <a:srgbClr val="74C274"/>
              </a:gs>
              <a:gs pos="50000">
                <a:srgbClr val="99FF99"/>
              </a:gs>
              <a:gs pos="100000">
                <a:srgbClr val="74C274"/>
              </a:gs>
            </a:gsLst>
            <a:lin ang="2700000" scaled="1"/>
            <a:tileRect/>
          </a:gra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800" b="1" dirty="0">
                <a:solidFill>
                  <a:srgbClr val="FF0000"/>
                </a:solidFill>
                <a:latin typeface="Times New Roman" panose="02020603050405020304" pitchFamily="18" charset="0"/>
              </a:rPr>
              <a:t>B</a:t>
            </a:r>
          </a:p>
        </p:txBody>
      </p:sp>
      <p:sp>
        <p:nvSpPr>
          <p:cNvPr id="153642" name="Oval 42"/>
          <p:cNvSpPr/>
          <p:nvPr/>
        </p:nvSpPr>
        <p:spPr>
          <a:xfrm>
            <a:off x="6610350" y="5867400"/>
            <a:ext cx="1066800" cy="533400"/>
          </a:xfrm>
          <a:prstGeom prst="ellipse">
            <a:avLst/>
          </a:prstGeom>
          <a:gradFill rotWithShape="1">
            <a:gsLst>
              <a:gs pos="0">
                <a:srgbClr val="99FF99"/>
              </a:gs>
              <a:gs pos="50000">
                <a:srgbClr val="B8FFB8"/>
              </a:gs>
              <a:gs pos="100000">
                <a:srgbClr val="99FF99"/>
              </a:gs>
            </a:gsLst>
            <a:lin ang="18900000" scaled="1"/>
            <a:tileRect/>
          </a:gra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800" b="1" dirty="0">
                <a:solidFill>
                  <a:srgbClr val="FF0000"/>
                </a:solidFill>
                <a:latin typeface="Times New Roman" panose="02020603050405020304" pitchFamily="18" charset="0"/>
              </a:rPr>
              <a:t>C</a:t>
            </a:r>
          </a:p>
        </p:txBody>
      </p:sp>
      <p:sp>
        <p:nvSpPr>
          <p:cNvPr id="153643" name="Oval 43"/>
          <p:cNvSpPr/>
          <p:nvPr/>
        </p:nvSpPr>
        <p:spPr>
          <a:xfrm>
            <a:off x="1905000" y="5867400"/>
            <a:ext cx="990600" cy="533400"/>
          </a:xfrm>
          <a:prstGeom prst="ellipse">
            <a:avLst/>
          </a:prstGeom>
          <a:gradFill rotWithShape="1">
            <a:gsLst>
              <a:gs pos="0">
                <a:srgbClr val="74C274"/>
              </a:gs>
              <a:gs pos="50000">
                <a:srgbClr val="99FF99"/>
              </a:gs>
              <a:gs pos="100000">
                <a:srgbClr val="74C274"/>
              </a:gs>
            </a:gsLst>
            <a:lin ang="2700000" scaled="1"/>
            <a:tileRect/>
          </a:gra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800" b="1" dirty="0">
                <a:solidFill>
                  <a:srgbClr val="FF0000"/>
                </a:solidFill>
                <a:latin typeface="Times New Roman" panose="02020603050405020304" pitchFamily="18" charset="0"/>
              </a:rPr>
              <a:t>A</a:t>
            </a:r>
          </a:p>
        </p:txBody>
      </p:sp>
      <p:sp>
        <p:nvSpPr>
          <p:cNvPr id="27677" name="Text Box 28"/>
          <p:cNvSpPr txBox="1"/>
          <p:nvPr/>
        </p:nvSpPr>
        <p:spPr>
          <a:xfrm>
            <a:off x="2971800" y="1905000"/>
            <a:ext cx="3505200" cy="523875"/>
          </a:xfrm>
          <a:prstGeom prst="rect">
            <a:avLst/>
          </a:prstGeom>
          <a:gradFill rotWithShape="1">
            <a:gsLst>
              <a:gs pos="0">
                <a:srgbClr val="FF6600"/>
              </a:gs>
              <a:gs pos="50000">
                <a:srgbClr val="FFFF66"/>
              </a:gs>
              <a:gs pos="100000">
                <a:srgbClr val="FF6600"/>
              </a:gs>
            </a:gsLst>
            <a:lin ang="5400000" scaled="1"/>
            <a:tileRect/>
          </a:gra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Chọn đáp án đúng.</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27678" name="Rectangle 36"/>
          <p:cNvSpPr/>
          <p:nvPr/>
        </p:nvSpPr>
        <p:spPr>
          <a:xfrm>
            <a:off x="0" y="0"/>
            <a:ext cx="9144000" cy="6808788"/>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Times New Roman" panose="02020603050405020304" pitchFamily="18" charset="0"/>
            </a:endParaRPr>
          </a:p>
        </p:txBody>
      </p:sp>
      <p:sp>
        <p:nvSpPr>
          <p:cNvPr id="36" name="Action Button: Sound 35">
            <a:hlinkClick r:id="" action="ppaction://noaction" highlightClick="1">
              <a:snd r:embed="rId5" name="applause.wav"/>
            </a:hlinkClick>
          </p:cNvPr>
          <p:cNvSpPr/>
          <p:nvPr/>
        </p:nvSpPr>
        <p:spPr>
          <a:xfrm>
            <a:off x="8534400" y="6248400"/>
            <a:ext cx="533400" cy="457200"/>
          </a:xfrm>
          <a:prstGeom prst="actionButtonSound">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1800" b="1" i="0" u="none" strike="noStrike" kern="1200" cap="none" spc="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Times New Roman" panose="02020603050405020304"/>
              <a:ea typeface="+mn-ea"/>
              <a:cs typeface="+mn-cs"/>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37"/>
                                        </p:tgtEl>
                                        <p:attrNameLst>
                                          <p:attrName>style.visibility</p:attrName>
                                        </p:attrNameLst>
                                      </p:cBhvr>
                                      <p:to>
                                        <p:strVal val="visible"/>
                                      </p:to>
                                    </p:set>
                                    <p:anim calcmode="lin" valueType="num">
                                      <p:cBhvr>
                                        <p:cTn id="7" dur="1000" fill="hold"/>
                                        <p:tgtEl>
                                          <p:spTgt spid="17437"/>
                                        </p:tgtEl>
                                        <p:attrNameLst>
                                          <p:attrName>ppt_w</p:attrName>
                                        </p:attrNameLst>
                                      </p:cBhvr>
                                      <p:tavLst>
                                        <p:tav tm="0">
                                          <p:val>
                                            <p:strVal val="#ppt_w*0.70"/>
                                          </p:val>
                                        </p:tav>
                                        <p:tav tm="100000">
                                          <p:val>
                                            <p:strVal val="#ppt_w"/>
                                          </p:val>
                                        </p:tav>
                                      </p:tavLst>
                                    </p:anim>
                                    <p:anim calcmode="lin" valueType="num">
                                      <p:cBhvr>
                                        <p:cTn id="8" dur="1000" fill="hold"/>
                                        <p:tgtEl>
                                          <p:spTgt spid="17437"/>
                                        </p:tgtEl>
                                        <p:attrNameLst>
                                          <p:attrName>ppt_h</p:attrName>
                                        </p:attrNameLst>
                                      </p:cBhvr>
                                      <p:tavLst>
                                        <p:tav tm="0">
                                          <p:val>
                                            <p:strVal val="#ppt_h"/>
                                          </p:val>
                                        </p:tav>
                                        <p:tav tm="100000">
                                          <p:val>
                                            <p:strVal val="#ppt_h"/>
                                          </p:val>
                                        </p:tav>
                                      </p:tavLst>
                                    </p:anim>
                                    <p:animEffect transition="in" filter="fade">
                                      <p:cBhvr>
                                        <p:cTn id="9" dur="1000"/>
                                        <p:tgtEl>
                                          <p:spTgt spid="1743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additive="base">
                                        <p:cTn id="14" dur="500" fill="hold"/>
                                        <p:tgtEl>
                                          <p:spTgt spid="43"/>
                                        </p:tgtEl>
                                        <p:attrNameLst>
                                          <p:attrName>ppt_x</p:attrName>
                                        </p:attrNameLst>
                                      </p:cBhvr>
                                      <p:tavLst>
                                        <p:tav tm="0">
                                          <p:val>
                                            <p:strVal val="#ppt_x"/>
                                          </p:val>
                                        </p:tav>
                                        <p:tav tm="100000">
                                          <p:val>
                                            <p:strVal val="#ppt_x"/>
                                          </p:val>
                                        </p:tav>
                                      </p:tavLst>
                                    </p:anim>
                                    <p:anim calcmode="lin" valueType="num">
                                      <p:cBhvr additive="base">
                                        <p:cTn id="15" dur="500" fill="hold"/>
                                        <p:tgtEl>
                                          <p:spTgt spid="4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ppt_x"/>
                                          </p:val>
                                        </p:tav>
                                        <p:tav tm="100000">
                                          <p:val>
                                            <p:strVal val="#ppt_x"/>
                                          </p:val>
                                        </p:tav>
                                      </p:tavLst>
                                    </p:anim>
                                    <p:anim calcmode="lin" valueType="num">
                                      <p:cBhvr additive="base">
                                        <p:cTn id="19" dur="500" fill="hold"/>
                                        <p:tgtEl>
                                          <p:spTgt spid="4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par>
                                <p:cTn id="24" presetID="51" presetClass="entr" presetSubtype="0" fill="hold" grpId="0" nodeType="withEffect">
                                  <p:stCondLst>
                                    <p:cond delay="0"/>
                                  </p:stCondLst>
                                  <p:iterate type="lt">
                                    <p:tmPct val="0"/>
                                  </p:iterate>
                                  <p:childTnLst>
                                    <p:set>
                                      <p:cBhvr>
                                        <p:cTn id="25" dur="1" fill="hold">
                                          <p:stCondLst>
                                            <p:cond delay="0"/>
                                          </p:stCondLst>
                                        </p:cTn>
                                        <p:tgtEl>
                                          <p:spTgt spid="153643"/>
                                        </p:tgtEl>
                                        <p:attrNameLst>
                                          <p:attrName>style.visibility</p:attrName>
                                        </p:attrNameLst>
                                      </p:cBhvr>
                                      <p:to>
                                        <p:strVal val="visible"/>
                                      </p:to>
                                    </p:set>
                                    <p:animEffect transition="in" filter="fade">
                                      <p:cBhvr>
                                        <p:cTn id="26" dur="385" decel="100000"/>
                                        <p:tgtEl>
                                          <p:spTgt spid="153643"/>
                                        </p:tgtEl>
                                      </p:cBhvr>
                                    </p:animEffect>
                                    <p:animScale>
                                      <p:cBhvr>
                                        <p:cTn id="27" dur="385" decel="100000"/>
                                        <p:tgtEl>
                                          <p:spTgt spid="153643"/>
                                        </p:tgtEl>
                                      </p:cBhvr>
                                      <p:from x="10000" y="10000"/>
                                      <p:to x="200000" y="450000"/>
                                    </p:animScale>
                                    <p:animScale>
                                      <p:cBhvr>
                                        <p:cTn id="28" dur="615" accel="100000" fill="hold">
                                          <p:stCondLst>
                                            <p:cond delay="385"/>
                                          </p:stCondLst>
                                        </p:cTn>
                                        <p:tgtEl>
                                          <p:spTgt spid="153643"/>
                                        </p:tgtEl>
                                      </p:cBhvr>
                                      <p:from x="200000" y="450000"/>
                                      <p:to x="100000" y="100000"/>
                                    </p:animScale>
                                    <p:set>
                                      <p:cBhvr>
                                        <p:cTn id="29" dur="385" fill="hold"/>
                                        <p:tgtEl>
                                          <p:spTgt spid="153643"/>
                                        </p:tgtEl>
                                        <p:attrNameLst>
                                          <p:attrName>ppt_x</p:attrName>
                                        </p:attrNameLst>
                                      </p:cBhvr>
                                      <p:to>
                                        <p:strVal val="(0.5)"/>
                                      </p:to>
                                    </p:set>
                                    <p:anim from="(0.5)" to="(#ppt_x)" calcmode="lin" valueType="num">
                                      <p:cBhvr>
                                        <p:cTn id="30" dur="615" accel="100000" fill="hold">
                                          <p:stCondLst>
                                            <p:cond delay="385"/>
                                          </p:stCondLst>
                                        </p:cTn>
                                        <p:tgtEl>
                                          <p:spTgt spid="153643"/>
                                        </p:tgtEl>
                                        <p:attrNameLst>
                                          <p:attrName>ppt_x</p:attrName>
                                        </p:attrNameLst>
                                      </p:cBhvr>
                                    </p:anim>
                                    <p:set>
                                      <p:cBhvr>
                                        <p:cTn id="31" dur="385" fill="hold"/>
                                        <p:tgtEl>
                                          <p:spTgt spid="153643"/>
                                        </p:tgtEl>
                                        <p:attrNameLst>
                                          <p:attrName>ppt_y</p:attrName>
                                        </p:attrNameLst>
                                      </p:cBhvr>
                                      <p:to>
                                        <p:strVal val="(#ppt_y+0.4)"/>
                                      </p:to>
                                    </p:set>
                                    <p:anim from="(#ppt_y+0.4)" to="(#ppt_y)" calcmode="lin" valueType="num">
                                      <p:cBhvr>
                                        <p:cTn id="32" dur="615" accel="100000" fill="hold">
                                          <p:stCondLst>
                                            <p:cond delay="385"/>
                                          </p:stCondLst>
                                        </p:cTn>
                                        <p:tgtEl>
                                          <p:spTgt spid="153643"/>
                                        </p:tgtEl>
                                        <p:attrNameLst>
                                          <p:attrName>ppt_y</p:attrName>
                                        </p:attrNameLst>
                                      </p:cBhvr>
                                    </p:anim>
                                  </p:childTnLst>
                                </p:cTn>
                              </p:par>
                              <p:par>
                                <p:cTn id="33" presetID="51" presetClass="entr" presetSubtype="0" fill="hold" grpId="0" nodeType="withEffect">
                                  <p:stCondLst>
                                    <p:cond delay="0"/>
                                  </p:stCondLst>
                                  <p:childTnLst>
                                    <p:set>
                                      <p:cBhvr>
                                        <p:cTn id="34" dur="1" fill="hold">
                                          <p:stCondLst>
                                            <p:cond delay="0"/>
                                          </p:stCondLst>
                                        </p:cTn>
                                        <p:tgtEl>
                                          <p:spTgt spid="153641"/>
                                        </p:tgtEl>
                                        <p:attrNameLst>
                                          <p:attrName>style.visibility</p:attrName>
                                        </p:attrNameLst>
                                      </p:cBhvr>
                                      <p:to>
                                        <p:strVal val="visible"/>
                                      </p:to>
                                    </p:set>
                                    <p:animEffect transition="in" filter="fade">
                                      <p:cBhvr>
                                        <p:cTn id="35" dur="385" decel="100000"/>
                                        <p:tgtEl>
                                          <p:spTgt spid="153641"/>
                                        </p:tgtEl>
                                      </p:cBhvr>
                                    </p:animEffect>
                                    <p:animScale>
                                      <p:cBhvr>
                                        <p:cTn id="36" dur="385" decel="100000"/>
                                        <p:tgtEl>
                                          <p:spTgt spid="153641"/>
                                        </p:tgtEl>
                                      </p:cBhvr>
                                      <p:from x="10000" y="10000"/>
                                      <p:to x="200000" y="450000"/>
                                    </p:animScale>
                                    <p:animScale>
                                      <p:cBhvr>
                                        <p:cTn id="37" dur="615" accel="100000" fill="hold">
                                          <p:stCondLst>
                                            <p:cond delay="385"/>
                                          </p:stCondLst>
                                        </p:cTn>
                                        <p:tgtEl>
                                          <p:spTgt spid="153641"/>
                                        </p:tgtEl>
                                      </p:cBhvr>
                                      <p:from x="200000" y="450000"/>
                                      <p:to x="100000" y="100000"/>
                                    </p:animScale>
                                    <p:set>
                                      <p:cBhvr>
                                        <p:cTn id="38" dur="385" fill="hold"/>
                                        <p:tgtEl>
                                          <p:spTgt spid="153641"/>
                                        </p:tgtEl>
                                        <p:attrNameLst>
                                          <p:attrName>ppt_x</p:attrName>
                                        </p:attrNameLst>
                                      </p:cBhvr>
                                      <p:to>
                                        <p:strVal val="(0.5)"/>
                                      </p:to>
                                    </p:set>
                                    <p:anim from="(0.5)" to="(#ppt_x)" calcmode="lin" valueType="num">
                                      <p:cBhvr>
                                        <p:cTn id="39" dur="615" accel="100000" fill="hold">
                                          <p:stCondLst>
                                            <p:cond delay="385"/>
                                          </p:stCondLst>
                                        </p:cTn>
                                        <p:tgtEl>
                                          <p:spTgt spid="153641"/>
                                        </p:tgtEl>
                                        <p:attrNameLst>
                                          <p:attrName>ppt_x</p:attrName>
                                        </p:attrNameLst>
                                      </p:cBhvr>
                                    </p:anim>
                                    <p:set>
                                      <p:cBhvr>
                                        <p:cTn id="40" dur="385" fill="hold"/>
                                        <p:tgtEl>
                                          <p:spTgt spid="153641"/>
                                        </p:tgtEl>
                                        <p:attrNameLst>
                                          <p:attrName>ppt_y</p:attrName>
                                        </p:attrNameLst>
                                      </p:cBhvr>
                                      <p:to>
                                        <p:strVal val="(#ppt_y+0.4)"/>
                                      </p:to>
                                    </p:set>
                                    <p:anim from="(#ppt_y+0.4)" to="(#ppt_y)" calcmode="lin" valueType="num">
                                      <p:cBhvr>
                                        <p:cTn id="41" dur="615" accel="100000" fill="hold">
                                          <p:stCondLst>
                                            <p:cond delay="385"/>
                                          </p:stCondLst>
                                        </p:cTn>
                                        <p:tgtEl>
                                          <p:spTgt spid="153641"/>
                                        </p:tgtEl>
                                        <p:attrNameLst>
                                          <p:attrName>ppt_y</p:attrName>
                                        </p:attrNameLst>
                                      </p:cBhvr>
                                    </p:anim>
                                  </p:childTnLst>
                                </p:cTn>
                              </p:par>
                              <p:par>
                                <p:cTn id="42" presetID="51" presetClass="entr" presetSubtype="0" fill="hold" grpId="0" nodeType="withEffect">
                                  <p:stCondLst>
                                    <p:cond delay="0"/>
                                  </p:stCondLst>
                                  <p:childTnLst>
                                    <p:set>
                                      <p:cBhvr>
                                        <p:cTn id="43" dur="1" fill="hold">
                                          <p:stCondLst>
                                            <p:cond delay="0"/>
                                          </p:stCondLst>
                                        </p:cTn>
                                        <p:tgtEl>
                                          <p:spTgt spid="153642"/>
                                        </p:tgtEl>
                                        <p:attrNameLst>
                                          <p:attrName>style.visibility</p:attrName>
                                        </p:attrNameLst>
                                      </p:cBhvr>
                                      <p:to>
                                        <p:strVal val="visible"/>
                                      </p:to>
                                    </p:set>
                                    <p:animEffect transition="in" filter="fade">
                                      <p:cBhvr>
                                        <p:cTn id="44" dur="385" decel="100000"/>
                                        <p:tgtEl>
                                          <p:spTgt spid="153642"/>
                                        </p:tgtEl>
                                      </p:cBhvr>
                                    </p:animEffect>
                                    <p:animScale>
                                      <p:cBhvr>
                                        <p:cTn id="45" dur="385" decel="100000"/>
                                        <p:tgtEl>
                                          <p:spTgt spid="153642"/>
                                        </p:tgtEl>
                                      </p:cBhvr>
                                      <p:from x="10000" y="10000"/>
                                      <p:to x="200000" y="450000"/>
                                    </p:animScale>
                                    <p:animScale>
                                      <p:cBhvr>
                                        <p:cTn id="46" dur="615" accel="100000" fill="hold">
                                          <p:stCondLst>
                                            <p:cond delay="385"/>
                                          </p:stCondLst>
                                        </p:cTn>
                                        <p:tgtEl>
                                          <p:spTgt spid="153642"/>
                                        </p:tgtEl>
                                      </p:cBhvr>
                                      <p:from x="200000" y="450000"/>
                                      <p:to x="100000" y="100000"/>
                                    </p:animScale>
                                    <p:set>
                                      <p:cBhvr>
                                        <p:cTn id="47" dur="385" fill="hold"/>
                                        <p:tgtEl>
                                          <p:spTgt spid="153642"/>
                                        </p:tgtEl>
                                        <p:attrNameLst>
                                          <p:attrName>ppt_x</p:attrName>
                                        </p:attrNameLst>
                                      </p:cBhvr>
                                      <p:to>
                                        <p:strVal val="(0.5)"/>
                                      </p:to>
                                    </p:set>
                                    <p:anim from="(0.5)" to="(#ppt_x)" calcmode="lin" valueType="num">
                                      <p:cBhvr>
                                        <p:cTn id="48" dur="615" accel="100000" fill="hold">
                                          <p:stCondLst>
                                            <p:cond delay="385"/>
                                          </p:stCondLst>
                                        </p:cTn>
                                        <p:tgtEl>
                                          <p:spTgt spid="153642"/>
                                        </p:tgtEl>
                                        <p:attrNameLst>
                                          <p:attrName>ppt_x</p:attrName>
                                        </p:attrNameLst>
                                      </p:cBhvr>
                                    </p:anim>
                                    <p:set>
                                      <p:cBhvr>
                                        <p:cTn id="49" dur="385" fill="hold"/>
                                        <p:tgtEl>
                                          <p:spTgt spid="153642"/>
                                        </p:tgtEl>
                                        <p:attrNameLst>
                                          <p:attrName>ppt_y</p:attrName>
                                        </p:attrNameLst>
                                      </p:cBhvr>
                                      <p:to>
                                        <p:strVal val="(#ppt_y+0.4)"/>
                                      </p:to>
                                    </p:set>
                                    <p:anim from="(#ppt_y+0.4)" to="(#ppt_y)" calcmode="lin" valueType="num">
                                      <p:cBhvr>
                                        <p:cTn id="50" dur="615" accel="100000" fill="hold">
                                          <p:stCondLst>
                                            <p:cond delay="385"/>
                                          </p:stCondLst>
                                        </p:cTn>
                                        <p:tgtEl>
                                          <p:spTgt spid="153642"/>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153603"/>
                                        </p:tgtEl>
                                        <p:attrNameLst>
                                          <p:attrName>style.visibility</p:attrName>
                                        </p:attrNameLst>
                                      </p:cBhvr>
                                      <p:to>
                                        <p:strVal val="visible"/>
                                      </p:to>
                                    </p:set>
                                    <p:animEffect transition="in" filter="wheel(4)">
                                      <p:cBhvr>
                                        <p:cTn id="55" dur="2000"/>
                                        <p:tgtEl>
                                          <p:spTgt spid="153603"/>
                                        </p:tgtEl>
                                      </p:cBhvr>
                                    </p:animEffect>
                                  </p:childTnLst>
                                </p:cTn>
                              </p:par>
                            </p:childTnLst>
                          </p:cTn>
                        </p:par>
                        <p:par>
                          <p:cTn id="56" fill="hold">
                            <p:stCondLst>
                              <p:cond delay="2000"/>
                            </p:stCondLst>
                            <p:childTnLst>
                              <p:par>
                                <p:cTn id="57" presetID="20" presetClass="entr" presetSubtype="0" fill="hold" grpId="1" nodeType="afterEffect">
                                  <p:stCondLst>
                                    <p:cond delay="0"/>
                                  </p:stCondLst>
                                  <p:childTnLst>
                                    <p:set>
                                      <p:cBhvr>
                                        <p:cTn id="58" dur="1" fill="hold">
                                          <p:stCondLst>
                                            <p:cond delay="0"/>
                                          </p:stCondLst>
                                        </p:cTn>
                                        <p:tgtEl>
                                          <p:spTgt spid="153618"/>
                                        </p:tgtEl>
                                        <p:attrNameLst>
                                          <p:attrName>style.visibility</p:attrName>
                                        </p:attrNameLst>
                                      </p:cBhvr>
                                      <p:to>
                                        <p:strVal val="visible"/>
                                      </p:to>
                                    </p:set>
                                    <p:animEffect transition="in" filter="wedge">
                                      <p:cBhvr>
                                        <p:cTn id="59" dur="500"/>
                                        <p:tgtEl>
                                          <p:spTgt spid="153618"/>
                                        </p:tgtEl>
                                      </p:cBhvr>
                                    </p:animEffect>
                                  </p:childTnLst>
                                  <p:subTnLst>
                                    <p:audio>
                                      <p:cMediaNode>
                                        <p:cTn display="0" masterRel="sameClick">
                                          <p:stCondLst>
                                            <p:cond evt="begin" delay="0">
                                              <p:tn val="57"/>
                                            </p:cond>
                                          </p:stCondLst>
                                          <p:endCondLst>
                                            <p:cond evt="onStopAudio" delay="0">
                                              <p:tgtEl>
                                                <p:sldTgt/>
                                              </p:tgtEl>
                                            </p:cond>
                                          </p:endCondLst>
                                        </p:cTn>
                                        <p:tgtEl>
                                          <p:sndTgt r:embed="rId2" name="chimes.wav"/>
                                        </p:tgtEl>
                                      </p:cMediaNode>
                                    </p:audio>
                                  </p:subTnLst>
                                </p:cTn>
                              </p:par>
                            </p:childTnLst>
                          </p:cTn>
                        </p:par>
                        <p:par>
                          <p:cTn id="60" fill="hold">
                            <p:stCondLst>
                              <p:cond delay="2500"/>
                            </p:stCondLst>
                            <p:childTnLst>
                              <p:par>
                                <p:cTn id="61" presetID="21" presetClass="exit" presetSubtype="8" fill="hold" grpId="0" nodeType="afterEffect">
                                  <p:stCondLst>
                                    <p:cond delay="0"/>
                                  </p:stCondLst>
                                  <p:childTnLst>
                                    <p:animEffect transition="out" filter="wheel(8)">
                                      <p:cBhvr>
                                        <p:cTn id="62" dur="500"/>
                                        <p:tgtEl>
                                          <p:spTgt spid="153618"/>
                                        </p:tgtEl>
                                      </p:cBhvr>
                                    </p:animEffect>
                                    <p:set>
                                      <p:cBhvr>
                                        <p:cTn id="63" dur="1" fill="hold">
                                          <p:stCondLst>
                                            <p:cond delay="499"/>
                                          </p:stCondLst>
                                        </p:cTn>
                                        <p:tgtEl>
                                          <p:spTgt spid="153618"/>
                                        </p:tgtEl>
                                        <p:attrNameLst>
                                          <p:attrName>style.visibility</p:attrName>
                                        </p:attrNameLst>
                                      </p:cBhvr>
                                      <p:to>
                                        <p:strVal val="hidden"/>
                                      </p:to>
                                    </p:set>
                                  </p:childTnLst>
                                </p:cTn>
                              </p:par>
                            </p:childTnLst>
                          </p:cTn>
                        </p:par>
                        <p:par>
                          <p:cTn id="64" fill="hold">
                            <p:stCondLst>
                              <p:cond delay="3000"/>
                            </p:stCondLst>
                            <p:childTnLst>
                              <p:par>
                                <p:cTn id="65" presetID="20" presetClass="entr" presetSubtype="0" fill="hold" grpId="1" nodeType="afterEffect">
                                  <p:stCondLst>
                                    <p:cond delay="0"/>
                                  </p:stCondLst>
                                  <p:childTnLst>
                                    <p:set>
                                      <p:cBhvr>
                                        <p:cTn id="66" dur="1" fill="hold">
                                          <p:stCondLst>
                                            <p:cond delay="0"/>
                                          </p:stCondLst>
                                        </p:cTn>
                                        <p:tgtEl>
                                          <p:spTgt spid="153617"/>
                                        </p:tgtEl>
                                        <p:attrNameLst>
                                          <p:attrName>style.visibility</p:attrName>
                                        </p:attrNameLst>
                                      </p:cBhvr>
                                      <p:to>
                                        <p:strVal val="visible"/>
                                      </p:to>
                                    </p:set>
                                    <p:animEffect transition="in" filter="wedge">
                                      <p:cBhvr>
                                        <p:cTn id="67" dur="500"/>
                                        <p:tgtEl>
                                          <p:spTgt spid="153617"/>
                                        </p:tgtEl>
                                      </p:cBhvr>
                                    </p:animEffec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par>
                          <p:cTn id="68" fill="hold">
                            <p:stCondLst>
                              <p:cond delay="3500"/>
                            </p:stCondLst>
                            <p:childTnLst>
                              <p:par>
                                <p:cTn id="69" presetID="21" presetClass="exit" presetSubtype="8" fill="hold" grpId="0" nodeType="afterEffect">
                                  <p:stCondLst>
                                    <p:cond delay="0"/>
                                  </p:stCondLst>
                                  <p:childTnLst>
                                    <p:animEffect transition="out" filter="wheel(8)">
                                      <p:cBhvr>
                                        <p:cTn id="70" dur="500"/>
                                        <p:tgtEl>
                                          <p:spTgt spid="153617"/>
                                        </p:tgtEl>
                                      </p:cBhvr>
                                    </p:animEffect>
                                    <p:set>
                                      <p:cBhvr>
                                        <p:cTn id="71" dur="1" fill="hold">
                                          <p:stCondLst>
                                            <p:cond delay="499"/>
                                          </p:stCondLst>
                                        </p:cTn>
                                        <p:tgtEl>
                                          <p:spTgt spid="153617"/>
                                        </p:tgtEl>
                                        <p:attrNameLst>
                                          <p:attrName>style.visibility</p:attrName>
                                        </p:attrNameLst>
                                      </p:cBhvr>
                                      <p:to>
                                        <p:strVal val="hidden"/>
                                      </p:to>
                                    </p:set>
                                  </p:childTnLst>
                                </p:cTn>
                              </p:par>
                            </p:childTnLst>
                          </p:cTn>
                        </p:par>
                        <p:par>
                          <p:cTn id="72" fill="hold">
                            <p:stCondLst>
                              <p:cond delay="4000"/>
                            </p:stCondLst>
                            <p:childTnLst>
                              <p:par>
                                <p:cTn id="73" presetID="20" presetClass="entr" presetSubtype="0" fill="hold" grpId="1" nodeType="afterEffect">
                                  <p:stCondLst>
                                    <p:cond delay="0"/>
                                  </p:stCondLst>
                                  <p:childTnLst>
                                    <p:set>
                                      <p:cBhvr>
                                        <p:cTn id="74" dur="1" fill="hold">
                                          <p:stCondLst>
                                            <p:cond delay="0"/>
                                          </p:stCondLst>
                                        </p:cTn>
                                        <p:tgtEl>
                                          <p:spTgt spid="153616"/>
                                        </p:tgtEl>
                                        <p:attrNameLst>
                                          <p:attrName>style.visibility</p:attrName>
                                        </p:attrNameLst>
                                      </p:cBhvr>
                                      <p:to>
                                        <p:strVal val="visible"/>
                                      </p:to>
                                    </p:set>
                                    <p:animEffect transition="in" filter="wedge">
                                      <p:cBhvr>
                                        <p:cTn id="75" dur="500"/>
                                        <p:tgtEl>
                                          <p:spTgt spid="153616"/>
                                        </p:tgtEl>
                                      </p:cBhvr>
                                    </p:animEffect>
                                  </p:childTnLst>
                                  <p:subTnLst>
                                    <p:audio>
                                      <p:cMediaNode>
                                        <p:cTn display="0" masterRel="sameClick">
                                          <p:stCondLst>
                                            <p:cond evt="begin" delay="0">
                                              <p:tn val="73"/>
                                            </p:cond>
                                          </p:stCondLst>
                                          <p:endCondLst>
                                            <p:cond evt="onStopAudio" delay="0">
                                              <p:tgtEl>
                                                <p:sldTgt/>
                                              </p:tgtEl>
                                            </p:cond>
                                          </p:endCondLst>
                                        </p:cTn>
                                        <p:tgtEl>
                                          <p:sndTgt r:embed="rId2" name="chimes.wav"/>
                                        </p:tgtEl>
                                      </p:cMediaNode>
                                    </p:audio>
                                  </p:subTnLst>
                                </p:cTn>
                              </p:par>
                            </p:childTnLst>
                          </p:cTn>
                        </p:par>
                        <p:par>
                          <p:cTn id="76" fill="hold">
                            <p:stCondLst>
                              <p:cond delay="4500"/>
                            </p:stCondLst>
                            <p:childTnLst>
                              <p:par>
                                <p:cTn id="77" presetID="21" presetClass="exit" presetSubtype="8" fill="hold" grpId="0" nodeType="afterEffect">
                                  <p:stCondLst>
                                    <p:cond delay="0"/>
                                  </p:stCondLst>
                                  <p:childTnLst>
                                    <p:animEffect transition="out" filter="wheel(8)">
                                      <p:cBhvr>
                                        <p:cTn id="78" dur="500"/>
                                        <p:tgtEl>
                                          <p:spTgt spid="153616"/>
                                        </p:tgtEl>
                                      </p:cBhvr>
                                    </p:animEffect>
                                    <p:set>
                                      <p:cBhvr>
                                        <p:cTn id="79" dur="1" fill="hold">
                                          <p:stCondLst>
                                            <p:cond delay="499"/>
                                          </p:stCondLst>
                                        </p:cTn>
                                        <p:tgtEl>
                                          <p:spTgt spid="153616"/>
                                        </p:tgtEl>
                                        <p:attrNameLst>
                                          <p:attrName>style.visibility</p:attrName>
                                        </p:attrNameLst>
                                      </p:cBhvr>
                                      <p:to>
                                        <p:strVal val="hidden"/>
                                      </p:to>
                                    </p:set>
                                  </p:childTnLst>
                                </p:cTn>
                              </p:par>
                            </p:childTnLst>
                          </p:cTn>
                        </p:par>
                        <p:par>
                          <p:cTn id="80" fill="hold">
                            <p:stCondLst>
                              <p:cond delay="5000"/>
                            </p:stCondLst>
                            <p:childTnLst>
                              <p:par>
                                <p:cTn id="81" presetID="20" presetClass="entr" presetSubtype="0" fill="hold" grpId="1" nodeType="afterEffect">
                                  <p:stCondLst>
                                    <p:cond delay="0"/>
                                  </p:stCondLst>
                                  <p:childTnLst>
                                    <p:set>
                                      <p:cBhvr>
                                        <p:cTn id="82" dur="1" fill="hold">
                                          <p:stCondLst>
                                            <p:cond delay="0"/>
                                          </p:stCondLst>
                                        </p:cTn>
                                        <p:tgtEl>
                                          <p:spTgt spid="153615"/>
                                        </p:tgtEl>
                                        <p:attrNameLst>
                                          <p:attrName>style.visibility</p:attrName>
                                        </p:attrNameLst>
                                      </p:cBhvr>
                                      <p:to>
                                        <p:strVal val="visible"/>
                                      </p:to>
                                    </p:set>
                                    <p:animEffect transition="in" filter="wedge">
                                      <p:cBhvr>
                                        <p:cTn id="83" dur="500"/>
                                        <p:tgtEl>
                                          <p:spTgt spid="153615"/>
                                        </p:tgtEl>
                                      </p:cBhvr>
                                    </p:animEffect>
                                  </p:childTnLst>
                                  <p:subTnLst>
                                    <p:audio>
                                      <p:cMediaNode>
                                        <p:cTn display="0" masterRel="sameClick">
                                          <p:stCondLst>
                                            <p:cond evt="begin" delay="0">
                                              <p:tn val="81"/>
                                            </p:cond>
                                          </p:stCondLst>
                                          <p:endCondLst>
                                            <p:cond evt="onStopAudio" delay="0">
                                              <p:tgtEl>
                                                <p:sldTgt/>
                                              </p:tgtEl>
                                            </p:cond>
                                          </p:endCondLst>
                                        </p:cTn>
                                        <p:tgtEl>
                                          <p:sndTgt r:embed="rId2" name="chimes.wav"/>
                                        </p:tgtEl>
                                      </p:cMediaNode>
                                    </p:audio>
                                  </p:subTnLst>
                                </p:cTn>
                              </p:par>
                            </p:childTnLst>
                          </p:cTn>
                        </p:par>
                        <p:par>
                          <p:cTn id="84" fill="hold">
                            <p:stCondLst>
                              <p:cond delay="5500"/>
                            </p:stCondLst>
                            <p:childTnLst>
                              <p:par>
                                <p:cTn id="85" presetID="21" presetClass="exit" presetSubtype="8" fill="hold" grpId="0" nodeType="afterEffect">
                                  <p:stCondLst>
                                    <p:cond delay="0"/>
                                  </p:stCondLst>
                                  <p:childTnLst>
                                    <p:animEffect transition="out" filter="wheel(8)">
                                      <p:cBhvr>
                                        <p:cTn id="86" dur="500"/>
                                        <p:tgtEl>
                                          <p:spTgt spid="153615"/>
                                        </p:tgtEl>
                                      </p:cBhvr>
                                    </p:animEffect>
                                    <p:set>
                                      <p:cBhvr>
                                        <p:cTn id="87" dur="1" fill="hold">
                                          <p:stCondLst>
                                            <p:cond delay="499"/>
                                          </p:stCondLst>
                                        </p:cTn>
                                        <p:tgtEl>
                                          <p:spTgt spid="153615"/>
                                        </p:tgtEl>
                                        <p:attrNameLst>
                                          <p:attrName>style.visibility</p:attrName>
                                        </p:attrNameLst>
                                      </p:cBhvr>
                                      <p:to>
                                        <p:strVal val="hidden"/>
                                      </p:to>
                                    </p:set>
                                  </p:childTnLst>
                                </p:cTn>
                              </p:par>
                            </p:childTnLst>
                          </p:cTn>
                        </p:par>
                        <p:par>
                          <p:cTn id="88" fill="hold">
                            <p:stCondLst>
                              <p:cond delay="6000"/>
                            </p:stCondLst>
                            <p:childTnLst>
                              <p:par>
                                <p:cTn id="89" presetID="20" presetClass="entr" presetSubtype="0" fill="hold" grpId="1" nodeType="afterEffect">
                                  <p:stCondLst>
                                    <p:cond delay="0"/>
                                  </p:stCondLst>
                                  <p:childTnLst>
                                    <p:set>
                                      <p:cBhvr>
                                        <p:cTn id="90" dur="1" fill="hold">
                                          <p:stCondLst>
                                            <p:cond delay="0"/>
                                          </p:stCondLst>
                                        </p:cTn>
                                        <p:tgtEl>
                                          <p:spTgt spid="153614"/>
                                        </p:tgtEl>
                                        <p:attrNameLst>
                                          <p:attrName>style.visibility</p:attrName>
                                        </p:attrNameLst>
                                      </p:cBhvr>
                                      <p:to>
                                        <p:strVal val="visible"/>
                                      </p:to>
                                    </p:set>
                                    <p:animEffect transition="in" filter="wedge">
                                      <p:cBhvr>
                                        <p:cTn id="91" dur="500"/>
                                        <p:tgtEl>
                                          <p:spTgt spid="153614"/>
                                        </p:tgtEl>
                                      </p:cBhvr>
                                    </p:animEffect>
                                  </p:childTnLst>
                                  <p:subTnLst>
                                    <p:audio>
                                      <p:cMediaNode>
                                        <p:cTn display="0" masterRel="sameClick">
                                          <p:stCondLst>
                                            <p:cond evt="begin" delay="0">
                                              <p:tn val="89"/>
                                            </p:cond>
                                          </p:stCondLst>
                                          <p:endCondLst>
                                            <p:cond evt="onStopAudio" delay="0">
                                              <p:tgtEl>
                                                <p:sldTgt/>
                                              </p:tgtEl>
                                            </p:cond>
                                          </p:endCondLst>
                                        </p:cTn>
                                        <p:tgtEl>
                                          <p:sndTgt r:embed="rId2" name="chimes.wav"/>
                                        </p:tgtEl>
                                      </p:cMediaNode>
                                    </p:audio>
                                  </p:subTnLst>
                                </p:cTn>
                              </p:par>
                            </p:childTnLst>
                          </p:cTn>
                        </p:par>
                        <p:par>
                          <p:cTn id="92" fill="hold">
                            <p:stCondLst>
                              <p:cond delay="6500"/>
                            </p:stCondLst>
                            <p:childTnLst>
                              <p:par>
                                <p:cTn id="93" presetID="21" presetClass="exit" presetSubtype="8" fill="hold" grpId="0" nodeType="afterEffect">
                                  <p:stCondLst>
                                    <p:cond delay="0"/>
                                  </p:stCondLst>
                                  <p:childTnLst>
                                    <p:animEffect transition="out" filter="wheel(8)">
                                      <p:cBhvr>
                                        <p:cTn id="94" dur="500"/>
                                        <p:tgtEl>
                                          <p:spTgt spid="153614"/>
                                        </p:tgtEl>
                                      </p:cBhvr>
                                    </p:animEffect>
                                    <p:set>
                                      <p:cBhvr>
                                        <p:cTn id="95" dur="1" fill="hold">
                                          <p:stCondLst>
                                            <p:cond delay="499"/>
                                          </p:stCondLst>
                                        </p:cTn>
                                        <p:tgtEl>
                                          <p:spTgt spid="153614"/>
                                        </p:tgtEl>
                                        <p:attrNameLst>
                                          <p:attrName>style.visibility</p:attrName>
                                        </p:attrNameLst>
                                      </p:cBhvr>
                                      <p:to>
                                        <p:strVal val="hidden"/>
                                      </p:to>
                                    </p:set>
                                  </p:childTnLst>
                                </p:cTn>
                              </p:par>
                            </p:childTnLst>
                          </p:cTn>
                        </p:par>
                        <p:par>
                          <p:cTn id="96" fill="hold">
                            <p:stCondLst>
                              <p:cond delay="7000"/>
                            </p:stCondLst>
                            <p:childTnLst>
                              <p:par>
                                <p:cTn id="97" presetID="20" presetClass="entr" presetSubtype="0" fill="hold" grpId="1" nodeType="afterEffect">
                                  <p:stCondLst>
                                    <p:cond delay="0"/>
                                  </p:stCondLst>
                                  <p:childTnLst>
                                    <p:set>
                                      <p:cBhvr>
                                        <p:cTn id="98" dur="1" fill="hold">
                                          <p:stCondLst>
                                            <p:cond delay="0"/>
                                          </p:stCondLst>
                                        </p:cTn>
                                        <p:tgtEl>
                                          <p:spTgt spid="153613"/>
                                        </p:tgtEl>
                                        <p:attrNameLst>
                                          <p:attrName>style.visibility</p:attrName>
                                        </p:attrNameLst>
                                      </p:cBhvr>
                                      <p:to>
                                        <p:strVal val="visible"/>
                                      </p:to>
                                    </p:set>
                                    <p:animEffect transition="in" filter="wedge">
                                      <p:cBhvr>
                                        <p:cTn id="99" dur="500"/>
                                        <p:tgtEl>
                                          <p:spTgt spid="153613"/>
                                        </p:tgtEl>
                                      </p:cBhvr>
                                    </p:animEffect>
                                  </p:childTnLst>
                                  <p:subTnLst>
                                    <p:audio>
                                      <p:cMediaNode>
                                        <p:cTn display="0" masterRel="sameClick">
                                          <p:stCondLst>
                                            <p:cond evt="begin" delay="0">
                                              <p:tn val="97"/>
                                            </p:cond>
                                          </p:stCondLst>
                                          <p:endCondLst>
                                            <p:cond evt="onStopAudio" delay="0">
                                              <p:tgtEl>
                                                <p:sldTgt/>
                                              </p:tgtEl>
                                            </p:cond>
                                          </p:endCondLst>
                                        </p:cTn>
                                        <p:tgtEl>
                                          <p:sndTgt r:embed="rId2" name="chimes.wav"/>
                                        </p:tgtEl>
                                      </p:cMediaNode>
                                    </p:audio>
                                  </p:subTnLst>
                                </p:cTn>
                              </p:par>
                            </p:childTnLst>
                          </p:cTn>
                        </p:par>
                        <p:par>
                          <p:cTn id="100" fill="hold">
                            <p:stCondLst>
                              <p:cond delay="7500"/>
                            </p:stCondLst>
                            <p:childTnLst>
                              <p:par>
                                <p:cTn id="101" presetID="21" presetClass="exit" presetSubtype="8" fill="hold" grpId="0" nodeType="afterEffect">
                                  <p:stCondLst>
                                    <p:cond delay="0"/>
                                  </p:stCondLst>
                                  <p:childTnLst>
                                    <p:animEffect transition="out" filter="wheel(8)">
                                      <p:cBhvr>
                                        <p:cTn id="102" dur="500"/>
                                        <p:tgtEl>
                                          <p:spTgt spid="153613"/>
                                        </p:tgtEl>
                                      </p:cBhvr>
                                    </p:animEffect>
                                    <p:set>
                                      <p:cBhvr>
                                        <p:cTn id="103" dur="1" fill="hold">
                                          <p:stCondLst>
                                            <p:cond delay="499"/>
                                          </p:stCondLst>
                                        </p:cTn>
                                        <p:tgtEl>
                                          <p:spTgt spid="153613"/>
                                        </p:tgtEl>
                                        <p:attrNameLst>
                                          <p:attrName>style.visibility</p:attrName>
                                        </p:attrNameLst>
                                      </p:cBhvr>
                                      <p:to>
                                        <p:strVal val="hidden"/>
                                      </p:to>
                                    </p:set>
                                  </p:childTnLst>
                                </p:cTn>
                              </p:par>
                            </p:childTnLst>
                          </p:cTn>
                        </p:par>
                        <p:par>
                          <p:cTn id="104" fill="hold">
                            <p:stCondLst>
                              <p:cond delay="8000"/>
                            </p:stCondLst>
                            <p:childTnLst>
                              <p:par>
                                <p:cTn id="105" presetID="20" presetClass="entr" presetSubtype="0" fill="hold" grpId="1" nodeType="afterEffect">
                                  <p:stCondLst>
                                    <p:cond delay="0"/>
                                  </p:stCondLst>
                                  <p:childTnLst>
                                    <p:set>
                                      <p:cBhvr>
                                        <p:cTn id="106" dur="1" fill="hold">
                                          <p:stCondLst>
                                            <p:cond delay="0"/>
                                          </p:stCondLst>
                                        </p:cTn>
                                        <p:tgtEl>
                                          <p:spTgt spid="153612"/>
                                        </p:tgtEl>
                                        <p:attrNameLst>
                                          <p:attrName>style.visibility</p:attrName>
                                        </p:attrNameLst>
                                      </p:cBhvr>
                                      <p:to>
                                        <p:strVal val="visible"/>
                                      </p:to>
                                    </p:set>
                                    <p:animEffect transition="in" filter="wedge">
                                      <p:cBhvr>
                                        <p:cTn id="107" dur="500"/>
                                        <p:tgtEl>
                                          <p:spTgt spid="153612"/>
                                        </p:tgtEl>
                                      </p:cBhvr>
                                    </p:animEffect>
                                  </p:childTnLst>
                                  <p:subTnLst>
                                    <p:audio>
                                      <p:cMediaNode>
                                        <p:cTn display="0" masterRel="sameClick">
                                          <p:stCondLst>
                                            <p:cond evt="begin" delay="0">
                                              <p:tn val="105"/>
                                            </p:cond>
                                          </p:stCondLst>
                                          <p:endCondLst>
                                            <p:cond evt="onStopAudio" delay="0">
                                              <p:tgtEl>
                                                <p:sldTgt/>
                                              </p:tgtEl>
                                            </p:cond>
                                          </p:endCondLst>
                                        </p:cTn>
                                        <p:tgtEl>
                                          <p:sndTgt r:embed="rId2" name="chimes.wav"/>
                                        </p:tgtEl>
                                      </p:cMediaNode>
                                    </p:audio>
                                  </p:subTnLst>
                                </p:cTn>
                              </p:par>
                            </p:childTnLst>
                          </p:cTn>
                        </p:par>
                        <p:par>
                          <p:cTn id="108" fill="hold">
                            <p:stCondLst>
                              <p:cond delay="8500"/>
                            </p:stCondLst>
                            <p:childTnLst>
                              <p:par>
                                <p:cTn id="109" presetID="21" presetClass="exit" presetSubtype="8" fill="hold" grpId="0" nodeType="afterEffect">
                                  <p:stCondLst>
                                    <p:cond delay="0"/>
                                  </p:stCondLst>
                                  <p:childTnLst>
                                    <p:animEffect transition="out" filter="wheel(8)">
                                      <p:cBhvr>
                                        <p:cTn id="110" dur="500"/>
                                        <p:tgtEl>
                                          <p:spTgt spid="153612"/>
                                        </p:tgtEl>
                                      </p:cBhvr>
                                    </p:animEffect>
                                    <p:set>
                                      <p:cBhvr>
                                        <p:cTn id="111" dur="1" fill="hold">
                                          <p:stCondLst>
                                            <p:cond delay="499"/>
                                          </p:stCondLst>
                                        </p:cTn>
                                        <p:tgtEl>
                                          <p:spTgt spid="153612"/>
                                        </p:tgtEl>
                                        <p:attrNameLst>
                                          <p:attrName>style.visibility</p:attrName>
                                        </p:attrNameLst>
                                      </p:cBhvr>
                                      <p:to>
                                        <p:strVal val="hidden"/>
                                      </p:to>
                                    </p:set>
                                  </p:childTnLst>
                                </p:cTn>
                              </p:par>
                            </p:childTnLst>
                          </p:cTn>
                        </p:par>
                        <p:par>
                          <p:cTn id="112" fill="hold">
                            <p:stCondLst>
                              <p:cond delay="9000"/>
                            </p:stCondLst>
                            <p:childTnLst>
                              <p:par>
                                <p:cTn id="113" presetID="20" presetClass="entr" presetSubtype="0" fill="hold" grpId="1" nodeType="afterEffect">
                                  <p:stCondLst>
                                    <p:cond delay="0"/>
                                  </p:stCondLst>
                                  <p:childTnLst>
                                    <p:set>
                                      <p:cBhvr>
                                        <p:cTn id="114" dur="1" fill="hold">
                                          <p:stCondLst>
                                            <p:cond delay="0"/>
                                          </p:stCondLst>
                                        </p:cTn>
                                        <p:tgtEl>
                                          <p:spTgt spid="153611"/>
                                        </p:tgtEl>
                                        <p:attrNameLst>
                                          <p:attrName>style.visibility</p:attrName>
                                        </p:attrNameLst>
                                      </p:cBhvr>
                                      <p:to>
                                        <p:strVal val="visible"/>
                                      </p:to>
                                    </p:set>
                                    <p:animEffect transition="in" filter="wedge">
                                      <p:cBhvr>
                                        <p:cTn id="115" dur="500"/>
                                        <p:tgtEl>
                                          <p:spTgt spid="153611"/>
                                        </p:tgtEl>
                                      </p:cBhvr>
                                    </p:animEffect>
                                  </p:childTnLst>
                                  <p:subTnLst>
                                    <p:audio>
                                      <p:cMediaNode>
                                        <p:cTn display="0" masterRel="sameClick">
                                          <p:stCondLst>
                                            <p:cond evt="begin" delay="0">
                                              <p:tn val="113"/>
                                            </p:cond>
                                          </p:stCondLst>
                                          <p:endCondLst>
                                            <p:cond evt="onStopAudio" delay="0">
                                              <p:tgtEl>
                                                <p:sldTgt/>
                                              </p:tgtEl>
                                            </p:cond>
                                          </p:endCondLst>
                                        </p:cTn>
                                        <p:tgtEl>
                                          <p:sndTgt r:embed="rId2" name="chimes.wav"/>
                                        </p:tgtEl>
                                      </p:cMediaNode>
                                    </p:audio>
                                  </p:subTnLst>
                                </p:cTn>
                              </p:par>
                            </p:childTnLst>
                          </p:cTn>
                        </p:par>
                        <p:par>
                          <p:cTn id="116" fill="hold">
                            <p:stCondLst>
                              <p:cond delay="9500"/>
                            </p:stCondLst>
                            <p:childTnLst>
                              <p:par>
                                <p:cTn id="117" presetID="21" presetClass="exit" presetSubtype="8" fill="hold" grpId="0" nodeType="afterEffect">
                                  <p:stCondLst>
                                    <p:cond delay="0"/>
                                  </p:stCondLst>
                                  <p:childTnLst>
                                    <p:animEffect transition="out" filter="wheel(8)">
                                      <p:cBhvr>
                                        <p:cTn id="118" dur="500"/>
                                        <p:tgtEl>
                                          <p:spTgt spid="153611"/>
                                        </p:tgtEl>
                                      </p:cBhvr>
                                    </p:animEffect>
                                    <p:set>
                                      <p:cBhvr>
                                        <p:cTn id="119" dur="1" fill="hold">
                                          <p:stCondLst>
                                            <p:cond delay="499"/>
                                          </p:stCondLst>
                                        </p:cTn>
                                        <p:tgtEl>
                                          <p:spTgt spid="153611"/>
                                        </p:tgtEl>
                                        <p:attrNameLst>
                                          <p:attrName>style.visibility</p:attrName>
                                        </p:attrNameLst>
                                      </p:cBhvr>
                                      <p:to>
                                        <p:strVal val="hidden"/>
                                      </p:to>
                                    </p:set>
                                  </p:childTnLst>
                                </p:cTn>
                              </p:par>
                            </p:childTnLst>
                          </p:cTn>
                        </p:par>
                        <p:par>
                          <p:cTn id="120" fill="hold">
                            <p:stCondLst>
                              <p:cond delay="10000"/>
                            </p:stCondLst>
                            <p:childTnLst>
                              <p:par>
                                <p:cTn id="121" presetID="20" presetClass="entr" presetSubtype="0" fill="hold" grpId="1" nodeType="afterEffect">
                                  <p:stCondLst>
                                    <p:cond delay="0"/>
                                  </p:stCondLst>
                                  <p:childTnLst>
                                    <p:set>
                                      <p:cBhvr>
                                        <p:cTn id="122" dur="1" fill="hold">
                                          <p:stCondLst>
                                            <p:cond delay="0"/>
                                          </p:stCondLst>
                                        </p:cTn>
                                        <p:tgtEl>
                                          <p:spTgt spid="153610"/>
                                        </p:tgtEl>
                                        <p:attrNameLst>
                                          <p:attrName>style.visibility</p:attrName>
                                        </p:attrNameLst>
                                      </p:cBhvr>
                                      <p:to>
                                        <p:strVal val="visible"/>
                                      </p:to>
                                    </p:set>
                                    <p:animEffect transition="in" filter="wedge">
                                      <p:cBhvr>
                                        <p:cTn id="123" dur="500"/>
                                        <p:tgtEl>
                                          <p:spTgt spid="153610"/>
                                        </p:tgtEl>
                                      </p:cBhvr>
                                    </p:animEffect>
                                  </p:childTnLst>
                                  <p:subTnLst>
                                    <p:audio>
                                      <p:cMediaNode>
                                        <p:cTn display="0" masterRel="sameClick">
                                          <p:stCondLst>
                                            <p:cond evt="begin" delay="0">
                                              <p:tn val="121"/>
                                            </p:cond>
                                          </p:stCondLst>
                                          <p:endCondLst>
                                            <p:cond evt="onStopAudio" delay="0">
                                              <p:tgtEl>
                                                <p:sldTgt/>
                                              </p:tgtEl>
                                            </p:cond>
                                          </p:endCondLst>
                                        </p:cTn>
                                        <p:tgtEl>
                                          <p:sndTgt r:embed="rId2" name="chimes.wav"/>
                                        </p:tgtEl>
                                      </p:cMediaNode>
                                    </p:audio>
                                  </p:subTnLst>
                                </p:cTn>
                              </p:par>
                            </p:childTnLst>
                          </p:cTn>
                        </p:par>
                        <p:par>
                          <p:cTn id="124" fill="hold">
                            <p:stCondLst>
                              <p:cond delay="10500"/>
                            </p:stCondLst>
                            <p:childTnLst>
                              <p:par>
                                <p:cTn id="125" presetID="21" presetClass="exit" presetSubtype="8" fill="hold" grpId="0" nodeType="afterEffect">
                                  <p:stCondLst>
                                    <p:cond delay="0"/>
                                  </p:stCondLst>
                                  <p:childTnLst>
                                    <p:animEffect transition="out" filter="wheel(8)">
                                      <p:cBhvr>
                                        <p:cTn id="126" dur="500"/>
                                        <p:tgtEl>
                                          <p:spTgt spid="153610"/>
                                        </p:tgtEl>
                                      </p:cBhvr>
                                    </p:animEffect>
                                    <p:set>
                                      <p:cBhvr>
                                        <p:cTn id="127" dur="1" fill="hold">
                                          <p:stCondLst>
                                            <p:cond delay="499"/>
                                          </p:stCondLst>
                                        </p:cTn>
                                        <p:tgtEl>
                                          <p:spTgt spid="153610"/>
                                        </p:tgtEl>
                                        <p:attrNameLst>
                                          <p:attrName>style.visibility</p:attrName>
                                        </p:attrNameLst>
                                      </p:cBhvr>
                                      <p:to>
                                        <p:strVal val="hidden"/>
                                      </p:to>
                                    </p:set>
                                  </p:childTnLst>
                                </p:cTn>
                              </p:par>
                            </p:childTnLst>
                          </p:cTn>
                        </p:par>
                        <p:par>
                          <p:cTn id="128" fill="hold">
                            <p:stCondLst>
                              <p:cond delay="11000"/>
                            </p:stCondLst>
                            <p:childTnLst>
                              <p:par>
                                <p:cTn id="129" presetID="20" presetClass="entr" presetSubtype="0" fill="hold" grpId="1" nodeType="afterEffect">
                                  <p:stCondLst>
                                    <p:cond delay="0"/>
                                  </p:stCondLst>
                                  <p:childTnLst>
                                    <p:set>
                                      <p:cBhvr>
                                        <p:cTn id="130" dur="1" fill="hold">
                                          <p:stCondLst>
                                            <p:cond delay="0"/>
                                          </p:stCondLst>
                                        </p:cTn>
                                        <p:tgtEl>
                                          <p:spTgt spid="153609"/>
                                        </p:tgtEl>
                                        <p:attrNameLst>
                                          <p:attrName>style.visibility</p:attrName>
                                        </p:attrNameLst>
                                      </p:cBhvr>
                                      <p:to>
                                        <p:strVal val="visible"/>
                                      </p:to>
                                    </p:set>
                                    <p:animEffect transition="in" filter="wedge">
                                      <p:cBhvr>
                                        <p:cTn id="131" dur="500"/>
                                        <p:tgtEl>
                                          <p:spTgt spid="153609"/>
                                        </p:tgtEl>
                                      </p:cBhvr>
                                    </p:animEffect>
                                  </p:childTnLst>
                                  <p:subTnLst>
                                    <p:audio>
                                      <p:cMediaNode>
                                        <p:cTn display="0" masterRel="sameClick">
                                          <p:stCondLst>
                                            <p:cond evt="begin" delay="0">
                                              <p:tn val="129"/>
                                            </p:cond>
                                          </p:stCondLst>
                                          <p:endCondLst>
                                            <p:cond evt="onStopAudio" delay="0">
                                              <p:tgtEl>
                                                <p:sldTgt/>
                                              </p:tgtEl>
                                            </p:cond>
                                          </p:endCondLst>
                                        </p:cTn>
                                        <p:tgtEl>
                                          <p:sndTgt r:embed="rId2" name="chimes.wav"/>
                                        </p:tgtEl>
                                      </p:cMediaNode>
                                    </p:audio>
                                  </p:subTnLst>
                                </p:cTn>
                              </p:par>
                            </p:childTnLst>
                          </p:cTn>
                        </p:par>
                        <p:par>
                          <p:cTn id="132" fill="hold">
                            <p:stCondLst>
                              <p:cond delay="11500"/>
                            </p:stCondLst>
                            <p:childTnLst>
                              <p:par>
                                <p:cTn id="133" presetID="21" presetClass="exit" presetSubtype="8" fill="hold" grpId="0" nodeType="afterEffect">
                                  <p:stCondLst>
                                    <p:cond delay="0"/>
                                  </p:stCondLst>
                                  <p:childTnLst>
                                    <p:animEffect transition="out" filter="wheel(8)">
                                      <p:cBhvr>
                                        <p:cTn id="134" dur="500"/>
                                        <p:tgtEl>
                                          <p:spTgt spid="153609"/>
                                        </p:tgtEl>
                                      </p:cBhvr>
                                    </p:animEffect>
                                    <p:set>
                                      <p:cBhvr>
                                        <p:cTn id="135" dur="1" fill="hold">
                                          <p:stCondLst>
                                            <p:cond delay="499"/>
                                          </p:stCondLst>
                                        </p:cTn>
                                        <p:tgtEl>
                                          <p:spTgt spid="153609"/>
                                        </p:tgtEl>
                                        <p:attrNameLst>
                                          <p:attrName>style.visibility</p:attrName>
                                        </p:attrNameLst>
                                      </p:cBhvr>
                                      <p:to>
                                        <p:strVal val="hidden"/>
                                      </p:to>
                                    </p:set>
                                  </p:childTnLst>
                                </p:cTn>
                              </p:par>
                            </p:childTnLst>
                          </p:cTn>
                        </p:par>
                        <p:par>
                          <p:cTn id="136" fill="hold">
                            <p:stCondLst>
                              <p:cond delay="12000"/>
                            </p:stCondLst>
                            <p:childTnLst>
                              <p:par>
                                <p:cTn id="137" presetID="20" presetClass="entr" presetSubtype="0" fill="hold" grpId="1" nodeType="afterEffect">
                                  <p:stCondLst>
                                    <p:cond delay="0"/>
                                  </p:stCondLst>
                                  <p:childTnLst>
                                    <p:set>
                                      <p:cBhvr>
                                        <p:cTn id="138" dur="1" fill="hold">
                                          <p:stCondLst>
                                            <p:cond delay="0"/>
                                          </p:stCondLst>
                                        </p:cTn>
                                        <p:tgtEl>
                                          <p:spTgt spid="153608"/>
                                        </p:tgtEl>
                                        <p:attrNameLst>
                                          <p:attrName>style.visibility</p:attrName>
                                        </p:attrNameLst>
                                      </p:cBhvr>
                                      <p:to>
                                        <p:strVal val="visible"/>
                                      </p:to>
                                    </p:set>
                                    <p:animEffect transition="in" filter="wedge">
                                      <p:cBhvr>
                                        <p:cTn id="139" dur="500"/>
                                        <p:tgtEl>
                                          <p:spTgt spid="153608"/>
                                        </p:tgtEl>
                                      </p:cBhvr>
                                    </p:animEffect>
                                  </p:childTnLst>
                                  <p:subTnLst>
                                    <p:audio>
                                      <p:cMediaNode>
                                        <p:cTn display="0" masterRel="sameClick">
                                          <p:stCondLst>
                                            <p:cond evt="begin" delay="0">
                                              <p:tn val="137"/>
                                            </p:cond>
                                          </p:stCondLst>
                                          <p:endCondLst>
                                            <p:cond evt="onStopAudio" delay="0">
                                              <p:tgtEl>
                                                <p:sldTgt/>
                                              </p:tgtEl>
                                            </p:cond>
                                          </p:endCondLst>
                                        </p:cTn>
                                        <p:tgtEl>
                                          <p:sndTgt r:embed="rId2" name="chimes.wav"/>
                                        </p:tgtEl>
                                      </p:cMediaNode>
                                    </p:audio>
                                  </p:subTnLst>
                                </p:cTn>
                              </p:par>
                            </p:childTnLst>
                          </p:cTn>
                        </p:par>
                        <p:par>
                          <p:cTn id="140" fill="hold">
                            <p:stCondLst>
                              <p:cond delay="12500"/>
                            </p:stCondLst>
                            <p:childTnLst>
                              <p:par>
                                <p:cTn id="141" presetID="21" presetClass="exit" presetSubtype="8" fill="hold" grpId="0" nodeType="afterEffect">
                                  <p:stCondLst>
                                    <p:cond delay="0"/>
                                  </p:stCondLst>
                                  <p:childTnLst>
                                    <p:animEffect transition="out" filter="wheel(8)">
                                      <p:cBhvr>
                                        <p:cTn id="142" dur="500"/>
                                        <p:tgtEl>
                                          <p:spTgt spid="153608"/>
                                        </p:tgtEl>
                                      </p:cBhvr>
                                    </p:animEffect>
                                    <p:set>
                                      <p:cBhvr>
                                        <p:cTn id="143" dur="1" fill="hold">
                                          <p:stCondLst>
                                            <p:cond delay="499"/>
                                          </p:stCondLst>
                                        </p:cTn>
                                        <p:tgtEl>
                                          <p:spTgt spid="153608"/>
                                        </p:tgtEl>
                                        <p:attrNameLst>
                                          <p:attrName>style.visibility</p:attrName>
                                        </p:attrNameLst>
                                      </p:cBhvr>
                                      <p:to>
                                        <p:strVal val="hidden"/>
                                      </p:to>
                                    </p:set>
                                  </p:childTnLst>
                                </p:cTn>
                              </p:par>
                            </p:childTnLst>
                          </p:cTn>
                        </p:par>
                        <p:par>
                          <p:cTn id="144" fill="hold">
                            <p:stCondLst>
                              <p:cond delay="13000"/>
                            </p:stCondLst>
                            <p:childTnLst>
                              <p:par>
                                <p:cTn id="145" presetID="20" presetClass="entr" presetSubtype="0" fill="hold" grpId="1" nodeType="afterEffect">
                                  <p:stCondLst>
                                    <p:cond delay="0"/>
                                  </p:stCondLst>
                                  <p:childTnLst>
                                    <p:set>
                                      <p:cBhvr>
                                        <p:cTn id="146" dur="1" fill="hold">
                                          <p:stCondLst>
                                            <p:cond delay="0"/>
                                          </p:stCondLst>
                                        </p:cTn>
                                        <p:tgtEl>
                                          <p:spTgt spid="153607"/>
                                        </p:tgtEl>
                                        <p:attrNameLst>
                                          <p:attrName>style.visibility</p:attrName>
                                        </p:attrNameLst>
                                      </p:cBhvr>
                                      <p:to>
                                        <p:strVal val="visible"/>
                                      </p:to>
                                    </p:set>
                                    <p:animEffect transition="in" filter="wedge">
                                      <p:cBhvr>
                                        <p:cTn id="147" dur="500"/>
                                        <p:tgtEl>
                                          <p:spTgt spid="153607"/>
                                        </p:tgtEl>
                                      </p:cBhvr>
                                    </p:animEffect>
                                  </p:childTnLst>
                                  <p:subTnLst>
                                    <p:audio>
                                      <p:cMediaNode>
                                        <p:cTn display="0" masterRel="sameClick">
                                          <p:stCondLst>
                                            <p:cond evt="begin" delay="0">
                                              <p:tn val="145"/>
                                            </p:cond>
                                          </p:stCondLst>
                                          <p:endCondLst>
                                            <p:cond evt="onStopAudio" delay="0">
                                              <p:tgtEl>
                                                <p:sldTgt/>
                                              </p:tgtEl>
                                            </p:cond>
                                          </p:endCondLst>
                                        </p:cTn>
                                        <p:tgtEl>
                                          <p:sndTgt r:embed="rId2" name="chimes.wav"/>
                                        </p:tgtEl>
                                      </p:cMediaNode>
                                    </p:audio>
                                  </p:subTnLst>
                                </p:cTn>
                              </p:par>
                            </p:childTnLst>
                          </p:cTn>
                        </p:par>
                        <p:par>
                          <p:cTn id="148" fill="hold">
                            <p:stCondLst>
                              <p:cond delay="13500"/>
                            </p:stCondLst>
                            <p:childTnLst>
                              <p:par>
                                <p:cTn id="149" presetID="21" presetClass="exit" presetSubtype="8" fill="hold" grpId="0" nodeType="afterEffect">
                                  <p:stCondLst>
                                    <p:cond delay="0"/>
                                  </p:stCondLst>
                                  <p:childTnLst>
                                    <p:animEffect transition="out" filter="wheel(8)">
                                      <p:cBhvr>
                                        <p:cTn id="150" dur="500"/>
                                        <p:tgtEl>
                                          <p:spTgt spid="153607"/>
                                        </p:tgtEl>
                                      </p:cBhvr>
                                    </p:animEffect>
                                    <p:set>
                                      <p:cBhvr>
                                        <p:cTn id="151" dur="1" fill="hold">
                                          <p:stCondLst>
                                            <p:cond delay="499"/>
                                          </p:stCondLst>
                                        </p:cTn>
                                        <p:tgtEl>
                                          <p:spTgt spid="153607"/>
                                        </p:tgtEl>
                                        <p:attrNameLst>
                                          <p:attrName>style.visibility</p:attrName>
                                        </p:attrNameLst>
                                      </p:cBhvr>
                                      <p:to>
                                        <p:strVal val="hidden"/>
                                      </p:to>
                                    </p:set>
                                  </p:childTnLst>
                                </p:cTn>
                              </p:par>
                            </p:childTnLst>
                          </p:cTn>
                        </p:par>
                        <p:par>
                          <p:cTn id="152" fill="hold">
                            <p:stCondLst>
                              <p:cond delay="14000"/>
                            </p:stCondLst>
                            <p:childTnLst>
                              <p:par>
                                <p:cTn id="153" presetID="20" presetClass="entr" presetSubtype="0" fill="hold" grpId="1" nodeType="afterEffect">
                                  <p:stCondLst>
                                    <p:cond delay="0"/>
                                  </p:stCondLst>
                                  <p:childTnLst>
                                    <p:set>
                                      <p:cBhvr>
                                        <p:cTn id="154" dur="1" fill="hold">
                                          <p:stCondLst>
                                            <p:cond delay="0"/>
                                          </p:stCondLst>
                                        </p:cTn>
                                        <p:tgtEl>
                                          <p:spTgt spid="153606"/>
                                        </p:tgtEl>
                                        <p:attrNameLst>
                                          <p:attrName>style.visibility</p:attrName>
                                        </p:attrNameLst>
                                      </p:cBhvr>
                                      <p:to>
                                        <p:strVal val="visible"/>
                                      </p:to>
                                    </p:set>
                                    <p:animEffect transition="in" filter="wedge">
                                      <p:cBhvr>
                                        <p:cTn id="155" dur="500"/>
                                        <p:tgtEl>
                                          <p:spTgt spid="153606"/>
                                        </p:tgtEl>
                                      </p:cBhvr>
                                    </p:animEffect>
                                  </p:childTnLst>
                                  <p:subTnLst>
                                    <p:audio>
                                      <p:cMediaNode>
                                        <p:cTn display="0" masterRel="sameClick">
                                          <p:stCondLst>
                                            <p:cond evt="begin" delay="0">
                                              <p:tn val="153"/>
                                            </p:cond>
                                          </p:stCondLst>
                                          <p:endCondLst>
                                            <p:cond evt="onStopAudio" delay="0">
                                              <p:tgtEl>
                                                <p:sldTgt/>
                                              </p:tgtEl>
                                            </p:cond>
                                          </p:endCondLst>
                                        </p:cTn>
                                        <p:tgtEl>
                                          <p:sndTgt r:embed="rId2" name="chimes.wav"/>
                                        </p:tgtEl>
                                      </p:cMediaNode>
                                    </p:audio>
                                  </p:subTnLst>
                                </p:cTn>
                              </p:par>
                            </p:childTnLst>
                          </p:cTn>
                        </p:par>
                        <p:par>
                          <p:cTn id="156" fill="hold">
                            <p:stCondLst>
                              <p:cond delay="14500"/>
                            </p:stCondLst>
                            <p:childTnLst>
                              <p:par>
                                <p:cTn id="157" presetID="21" presetClass="exit" presetSubtype="8" fill="hold" grpId="0" nodeType="afterEffect">
                                  <p:stCondLst>
                                    <p:cond delay="0"/>
                                  </p:stCondLst>
                                  <p:childTnLst>
                                    <p:animEffect transition="out" filter="wheel(8)">
                                      <p:cBhvr>
                                        <p:cTn id="158" dur="500"/>
                                        <p:tgtEl>
                                          <p:spTgt spid="153606"/>
                                        </p:tgtEl>
                                      </p:cBhvr>
                                    </p:animEffect>
                                    <p:set>
                                      <p:cBhvr>
                                        <p:cTn id="159" dur="1" fill="hold">
                                          <p:stCondLst>
                                            <p:cond delay="499"/>
                                          </p:stCondLst>
                                        </p:cTn>
                                        <p:tgtEl>
                                          <p:spTgt spid="153606"/>
                                        </p:tgtEl>
                                        <p:attrNameLst>
                                          <p:attrName>style.visibility</p:attrName>
                                        </p:attrNameLst>
                                      </p:cBhvr>
                                      <p:to>
                                        <p:strVal val="hidden"/>
                                      </p:to>
                                    </p:set>
                                  </p:childTnLst>
                                </p:cTn>
                              </p:par>
                            </p:childTnLst>
                          </p:cTn>
                        </p:par>
                        <p:par>
                          <p:cTn id="160" fill="hold">
                            <p:stCondLst>
                              <p:cond delay="15000"/>
                            </p:stCondLst>
                            <p:childTnLst>
                              <p:par>
                                <p:cTn id="161" presetID="20" presetClass="entr" presetSubtype="0" fill="hold" grpId="1" nodeType="afterEffect">
                                  <p:stCondLst>
                                    <p:cond delay="0"/>
                                  </p:stCondLst>
                                  <p:childTnLst>
                                    <p:set>
                                      <p:cBhvr>
                                        <p:cTn id="162" dur="1" fill="hold">
                                          <p:stCondLst>
                                            <p:cond delay="0"/>
                                          </p:stCondLst>
                                        </p:cTn>
                                        <p:tgtEl>
                                          <p:spTgt spid="153605"/>
                                        </p:tgtEl>
                                        <p:attrNameLst>
                                          <p:attrName>style.visibility</p:attrName>
                                        </p:attrNameLst>
                                      </p:cBhvr>
                                      <p:to>
                                        <p:strVal val="visible"/>
                                      </p:to>
                                    </p:set>
                                    <p:animEffect transition="in" filter="wedge">
                                      <p:cBhvr>
                                        <p:cTn id="163" dur="500"/>
                                        <p:tgtEl>
                                          <p:spTgt spid="153605"/>
                                        </p:tgtEl>
                                      </p:cBhvr>
                                    </p:animEffect>
                                  </p:childTnLst>
                                  <p:subTnLst>
                                    <p:audio>
                                      <p:cMediaNode>
                                        <p:cTn display="0" masterRel="sameClick">
                                          <p:stCondLst>
                                            <p:cond evt="begin" delay="0">
                                              <p:tn val="161"/>
                                            </p:cond>
                                          </p:stCondLst>
                                          <p:endCondLst>
                                            <p:cond evt="onStopAudio" delay="0">
                                              <p:tgtEl>
                                                <p:sldTgt/>
                                              </p:tgtEl>
                                            </p:cond>
                                          </p:endCondLst>
                                        </p:cTn>
                                        <p:tgtEl>
                                          <p:sndTgt r:embed="rId2" name="chimes.wav"/>
                                        </p:tgtEl>
                                      </p:cMediaNode>
                                    </p:audio>
                                  </p:subTnLst>
                                </p:cTn>
                              </p:par>
                            </p:childTnLst>
                          </p:cTn>
                        </p:par>
                        <p:par>
                          <p:cTn id="164" fill="hold">
                            <p:stCondLst>
                              <p:cond delay="15500"/>
                            </p:stCondLst>
                            <p:childTnLst>
                              <p:par>
                                <p:cTn id="165" presetID="21" presetClass="exit" presetSubtype="8" fill="hold" grpId="0" nodeType="afterEffect">
                                  <p:stCondLst>
                                    <p:cond delay="0"/>
                                  </p:stCondLst>
                                  <p:childTnLst>
                                    <p:animEffect transition="out" filter="wheel(8)">
                                      <p:cBhvr>
                                        <p:cTn id="166" dur="500"/>
                                        <p:tgtEl>
                                          <p:spTgt spid="153605"/>
                                        </p:tgtEl>
                                      </p:cBhvr>
                                    </p:animEffect>
                                    <p:set>
                                      <p:cBhvr>
                                        <p:cTn id="167" dur="1" fill="hold">
                                          <p:stCondLst>
                                            <p:cond delay="499"/>
                                          </p:stCondLst>
                                        </p:cTn>
                                        <p:tgtEl>
                                          <p:spTgt spid="153605"/>
                                        </p:tgtEl>
                                        <p:attrNameLst>
                                          <p:attrName>style.visibility</p:attrName>
                                        </p:attrNameLst>
                                      </p:cBhvr>
                                      <p:to>
                                        <p:strVal val="hidden"/>
                                      </p:to>
                                    </p:set>
                                  </p:childTnLst>
                                </p:cTn>
                              </p:par>
                            </p:childTnLst>
                          </p:cTn>
                        </p:par>
                        <p:par>
                          <p:cTn id="168" fill="hold">
                            <p:stCondLst>
                              <p:cond delay="16000"/>
                            </p:stCondLst>
                            <p:childTnLst>
                              <p:par>
                                <p:cTn id="169" presetID="20" presetClass="entr" presetSubtype="0" fill="hold" grpId="1" nodeType="afterEffect">
                                  <p:stCondLst>
                                    <p:cond delay="0"/>
                                  </p:stCondLst>
                                  <p:childTnLst>
                                    <p:set>
                                      <p:cBhvr>
                                        <p:cTn id="170" dur="1" fill="hold">
                                          <p:stCondLst>
                                            <p:cond delay="0"/>
                                          </p:stCondLst>
                                        </p:cTn>
                                        <p:tgtEl>
                                          <p:spTgt spid="153619"/>
                                        </p:tgtEl>
                                        <p:attrNameLst>
                                          <p:attrName>style.visibility</p:attrName>
                                        </p:attrNameLst>
                                      </p:cBhvr>
                                      <p:to>
                                        <p:strVal val="visible"/>
                                      </p:to>
                                    </p:set>
                                    <p:animEffect transition="in" filter="wedge">
                                      <p:cBhvr>
                                        <p:cTn id="171" dur="500"/>
                                        <p:tgtEl>
                                          <p:spTgt spid="153619"/>
                                        </p:tgtEl>
                                      </p:cBhvr>
                                    </p:animEffect>
                                  </p:childTnLst>
                                  <p:subTnLst>
                                    <p:audio>
                                      <p:cMediaNode>
                                        <p:cTn display="0" masterRel="sameClick">
                                          <p:stCondLst>
                                            <p:cond evt="begin" delay="0">
                                              <p:tn val="169"/>
                                            </p:cond>
                                          </p:stCondLst>
                                          <p:endCondLst>
                                            <p:cond evt="onStopAudio" delay="0">
                                              <p:tgtEl>
                                                <p:sldTgt/>
                                              </p:tgtEl>
                                            </p:cond>
                                          </p:endCondLst>
                                        </p:cTn>
                                        <p:tgtEl>
                                          <p:sndTgt r:embed="rId2" name="chimes.wav"/>
                                        </p:tgtEl>
                                      </p:cMediaNode>
                                    </p:audio>
                                  </p:subTnLst>
                                </p:cTn>
                              </p:par>
                            </p:childTnLst>
                          </p:cTn>
                        </p:par>
                        <p:par>
                          <p:cTn id="172" fill="hold">
                            <p:stCondLst>
                              <p:cond delay="16500"/>
                            </p:stCondLst>
                            <p:childTnLst>
                              <p:par>
                                <p:cTn id="173" presetID="21" presetClass="exit" presetSubtype="8" fill="hold" grpId="0" nodeType="afterEffect">
                                  <p:stCondLst>
                                    <p:cond delay="0"/>
                                  </p:stCondLst>
                                  <p:childTnLst>
                                    <p:animEffect transition="out" filter="wheel(8)">
                                      <p:cBhvr>
                                        <p:cTn id="174" dur="500"/>
                                        <p:tgtEl>
                                          <p:spTgt spid="153619"/>
                                        </p:tgtEl>
                                      </p:cBhvr>
                                    </p:animEffect>
                                    <p:set>
                                      <p:cBhvr>
                                        <p:cTn id="175" dur="1" fill="hold">
                                          <p:stCondLst>
                                            <p:cond delay="499"/>
                                          </p:stCondLst>
                                        </p:cTn>
                                        <p:tgtEl>
                                          <p:spTgt spid="153619"/>
                                        </p:tgtEl>
                                        <p:attrNameLst>
                                          <p:attrName>style.visibility</p:attrName>
                                        </p:attrNameLst>
                                      </p:cBhvr>
                                      <p:to>
                                        <p:strVal val="hidden"/>
                                      </p:to>
                                    </p:set>
                                  </p:childTnLst>
                                </p:cTn>
                              </p:par>
                            </p:childTnLst>
                          </p:cTn>
                        </p:par>
                        <p:par>
                          <p:cTn id="176" fill="hold">
                            <p:stCondLst>
                              <p:cond delay="17000"/>
                            </p:stCondLst>
                            <p:childTnLst>
                              <p:par>
                                <p:cTn id="177" presetID="20" presetClass="entr" presetSubtype="0" fill="hold" grpId="1" nodeType="afterEffect">
                                  <p:stCondLst>
                                    <p:cond delay="0"/>
                                  </p:stCondLst>
                                  <p:childTnLst>
                                    <p:set>
                                      <p:cBhvr>
                                        <p:cTn id="178" dur="1" fill="hold">
                                          <p:stCondLst>
                                            <p:cond delay="0"/>
                                          </p:stCondLst>
                                        </p:cTn>
                                        <p:tgtEl>
                                          <p:spTgt spid="153604"/>
                                        </p:tgtEl>
                                        <p:attrNameLst>
                                          <p:attrName>style.visibility</p:attrName>
                                        </p:attrNameLst>
                                      </p:cBhvr>
                                      <p:to>
                                        <p:strVal val="visible"/>
                                      </p:to>
                                    </p:set>
                                    <p:animEffect transition="in" filter="wedge">
                                      <p:cBhvr>
                                        <p:cTn id="179" dur="500"/>
                                        <p:tgtEl>
                                          <p:spTgt spid="153604"/>
                                        </p:tgtEl>
                                      </p:cBhvr>
                                    </p:animEffect>
                                  </p:childTnLst>
                                  <p:subTnLst>
                                    <p:audio>
                                      <p:cMediaNode>
                                        <p:cTn display="0" masterRel="sameClick">
                                          <p:stCondLst>
                                            <p:cond evt="begin" delay="0">
                                              <p:tn val="177"/>
                                            </p:cond>
                                          </p:stCondLst>
                                          <p:endCondLst>
                                            <p:cond evt="onStopAudio" delay="0">
                                              <p:tgtEl>
                                                <p:sldTgt/>
                                              </p:tgtEl>
                                            </p:cond>
                                          </p:endCondLst>
                                        </p:cTn>
                                        <p:tgtEl>
                                          <p:sndTgt r:embed="rId2" name="chimes.wav"/>
                                        </p:tgtEl>
                                      </p:cMediaNode>
                                    </p:audio>
                                  </p:subTnLst>
                                </p:cTn>
                              </p:par>
                            </p:childTnLst>
                          </p:cTn>
                        </p:par>
                        <p:par>
                          <p:cTn id="180" fill="hold">
                            <p:stCondLst>
                              <p:cond delay="17500"/>
                            </p:stCondLst>
                            <p:childTnLst>
                              <p:par>
                                <p:cTn id="181" presetID="21" presetClass="exit" presetSubtype="8" fill="hold" grpId="0" nodeType="afterEffect">
                                  <p:stCondLst>
                                    <p:cond delay="0"/>
                                  </p:stCondLst>
                                  <p:childTnLst>
                                    <p:animEffect transition="out" filter="wheel(8)">
                                      <p:cBhvr>
                                        <p:cTn id="182" dur="500"/>
                                        <p:tgtEl>
                                          <p:spTgt spid="153604"/>
                                        </p:tgtEl>
                                      </p:cBhvr>
                                    </p:animEffect>
                                    <p:set>
                                      <p:cBhvr>
                                        <p:cTn id="183" dur="1" fill="hold">
                                          <p:stCondLst>
                                            <p:cond delay="499"/>
                                          </p:stCondLst>
                                        </p:cTn>
                                        <p:tgtEl>
                                          <p:spTgt spid="153604"/>
                                        </p:tgtEl>
                                        <p:attrNameLst>
                                          <p:attrName>style.visibility</p:attrName>
                                        </p:attrNameLst>
                                      </p:cBhvr>
                                      <p:to>
                                        <p:strVal val="hidden"/>
                                      </p:to>
                                    </p:set>
                                  </p:childTnLst>
                                </p:cTn>
                              </p:par>
                            </p:childTnLst>
                          </p:cTn>
                        </p:par>
                        <p:par>
                          <p:cTn id="184" fill="hold">
                            <p:stCondLst>
                              <p:cond delay="18000"/>
                            </p:stCondLst>
                            <p:childTnLst>
                              <p:par>
                                <p:cTn id="185" presetID="21" presetClass="exit" presetSubtype="4" fill="hold" nodeType="afterEffect">
                                  <p:stCondLst>
                                    <p:cond delay="0"/>
                                  </p:stCondLst>
                                  <p:childTnLst>
                                    <p:animEffect transition="out" filter="wheel(4)">
                                      <p:cBhvr>
                                        <p:cTn id="186" dur="5000"/>
                                        <p:tgtEl>
                                          <p:spTgt spid="153603"/>
                                        </p:tgtEl>
                                      </p:cBhvr>
                                    </p:animEffect>
                                    <p:set>
                                      <p:cBhvr>
                                        <p:cTn id="187" dur="1" fill="hold">
                                          <p:stCondLst>
                                            <p:cond delay="4999"/>
                                          </p:stCondLst>
                                        </p:cTn>
                                        <p:tgtEl>
                                          <p:spTgt spid="153603"/>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5" presetClass="exit" presetSubtype="10" fill="hold" grpId="1" nodeType="clickEffect">
                                  <p:stCondLst>
                                    <p:cond delay="0"/>
                                  </p:stCondLst>
                                  <p:childTnLst>
                                    <p:animEffect transition="out" filter="checkerboard(across)">
                                      <p:cBhvr>
                                        <p:cTn id="191" dur="500"/>
                                        <p:tgtEl>
                                          <p:spTgt spid="153641"/>
                                        </p:tgtEl>
                                      </p:cBhvr>
                                    </p:animEffect>
                                    <p:set>
                                      <p:cBhvr>
                                        <p:cTn id="192" dur="1" fill="hold">
                                          <p:stCondLst>
                                            <p:cond delay="499"/>
                                          </p:stCondLst>
                                        </p:cTn>
                                        <p:tgtEl>
                                          <p:spTgt spid="153641"/>
                                        </p:tgtEl>
                                        <p:attrNameLst>
                                          <p:attrName>style.visibility</p:attrName>
                                        </p:attrNameLst>
                                      </p:cBhvr>
                                      <p:to>
                                        <p:strVal val="hidden"/>
                                      </p:to>
                                    </p:set>
                                  </p:childTnLst>
                                </p:cTn>
                              </p:par>
                              <p:par>
                                <p:cTn id="193" presetID="5" presetClass="exit" presetSubtype="10" fill="hold" grpId="1" nodeType="withEffect">
                                  <p:stCondLst>
                                    <p:cond delay="0"/>
                                  </p:stCondLst>
                                  <p:childTnLst>
                                    <p:animEffect transition="out" filter="checkerboard(across)">
                                      <p:cBhvr>
                                        <p:cTn id="194" dur="500"/>
                                        <p:tgtEl>
                                          <p:spTgt spid="153642"/>
                                        </p:tgtEl>
                                      </p:cBhvr>
                                    </p:animEffect>
                                    <p:set>
                                      <p:cBhvr>
                                        <p:cTn id="195" dur="1" fill="hold">
                                          <p:stCondLst>
                                            <p:cond delay="499"/>
                                          </p:stCondLst>
                                        </p:cTn>
                                        <p:tgtEl>
                                          <p:spTgt spid="153642"/>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6" presetClass="emph" presetSubtype="0" fill="hold" grpId="1" nodeType="clickEffect">
                                  <p:stCondLst>
                                    <p:cond delay="0"/>
                                  </p:stCondLst>
                                  <p:iterate type="lt">
                                    <p:tmPct val="0"/>
                                  </p:iterate>
                                  <p:childTnLst>
                                    <p:animScale>
                                      <p:cBhvr>
                                        <p:cTn id="199" dur="2000" fill="hold"/>
                                        <p:tgtEl>
                                          <p:spTgt spid="15364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3" grpId="0" animBg="1"/>
      <p:bldP spid="153604" grpId="0" animBg="1"/>
      <p:bldP spid="153604" grpId="1" animBg="1"/>
      <p:bldP spid="153605" grpId="0" animBg="1"/>
      <p:bldP spid="153605" grpId="1" animBg="1"/>
      <p:bldP spid="153606" grpId="0" animBg="1"/>
      <p:bldP spid="153606" grpId="1" animBg="1"/>
      <p:bldP spid="153607" grpId="0" animBg="1"/>
      <p:bldP spid="153607" grpId="1" animBg="1"/>
      <p:bldP spid="153608" grpId="0" animBg="1"/>
      <p:bldP spid="153608" grpId="1" animBg="1"/>
      <p:bldP spid="153609" grpId="0" animBg="1"/>
      <p:bldP spid="153609" grpId="1" animBg="1"/>
      <p:bldP spid="153610" grpId="0" animBg="1"/>
      <p:bldP spid="153610" grpId="1" animBg="1"/>
      <p:bldP spid="153611" grpId="0" animBg="1"/>
      <p:bldP spid="153611" grpId="1" animBg="1"/>
      <p:bldP spid="153612" grpId="0" animBg="1"/>
      <p:bldP spid="153612" grpId="1" animBg="1"/>
      <p:bldP spid="153613" grpId="0" animBg="1"/>
      <p:bldP spid="153613" grpId="1" animBg="1"/>
      <p:bldP spid="153614" grpId="0" animBg="1"/>
      <p:bldP spid="153614" grpId="1" animBg="1"/>
      <p:bldP spid="153615" grpId="0" animBg="1"/>
      <p:bldP spid="153615" grpId="1" animBg="1"/>
      <p:bldP spid="153616" grpId="0" animBg="1"/>
      <p:bldP spid="153616" grpId="1" animBg="1"/>
      <p:bldP spid="153617" grpId="0" animBg="1"/>
      <p:bldP spid="153617" grpId="1" animBg="1"/>
      <p:bldP spid="153618" grpId="0" animBg="1"/>
      <p:bldP spid="153618" grpId="1" animBg="1"/>
      <p:bldP spid="153619" grpId="0" animBg="1"/>
      <p:bldP spid="153619" grpId="1" animBg="1"/>
      <p:bldP spid="17437" grpId="0"/>
      <p:bldP spid="153641" grpId="0" animBg="1"/>
      <p:bldP spid="153641" grpId="1" animBg="1"/>
      <p:bldP spid="153642" grpId="0" animBg="1"/>
      <p:bldP spid="153642" grpId="1" animBg="1"/>
      <p:bldP spid="153643" grpId="0" animBg="1"/>
      <p:bldP spid="15364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p:nvPr/>
        </p:nvSpPr>
        <p:spPr>
          <a:xfrm>
            <a:off x="190500" y="3886200"/>
            <a:ext cx="8763000" cy="2514600"/>
          </a:xfrm>
          <a:prstGeom prst="rect">
            <a:avLst/>
          </a:prstGeom>
          <a:noFill/>
          <a:ln w="38100" cap="flat" cmpd="sng">
            <a:solidFill>
              <a:srgbClr val="FF0000"/>
            </a:solidFill>
            <a:prstDash val="lgDashDotDot"/>
            <a:miter/>
            <a:headEnd type="none" w="med" len="med"/>
            <a:tailEnd type="none" w="med" len="med"/>
          </a:ln>
        </p:spPr>
        <p:txBody>
          <a:bodyPr lIns="91368" tIns="45684" rIns="91368" bIns="45684"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ctr" eaLnBrk="1" hangingPunct="1">
              <a:lnSpc>
                <a:spcPct val="80000"/>
              </a:lnSpc>
              <a:spcBef>
                <a:spcPct val="50000"/>
              </a:spcBef>
              <a:buFontTx/>
              <a:buNone/>
            </a:pPr>
            <a:r>
              <a:rPr lang="en-US" altLang="en-US" sz="2000" b="1" dirty="0">
                <a:solidFill>
                  <a:srgbClr val="FF0000"/>
                </a:solidFill>
                <a:latin typeface="Times New Roman" panose="02020603050405020304" pitchFamily="18" charset="0"/>
              </a:rPr>
              <a:t>   </a:t>
            </a:r>
            <a:r>
              <a:rPr lang="en-US" altLang="en-US" sz="2800" b="1" dirty="0">
                <a:solidFill>
                  <a:srgbClr val="2309BF"/>
                </a:solidFill>
                <a:latin typeface="Times New Roman" panose="02020603050405020304" pitchFamily="18" charset="0"/>
              </a:rPr>
              <a:t>Muốn tìm một số biết tỉ số phần trăm của nó là một số, </a:t>
            </a:r>
          </a:p>
          <a:p>
            <a:pPr marL="342900" lvl="0" indent="-342900" algn="ctr" eaLnBrk="1" hangingPunct="1">
              <a:lnSpc>
                <a:spcPct val="80000"/>
              </a:lnSpc>
              <a:spcBef>
                <a:spcPct val="50000"/>
              </a:spcBef>
              <a:buFontTx/>
              <a:buNone/>
            </a:pPr>
            <a:r>
              <a:rPr lang="en-US" altLang="en-US" sz="2800" b="1" dirty="0">
                <a:solidFill>
                  <a:srgbClr val="2309BF"/>
                </a:solidFill>
                <a:latin typeface="Times New Roman" panose="02020603050405020304" pitchFamily="18" charset="0"/>
              </a:rPr>
              <a:t>ta có thể lấy một số chia cho tỉ số phần trăm rồi nhân </a:t>
            </a:r>
          </a:p>
          <a:p>
            <a:pPr marL="342900" lvl="0" indent="-342900" algn="ctr" eaLnBrk="1" hangingPunct="1">
              <a:lnSpc>
                <a:spcPct val="80000"/>
              </a:lnSpc>
              <a:spcBef>
                <a:spcPct val="50000"/>
              </a:spcBef>
              <a:buFontTx/>
              <a:buNone/>
            </a:pPr>
            <a:r>
              <a:rPr lang="en-US" altLang="en-US" sz="2800" b="1" dirty="0">
                <a:solidFill>
                  <a:srgbClr val="2309BF"/>
                </a:solidFill>
                <a:latin typeface="Times New Roman" panose="02020603050405020304" pitchFamily="18" charset="0"/>
              </a:rPr>
              <a:t>với 100 hoặc lấy một số nhân với 100 rồi chia cho tỉ số </a:t>
            </a:r>
          </a:p>
          <a:p>
            <a:pPr marL="342900" lvl="0" indent="-342900" eaLnBrk="1" hangingPunct="1">
              <a:lnSpc>
                <a:spcPct val="80000"/>
              </a:lnSpc>
              <a:spcBef>
                <a:spcPct val="50000"/>
              </a:spcBef>
              <a:buFontTx/>
              <a:buNone/>
            </a:pPr>
            <a:r>
              <a:rPr lang="en-US" altLang="en-US" sz="2800" b="1" dirty="0">
                <a:solidFill>
                  <a:srgbClr val="2309BF"/>
                </a:solidFill>
                <a:latin typeface="Times New Roman" panose="02020603050405020304" pitchFamily="18" charset="0"/>
              </a:rPr>
              <a:t>phần trăm.</a:t>
            </a:r>
          </a:p>
        </p:txBody>
      </p:sp>
      <p:sp>
        <p:nvSpPr>
          <p:cNvPr id="28675"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Times New Roman" panose="02020603050405020304" pitchFamily="18" charset="0"/>
            </a:endParaRPr>
          </a:p>
        </p:txBody>
      </p:sp>
      <p:sp>
        <p:nvSpPr>
          <p:cNvPr id="28676" name="WordArt 4"/>
          <p:cNvSpPr>
            <a:spLocks noTextEdit="1"/>
          </p:cNvSpPr>
          <p:nvPr/>
        </p:nvSpPr>
        <p:spPr>
          <a:xfrm>
            <a:off x="190500" y="3167063"/>
            <a:ext cx="2828925" cy="523875"/>
          </a:xfrm>
          <a:prstGeom prst="rect">
            <a:avLst/>
          </a:prstGeom>
        </p:spPr>
        <p:txBody>
          <a:bodyPr wrap="none" fromWordArt="1">
            <a:prstTxWarp prst="textPlain">
              <a:avLst>
                <a:gd name="adj" fmla="val 50000"/>
              </a:avLst>
            </a:prstTxWarp>
            <a:normAutofit fontScale="92500" lnSpcReduction="20000"/>
          </a:bodyPr>
          <a:lstStyle/>
          <a:p>
            <a:pPr algn="l"/>
            <a:r>
              <a:rPr lang="en-US" sz="360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GHI NHỚ.</a:t>
            </a:r>
          </a:p>
        </p:txBody>
      </p:sp>
      <p:sp>
        <p:nvSpPr>
          <p:cNvPr id="28677" name="TextBox 1"/>
          <p:cNvSpPr txBox="1"/>
          <p:nvPr/>
        </p:nvSpPr>
        <p:spPr>
          <a:xfrm>
            <a:off x="1219200" y="1538288"/>
            <a:ext cx="5805488"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dirty="0">
                <a:latin typeface="Arial" panose="020B0604020202020204" pitchFamily="34" charset="0"/>
              </a:rPr>
              <a:t>GIẢI TOÁN VỀ TỈ SỐ PHẦN TRĂM</a:t>
            </a:r>
            <a:endParaRPr lang="en-US" altLang="en-US" sz="1800"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idx="1"/>
          </p:nvPr>
        </p:nvSpPr>
        <p:spPr/>
        <p:txBody>
          <a:bodyPr vert="horz" wrap="square" lIns="91368" tIns="45684" rIns="91368" bIns="45684" numCol="1" anchor="t" anchorCtr="0" compatLnSpc="1"/>
          <a:lstStyle/>
          <a:p>
            <a:pPr marL="0" indent="0">
              <a:lnSpc>
                <a:spcPct val="80000"/>
              </a:lnSpc>
              <a:spcBef>
                <a:spcPct val="50000"/>
              </a:spcBef>
              <a:buNone/>
            </a:pPr>
            <a:r>
              <a:rPr sz="2000" b="1" dirty="0">
                <a:solidFill>
                  <a:srgbClr val="1209C3"/>
                </a:solidFill>
                <a:latin typeface="Times New Roman" panose="02020603050405020304" pitchFamily="18" charset="0"/>
              </a:rPr>
              <a:t> </a:t>
            </a:r>
            <a:r>
              <a:rPr sz="3600" b="1" dirty="0">
                <a:solidFill>
                  <a:srgbClr val="1209C3"/>
                </a:solidFill>
                <a:latin typeface="Times New Roman" panose="02020603050405020304" pitchFamily="18" charset="0"/>
              </a:rPr>
              <a:t>Dặn dò: </a:t>
            </a:r>
            <a:r>
              <a:rPr sz="3600" b="1" dirty="0">
                <a:solidFill>
                  <a:srgbClr val="1209C3"/>
                </a:solidFill>
                <a:effectLst>
                  <a:outerShdw blurRad="38100" dist="38100" dir="2700000">
                    <a:srgbClr val="C0C0C0"/>
                  </a:outerShdw>
                </a:effectLst>
                <a:latin typeface="Times New Roman" panose="02020603050405020304" pitchFamily="18" charset="0"/>
              </a:rPr>
              <a:t>Về nhà</a:t>
            </a:r>
            <a:r>
              <a:rPr lang="vi-VN" altLang="x-none" sz="3600" b="1" dirty="0">
                <a:solidFill>
                  <a:srgbClr val="1209C3"/>
                </a:solidFill>
                <a:effectLst>
                  <a:outerShdw blurRad="38100" dist="38100" dir="2700000">
                    <a:srgbClr val="C0C0C0"/>
                  </a:outerShdw>
                </a:effectLst>
                <a:latin typeface="Times New Roman" panose="02020603050405020304" pitchFamily="18" charset="0"/>
              </a:rPr>
              <a:t> học thuộc phần ghi nhớ.</a:t>
            </a:r>
          </a:p>
          <a:p>
            <a:pPr marL="0" indent="0">
              <a:lnSpc>
                <a:spcPct val="80000"/>
              </a:lnSpc>
              <a:spcBef>
                <a:spcPct val="50000"/>
              </a:spcBef>
              <a:buNone/>
            </a:pPr>
            <a:r>
              <a:rPr lang="vi-VN" altLang="x-none" sz="3600" b="1" dirty="0">
                <a:solidFill>
                  <a:srgbClr val="1209C3"/>
                </a:solidFill>
                <a:effectLst>
                  <a:outerShdw blurRad="38100" dist="38100" dir="2700000">
                    <a:srgbClr val="C0C0C0"/>
                  </a:outerShdw>
                </a:effectLst>
                <a:latin typeface="Times New Roman" panose="02020603050405020304" pitchFamily="18" charset="0"/>
              </a:rPr>
              <a:t>Chuẩn bị bài : </a:t>
            </a:r>
            <a:r>
              <a:rPr sz="3600" b="1" dirty="0">
                <a:solidFill>
                  <a:srgbClr val="1209C3"/>
                </a:solidFill>
                <a:effectLst>
                  <a:outerShdw blurRad="38100" dist="38100" dir="2700000">
                    <a:srgbClr val="C0C0C0"/>
                  </a:outerShdw>
                </a:effectLst>
                <a:latin typeface="Times New Roman" panose="02020603050405020304" pitchFamily="18" charset="0"/>
              </a:rPr>
              <a:t>Giới thiệu máy tính bỏ túi</a:t>
            </a:r>
            <a:r>
              <a:rPr lang="vi-VN" altLang="x-none" sz="3600" b="1" dirty="0">
                <a:solidFill>
                  <a:srgbClr val="1209C3"/>
                </a:solidFill>
                <a:effectLst>
                  <a:outerShdw blurRad="38100" dist="38100" dir="2700000">
                    <a:srgbClr val="C0C0C0"/>
                  </a:outerShdw>
                </a:effectLst>
                <a:latin typeface="Times New Roman" panose="02020603050405020304" pitchFamily="18" charset="0"/>
              </a:rPr>
              <a:t>.</a:t>
            </a:r>
            <a:endParaRPr sz="3600" b="1" dirty="0">
              <a:solidFill>
                <a:srgbClr val="1209C3"/>
              </a:solidFill>
              <a:effectLst>
                <a:outerShdw blurRad="38100" dist="38100" dir="2700000">
                  <a:srgbClr val="C0C0C0"/>
                </a:outerShdw>
              </a:effectLst>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p:nvPr/>
        </p:nvSpPr>
        <p:spPr>
          <a:xfrm>
            <a:off x="533400" y="914400"/>
            <a:ext cx="82296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endParaRPr lang="vi-VN" altLang="en-US" sz="1800" dirty="0">
              <a:latin typeface="Times New Roman" panose="02020603050405020304" pitchFamily="18" charset="0"/>
            </a:endParaRPr>
          </a:p>
        </p:txBody>
      </p:sp>
      <p:graphicFrame>
        <p:nvGraphicFramePr>
          <p:cNvPr id="30723" name="Object 3"/>
          <p:cNvGraphicFramePr>
            <a:graphicFrameLocks noChangeAspect="1"/>
          </p:cNvGraphicFramePr>
          <p:nvPr/>
        </p:nvGraphicFramePr>
        <p:xfrm>
          <a:off x="0" y="228600"/>
          <a:ext cx="2743200" cy="6183313"/>
        </p:xfrm>
        <a:graphic>
          <a:graphicData uri="http://schemas.openxmlformats.org/presentationml/2006/ole">
            <mc:AlternateContent xmlns:mc="http://schemas.openxmlformats.org/markup-compatibility/2006">
              <mc:Choice xmlns:v="urn:schemas-microsoft-com:vml" Requires="v">
                <p:oleObj spid="_x0000_s3081" r:id="rId3" imgW="3535680" imgH="4450080" progId="MS_ClipArt_Gallery.2">
                  <p:embed/>
                </p:oleObj>
              </mc:Choice>
              <mc:Fallback>
                <p:oleObj r:id="rId3" imgW="3535680" imgH="4450080" progId="MS_ClipArt_Gallery.2">
                  <p:embed/>
                  <p:pic>
                    <p:nvPicPr>
                      <p:cNvPr id="0" name="Picture 3075"/>
                      <p:cNvPicPr/>
                      <p:nvPr/>
                    </p:nvPicPr>
                    <p:blipFill>
                      <a:blip r:embed="rId4"/>
                      <a:stretch>
                        <a:fillRect/>
                      </a:stretch>
                    </p:blipFill>
                    <p:spPr>
                      <a:xfrm>
                        <a:off x="0" y="228600"/>
                        <a:ext cx="2743200" cy="6183313"/>
                      </a:xfrm>
                      <a:prstGeom prst="rect">
                        <a:avLst/>
                      </a:prstGeom>
                      <a:noFill/>
                      <a:ln w="38100">
                        <a:noFill/>
                        <a:miter/>
                      </a:ln>
                    </p:spPr>
                  </p:pic>
                </p:oleObj>
              </mc:Fallback>
            </mc:AlternateContent>
          </a:graphicData>
        </a:graphic>
      </p:graphicFrame>
      <p:sp>
        <p:nvSpPr>
          <p:cNvPr id="30724" name="WordArt 4"/>
          <p:cNvSpPr>
            <a:spLocks noTextEdit="1"/>
          </p:cNvSpPr>
          <p:nvPr/>
        </p:nvSpPr>
        <p:spPr>
          <a:xfrm>
            <a:off x="1371600" y="1066800"/>
            <a:ext cx="6705600" cy="3733800"/>
          </a:xfrm>
          <a:prstGeom prst="rect">
            <a:avLst/>
          </a:prstGeom>
        </p:spPr>
        <p:txBody>
          <a:bodyPr wrap="none" fromWordArt="1">
            <a:prstTxWarp prst="textArchUp">
              <a:avLst>
                <a:gd name="adj" fmla="val 10800007"/>
              </a:avLst>
            </a:prstTxWarp>
            <a:normAutofit/>
          </a:bodyPr>
          <a:lstStyle/>
          <a:p>
            <a:pPr algn="ctr"/>
            <a:r>
              <a:rPr lang="en-US" sz="3600">
                <a:ln w="9525" cap="flat" cmpd="sng">
                  <a:solidFill>
                    <a:srgbClr val="FF0066"/>
                  </a:solidFill>
                  <a:prstDash val="solid"/>
                  <a:headEnd type="none" w="med" len="med"/>
                  <a:tailEnd type="none" w="med" len="med"/>
                </a:ln>
                <a:solidFill>
                  <a:srgbClr val="2309BF"/>
                </a:solidFill>
                <a:latin typeface="Times New Roman" panose="02020603050405020304" pitchFamily="18" charset="0"/>
                <a:ea typeface="Times New Roman" panose="02020603050405020304" pitchFamily="18" charset="0"/>
              </a:rPr>
              <a:t>Tiết học đến đây kết thúc</a:t>
            </a:r>
          </a:p>
        </p:txBody>
      </p:sp>
      <p:pic>
        <p:nvPicPr>
          <p:cNvPr id="30725" name="Picture 5" descr="Butterfly-03-june"/>
          <p:cNvPicPr>
            <a:picLocks noChangeAspect="1"/>
          </p:cNvPicPr>
          <p:nvPr/>
        </p:nvPicPr>
        <p:blipFill>
          <a:blip r:embed="rId5"/>
          <a:stretch>
            <a:fillRect/>
          </a:stretch>
        </p:blipFill>
        <p:spPr>
          <a:xfrm>
            <a:off x="838200" y="3429000"/>
            <a:ext cx="1428750" cy="1428750"/>
          </a:xfrm>
          <a:prstGeom prst="rect">
            <a:avLst/>
          </a:prstGeom>
          <a:noFill/>
          <a:ln w="9525">
            <a:noFill/>
          </a:ln>
        </p:spPr>
      </p:pic>
      <p:sp>
        <p:nvSpPr>
          <p:cNvPr id="30726" name="WordArt 8" descr="Paper bag"/>
          <p:cNvSpPr>
            <a:spLocks noTextEdit="1"/>
          </p:cNvSpPr>
          <p:nvPr/>
        </p:nvSpPr>
        <p:spPr>
          <a:xfrm>
            <a:off x="1447800" y="2743200"/>
            <a:ext cx="6553200" cy="871538"/>
          </a:xfrm>
          <a:prstGeom prst="rect">
            <a:avLst/>
          </a:prstGeom>
        </p:spPr>
        <p:txBody>
          <a:bodyPr wrap="none" fromWordArt="1">
            <a:prstTxWarp prst="textPlain">
              <a:avLst>
                <a:gd name="adj" fmla="val 50000"/>
              </a:avLst>
            </a:prstTxWarp>
            <a:normAutofit/>
          </a:bodyPr>
          <a:lstStyle/>
          <a:p>
            <a:pPr algn="ctr"/>
            <a:r>
              <a:rPr lang="en-US" sz="3600">
                <a:ln w="9525" cap="flat" cmpd="sng">
                  <a:solidFill>
                    <a:srgbClr val="008000"/>
                  </a:solidFill>
                  <a:prstDash val="solid"/>
                  <a:headEnd type="none" w="med" len="med"/>
                  <a:tailEnd type="none" w="med" len="med"/>
                </a:ln>
                <a:blipFill rotWithShape="0">
                  <a:blip r:embed="rId6"/>
                </a:blipFill>
                <a:effectLst>
                  <a:outerShdw dist="563972" dir="14049740" sx="125000" sy="125000" algn="tl" rotWithShape="0">
                    <a:srgbClr val="C7DFD3">
                      <a:alpha val="79999"/>
                    </a:srgbClr>
                  </a:outerShdw>
                </a:effectLst>
                <a:latin typeface="Times New Roman" panose="02020603050405020304" pitchFamily="18" charset="0"/>
                <a:ea typeface="Times New Roman" panose="02020603050405020304" pitchFamily="18" charset="0"/>
              </a:rPr>
              <a:t>  Chúc các em học tốt!</a:t>
            </a:r>
          </a:p>
        </p:txBody>
      </p:sp>
      <p:sp>
        <p:nvSpPr>
          <p:cNvPr id="30727"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91435" tIns="45718" rIns="91435" bIns="45718"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WordArt 3"/>
          <p:cNvSpPr>
            <a:spLocks noTextEdit="1"/>
          </p:cNvSpPr>
          <p:nvPr/>
        </p:nvSpPr>
        <p:spPr>
          <a:xfrm>
            <a:off x="1624013" y="995363"/>
            <a:ext cx="5556250" cy="541337"/>
          </a:xfrm>
          <a:prstGeom prst="rect">
            <a:avLst/>
          </a:prstGeom>
        </p:spPr>
        <p:txBody>
          <a:bodyPr wrap="none" fromWordArt="1">
            <a:prstTxWarp prst="textPlain">
              <a:avLst>
                <a:gd name="adj" fmla="val 50000"/>
              </a:avLst>
            </a:prstTxWarp>
            <a:normAutofit fontScale="70000" lnSpcReduction="20000"/>
          </a:bodyPr>
          <a:lstStyle/>
          <a:p>
            <a:pPr algn="ctr"/>
            <a:endParaRPr lang="en-US" sz="480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pic>
        <p:nvPicPr>
          <p:cNvPr id="17412" name="Picture 3" descr="WhitecornerFlower"/>
          <p:cNvPicPr>
            <a:picLocks noChangeAspect="1"/>
          </p:cNvPicPr>
          <p:nvPr/>
        </p:nvPicPr>
        <p:blipFill>
          <a:blip r:embed="rId2"/>
          <a:stretch>
            <a:fillRect/>
          </a:stretch>
        </p:blipFill>
        <p:spPr>
          <a:xfrm>
            <a:off x="0" y="5638800"/>
            <a:ext cx="1219200" cy="1219200"/>
          </a:xfrm>
          <a:prstGeom prst="rect">
            <a:avLst/>
          </a:prstGeom>
          <a:noFill/>
          <a:ln w="9525">
            <a:noFill/>
          </a:ln>
        </p:spPr>
      </p:pic>
      <p:pic>
        <p:nvPicPr>
          <p:cNvPr id="17413" name="Picture 4" descr="WhitecornerFlower"/>
          <p:cNvPicPr>
            <a:picLocks noChangeAspect="1"/>
          </p:cNvPicPr>
          <p:nvPr/>
        </p:nvPicPr>
        <p:blipFill>
          <a:blip r:embed="rId3"/>
          <a:stretch>
            <a:fillRect/>
          </a:stretch>
        </p:blipFill>
        <p:spPr>
          <a:xfrm>
            <a:off x="7772400" y="5486400"/>
            <a:ext cx="1371600" cy="1371600"/>
          </a:xfrm>
          <a:prstGeom prst="rect">
            <a:avLst/>
          </a:prstGeom>
          <a:noFill/>
          <a:ln w="9525">
            <a:noFill/>
          </a:ln>
        </p:spPr>
      </p:pic>
      <p:pic>
        <p:nvPicPr>
          <p:cNvPr id="17414" name="Picture 19"/>
          <p:cNvPicPr>
            <a:picLocks noChangeAspect="1"/>
          </p:cNvPicPr>
          <p:nvPr/>
        </p:nvPicPr>
        <p:blipFill>
          <a:blip r:embed="rId4"/>
          <a:stretch>
            <a:fillRect/>
          </a:stretch>
        </p:blipFill>
        <p:spPr>
          <a:xfrm>
            <a:off x="25400" y="63500"/>
            <a:ext cx="682625" cy="2481263"/>
          </a:xfrm>
          <a:prstGeom prst="rect">
            <a:avLst/>
          </a:prstGeom>
          <a:noFill/>
          <a:ln w="9525">
            <a:noFill/>
          </a:ln>
        </p:spPr>
      </p:pic>
      <p:pic>
        <p:nvPicPr>
          <p:cNvPr id="17415" name="Picture 20"/>
          <p:cNvPicPr>
            <a:picLocks noChangeAspect="1"/>
          </p:cNvPicPr>
          <p:nvPr/>
        </p:nvPicPr>
        <p:blipFill>
          <a:blip r:embed="rId4"/>
          <a:stretch>
            <a:fillRect/>
          </a:stretch>
        </p:blipFill>
        <p:spPr>
          <a:xfrm>
            <a:off x="8435975" y="63500"/>
            <a:ext cx="682625" cy="2481263"/>
          </a:xfrm>
          <a:prstGeom prst="rect">
            <a:avLst/>
          </a:prstGeom>
          <a:noFill/>
          <a:ln w="9525">
            <a:noFill/>
          </a:ln>
        </p:spPr>
      </p:pic>
      <p:sp>
        <p:nvSpPr>
          <p:cNvPr id="2" name="Rectangle 1"/>
          <p:cNvSpPr/>
          <p:nvPr/>
        </p:nvSpPr>
        <p:spPr>
          <a:xfrm>
            <a:off x="366355" y="822052"/>
            <a:ext cx="8411306" cy="553992"/>
          </a:xfrm>
          <a:prstGeom prst="rect">
            <a:avLst/>
          </a:prstGeom>
        </p:spPr>
        <p:txBody>
          <a:bodyPr lIns="121914" tIns="60957" rIns="121914" bIns="60957">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sz="2800" b="1" i="0" u="none" strike="noStrike" kern="10" cap="none" spc="0" normalizeH="0" baseline="0" noProof="0" dirty="0">
                <a:ln w="9525">
                  <a:solidFill>
                    <a:srgbClr val="FF0000"/>
                  </a:solidFill>
                  <a:round/>
                </a:ln>
                <a:solidFill>
                  <a:srgbClr val="C00000"/>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GIẢI TOÁN VỀ TỈ SỐ PHẦN TRĂM (Tiếp theo)</a:t>
            </a:r>
            <a:endParaRPr kumimoji="0" lang="en-US" sz="2800" b="0" i="0" u="none" strike="noStrike" kern="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p:txBody>
      </p:sp>
      <p:sp>
        <p:nvSpPr>
          <p:cNvPr id="4" name="Rectangle 3"/>
          <p:cNvSpPr/>
          <p:nvPr/>
        </p:nvSpPr>
        <p:spPr>
          <a:xfrm>
            <a:off x="708025" y="1536700"/>
            <a:ext cx="7750175" cy="4400550"/>
          </a:xfrm>
          <a:prstGeom prst="rect">
            <a:avLst/>
          </a:prstGeom>
          <a:noFill/>
          <a:ln w="9525">
            <a:noFill/>
          </a:ln>
        </p:spPr>
        <p:txBody>
          <a:bodyPr>
            <a:spAutoFit/>
          </a:bodyPr>
          <a:lstStyle/>
          <a:p>
            <a:pPr>
              <a:buNone/>
            </a:pPr>
            <a:r>
              <a:rPr lang="da-DK" altLang="en-US" sz="2000" b="1" dirty="0">
                <a:latin typeface="Times New Roman" panose="02020603050405020304" pitchFamily="18" charset="0"/>
                <a:cs typeface="Times New Roman" panose="02020603050405020304" pitchFamily="18" charset="0"/>
              </a:rPr>
              <a:t>YÊU CẦU CẦN ĐẠT</a:t>
            </a:r>
            <a:endParaRPr lang="en-US" altLang="en-US" sz="2000" dirty="0">
              <a:latin typeface=".VnTime" panose="020B7200000000000000" pitchFamily="34" charset="0"/>
              <a:cs typeface="Times New Roman" panose="02020603050405020304" pitchFamily="18" charset="0"/>
            </a:endParaRPr>
          </a:p>
          <a:p>
            <a:pPr>
              <a:buNone/>
            </a:pPr>
            <a:r>
              <a:rPr lang="nl-NL" altLang="en-US" sz="2000" dirty="0">
                <a:latin typeface="Times New Roman" panose="02020603050405020304" pitchFamily="18" charset="0"/>
                <a:cs typeface="Times New Roman" panose="02020603050405020304" pitchFamily="18" charset="0"/>
              </a:rPr>
              <a:t>- Cách tìm một số khi biết giá trị  một số phần trăm của nó. </a:t>
            </a:r>
            <a:endParaRPr lang="en-US" altLang="en-US" sz="2000" dirty="0">
              <a:latin typeface=".VnTime" panose="020B7200000000000000" pitchFamily="34" charset="0"/>
              <a:cs typeface="Times New Roman" panose="02020603050405020304" pitchFamily="18" charset="0"/>
            </a:endParaRPr>
          </a:p>
          <a:p>
            <a:pPr>
              <a:buNone/>
            </a:pPr>
            <a:r>
              <a:rPr lang="nl-NL" altLang="en-US" sz="2000" dirty="0">
                <a:latin typeface="Times New Roman" panose="02020603050405020304" pitchFamily="18" charset="0"/>
                <a:cs typeface="Times New Roman" panose="02020603050405020304" pitchFamily="18" charset="0"/>
              </a:rPr>
              <a:t>-Vận dụng để giải một số  b</a:t>
            </a:r>
            <a:r>
              <a:rPr lang="nl-NL" altLang="en-US" sz="2000" dirty="0">
                <a:latin typeface="Times New Roman" panose="02020603050405020304" pitchFamily="18" charset="0"/>
                <a:ea typeface="Times New Roman" panose="02020603050405020304" pitchFamily="18" charset="0"/>
              </a:rPr>
              <a:t>à</a:t>
            </a:r>
            <a:r>
              <a:rPr lang="nl-NL" altLang="en-US" sz="2000" dirty="0">
                <a:latin typeface="Times New Roman" panose="02020603050405020304" pitchFamily="18" charset="0"/>
                <a:cs typeface="Times New Roman" panose="02020603050405020304" pitchFamily="18" charset="0"/>
              </a:rPr>
              <a:t>i toán dạng tìm một số khi biết giá trị một số phần trăm của nó.</a:t>
            </a:r>
            <a:endParaRPr lang="en-US" altLang="en-US" sz="2000" dirty="0">
              <a:latin typeface=".VnTime" panose="020B7200000000000000" pitchFamily="34" charset="0"/>
              <a:cs typeface="Times New Roman" panose="02020603050405020304" pitchFamily="18" charset="0"/>
            </a:endParaRPr>
          </a:p>
          <a:p>
            <a:pPr>
              <a:buNone/>
            </a:pPr>
            <a:r>
              <a:rPr lang="nl-NL" altLang="en-US" sz="2000" b="1" dirty="0">
                <a:latin typeface="Times New Roman" panose="02020603050405020304" pitchFamily="18" charset="0"/>
                <a:cs typeface="Times New Roman" panose="02020603050405020304" pitchFamily="18" charset="0"/>
              </a:rPr>
              <a:t>-</a:t>
            </a:r>
            <a:r>
              <a:rPr lang="nl-NL" altLang="en-US" sz="2000" dirty="0">
                <a:latin typeface="Times New Roman" panose="02020603050405020304" pitchFamily="18" charset="0"/>
                <a:cs typeface="Times New Roman" panose="02020603050405020304" pitchFamily="18" charset="0"/>
              </a:rPr>
              <a:t> Rèn kĩ năng tìm một số khi biết giá trị  một số phần trăm của nó. </a:t>
            </a:r>
            <a:endParaRPr lang="en-US" altLang="en-US" sz="2000" dirty="0">
              <a:latin typeface=".VnTime" panose="020B7200000000000000" pitchFamily="34" charset="0"/>
              <a:cs typeface="Times New Roman" panose="02020603050405020304" pitchFamily="18" charset="0"/>
            </a:endParaRPr>
          </a:p>
          <a:p>
            <a:pPr>
              <a:buNone/>
            </a:pPr>
            <a:r>
              <a:rPr lang="nl-NL" altLang="en-US" sz="2000" b="1" dirty="0">
                <a:latin typeface="Times New Roman" panose="02020603050405020304" pitchFamily="18" charset="0"/>
                <a:cs typeface="Times New Roman" panose="02020603050405020304" pitchFamily="18" charset="0"/>
              </a:rPr>
              <a:t>-</a:t>
            </a:r>
            <a:r>
              <a:rPr lang="nl-NL" altLang="en-US" sz="2000" dirty="0">
                <a:latin typeface="Times New Roman" panose="02020603050405020304" pitchFamily="18" charset="0"/>
                <a:cs typeface="Times New Roman" panose="02020603050405020304" pitchFamily="18" charset="0"/>
              </a:rPr>
              <a:t> HS l</a:t>
            </a:r>
            <a:r>
              <a:rPr lang="nl-NL" altLang="en-US" sz="2000" dirty="0">
                <a:latin typeface="Times New Roman" panose="02020603050405020304" pitchFamily="18" charset="0"/>
                <a:ea typeface="Times New Roman" panose="02020603050405020304" pitchFamily="18" charset="0"/>
              </a:rPr>
              <a:t>à</a:t>
            </a:r>
            <a:r>
              <a:rPr lang="nl-NL" altLang="en-US" sz="2000" dirty="0">
                <a:latin typeface="Times New Roman" panose="02020603050405020304" pitchFamily="18" charset="0"/>
                <a:cs typeface="Times New Roman" panose="02020603050405020304" pitchFamily="18" charset="0"/>
              </a:rPr>
              <a:t>m được b</a:t>
            </a:r>
            <a:r>
              <a:rPr lang="nl-NL" altLang="en-US" sz="2000" dirty="0">
                <a:latin typeface="Times New Roman" panose="02020603050405020304" pitchFamily="18" charset="0"/>
                <a:ea typeface="Times New Roman" panose="02020603050405020304" pitchFamily="18" charset="0"/>
              </a:rPr>
              <a:t>à</a:t>
            </a:r>
            <a:r>
              <a:rPr lang="nl-NL" altLang="en-US" sz="2000" dirty="0">
                <a:latin typeface="Times New Roman" panose="02020603050405020304" pitchFamily="18" charset="0"/>
                <a:cs typeface="Times New Roman" panose="02020603050405020304" pitchFamily="18" charset="0"/>
              </a:rPr>
              <a:t>i : 1, 2.</a:t>
            </a:r>
            <a:endParaRPr lang="en-US" altLang="en-US" sz="2000" dirty="0">
              <a:latin typeface=".VnTime" panose="020B7200000000000000" pitchFamily="34" charset="0"/>
              <a:cs typeface="Times New Roman" panose="02020603050405020304" pitchFamily="18" charset="0"/>
            </a:endParaRPr>
          </a:p>
          <a:p>
            <a:pPr>
              <a:buNone/>
            </a:pPr>
            <a:r>
              <a:rPr lang="pt-BR" altLang="en-US" sz="2000" b="1" dirty="0">
                <a:latin typeface="Times New Roman" panose="02020603050405020304" pitchFamily="18" charset="0"/>
                <a:cs typeface="Times New Roman" panose="02020603050405020304" pitchFamily="18" charset="0"/>
              </a:rPr>
              <a:t>-</a:t>
            </a:r>
            <a:r>
              <a:rPr lang="nl-NL" altLang="en-US" sz="2000" b="1" dirty="0">
                <a:latin typeface="Times New Roman" panose="02020603050405020304" pitchFamily="18" charset="0"/>
                <a:cs typeface="Times New Roman" panose="02020603050405020304" pitchFamily="18" charset="0"/>
              </a:rPr>
              <a:t> Năng lực: </a:t>
            </a:r>
            <a:endParaRPr lang="en-US" altLang="en-US" sz="2000" dirty="0">
              <a:latin typeface=".VnTime" panose="020B7200000000000000" pitchFamily="34" charset="0"/>
              <a:cs typeface="Times New Roman" panose="02020603050405020304" pitchFamily="18" charset="0"/>
            </a:endParaRPr>
          </a:p>
          <a:p>
            <a:pPr algn="just">
              <a:buNone/>
            </a:pPr>
            <a:r>
              <a:rPr lang="nl-NL" altLang="en-US" sz="2000" dirty="0">
                <a:latin typeface="Times New Roman" panose="02020603050405020304" pitchFamily="18" charset="0"/>
                <a:cs typeface="Times New Roman" panose="02020603050405020304" pitchFamily="18" charset="0"/>
              </a:rPr>
              <a:t>+ Năng tư chủ v</a:t>
            </a:r>
            <a:r>
              <a:rPr lang="nl-NL" altLang="en-US" sz="2000" dirty="0">
                <a:latin typeface="Times New Roman" panose="02020603050405020304" pitchFamily="18" charset="0"/>
                <a:ea typeface="Times New Roman" panose="02020603050405020304" pitchFamily="18" charset="0"/>
              </a:rPr>
              <a:t>à</a:t>
            </a:r>
            <a:r>
              <a:rPr lang="nl-NL" altLang="en-US" sz="2000" dirty="0">
                <a:latin typeface="Times New Roman" panose="02020603050405020304" pitchFamily="18" charset="0"/>
                <a:cs typeface="Times New Roman" panose="02020603050405020304" pitchFamily="18" charset="0"/>
              </a:rPr>
              <a:t> tự học, năng lực giao tiếp v</a:t>
            </a:r>
            <a:r>
              <a:rPr lang="nl-NL" altLang="en-US" sz="2000" dirty="0">
                <a:latin typeface="Times New Roman" panose="02020603050405020304" pitchFamily="18" charset="0"/>
                <a:ea typeface="Times New Roman" panose="02020603050405020304" pitchFamily="18" charset="0"/>
              </a:rPr>
              <a:t>à</a:t>
            </a:r>
            <a:r>
              <a:rPr lang="nl-NL" altLang="en-US" sz="2000" dirty="0">
                <a:latin typeface="Times New Roman" panose="02020603050405020304" pitchFamily="18" charset="0"/>
                <a:cs typeface="Times New Roman" panose="02020603050405020304" pitchFamily="18" charset="0"/>
              </a:rPr>
              <a:t> hợp tác, năng lực giải quyết vấn đề v</a:t>
            </a:r>
            <a:r>
              <a:rPr lang="nl-NL" altLang="en-US" sz="2000" dirty="0">
                <a:latin typeface="Times New Roman" panose="02020603050405020304" pitchFamily="18" charset="0"/>
                <a:ea typeface="Times New Roman" panose="02020603050405020304" pitchFamily="18" charset="0"/>
              </a:rPr>
              <a:t>à</a:t>
            </a:r>
            <a:r>
              <a:rPr lang="nl-NL" altLang="en-US" sz="2000" dirty="0">
                <a:latin typeface="Times New Roman" panose="02020603050405020304" pitchFamily="18" charset="0"/>
                <a:cs typeface="Times New Roman" panose="02020603050405020304" pitchFamily="18" charset="0"/>
              </a:rPr>
              <a:t> sáng tạo.</a:t>
            </a:r>
            <a:endParaRPr lang="en-US" altLang="en-US" sz="2000" dirty="0">
              <a:latin typeface=".VnTime" panose="020B7200000000000000" pitchFamily="34" charset="0"/>
              <a:cs typeface="Times New Roman" panose="02020603050405020304" pitchFamily="18" charset="0"/>
            </a:endParaRPr>
          </a:p>
          <a:p>
            <a:pPr algn="just">
              <a:buNone/>
            </a:pPr>
            <a:r>
              <a:rPr lang="nl-NL" altLang="en-US" sz="2000" dirty="0">
                <a:latin typeface="Times New Roman" panose="02020603050405020304" pitchFamily="18" charset="0"/>
                <a:cs typeface="Times New Roman" panose="02020603050405020304" pitchFamily="18" charset="0"/>
              </a:rPr>
              <a:t>+ Năng lực tư duy v</a:t>
            </a:r>
            <a:r>
              <a:rPr lang="nl-NL" altLang="en-US" sz="2000" dirty="0">
                <a:latin typeface="Times New Roman" panose="02020603050405020304" pitchFamily="18" charset="0"/>
                <a:ea typeface="Times New Roman" panose="02020603050405020304" pitchFamily="18" charset="0"/>
              </a:rPr>
              <a:t>à</a:t>
            </a:r>
            <a:r>
              <a:rPr lang="nl-NL" altLang="en-US" sz="2000" dirty="0">
                <a:latin typeface="Times New Roman" panose="02020603050405020304" pitchFamily="18" charset="0"/>
                <a:cs typeface="Times New Roman" panose="02020603050405020304" pitchFamily="18" charset="0"/>
              </a:rPr>
              <a:t> lập luận toán học, năng lực  mô hình hoá toán học, năng lực giải quyết vấn đề toán học, năng lực giao tiếp toán học, năng lực sử dụng công cụ v</a:t>
            </a:r>
            <a:r>
              <a:rPr lang="nl-NL" altLang="en-US" sz="2000" dirty="0">
                <a:latin typeface="Times New Roman" panose="02020603050405020304" pitchFamily="18" charset="0"/>
                <a:ea typeface="Times New Roman" panose="02020603050405020304" pitchFamily="18" charset="0"/>
              </a:rPr>
              <a:t>à</a:t>
            </a:r>
            <a:r>
              <a:rPr lang="nl-NL" altLang="en-US" sz="2000" dirty="0">
                <a:latin typeface="Times New Roman" panose="02020603050405020304" pitchFamily="18" charset="0"/>
                <a:cs typeface="Times New Roman" panose="02020603050405020304" pitchFamily="18" charset="0"/>
              </a:rPr>
              <a:t> phương tiện toán học.</a:t>
            </a:r>
            <a:endParaRPr lang="en-US" altLang="en-US" sz="2000" dirty="0">
              <a:latin typeface=".VnTime" panose="020B7200000000000000" pitchFamily="34" charset="0"/>
              <a:cs typeface="Times New Roman" panose="02020603050405020304" pitchFamily="18" charset="0"/>
            </a:endParaRPr>
          </a:p>
          <a:p>
            <a:pPr algn="just">
              <a:buNone/>
            </a:pPr>
            <a:r>
              <a:rPr lang="pt-BR" altLang="en-US" sz="2000" b="1" dirty="0">
                <a:latin typeface="Times New Roman" panose="02020603050405020304" pitchFamily="18" charset="0"/>
                <a:cs typeface="Times New Roman" panose="02020603050405020304" pitchFamily="18" charset="0"/>
              </a:rPr>
              <a:t>- Phẩm chất: </a:t>
            </a:r>
            <a:r>
              <a:rPr lang="pt-BR" altLang="en-US" sz="2000" dirty="0">
                <a:latin typeface="Times New Roman" panose="02020603050405020304" pitchFamily="18" charset="0"/>
                <a:cs typeface="Times New Roman" panose="02020603050405020304" pitchFamily="18" charset="0"/>
              </a:rPr>
              <a:t>Chăm chỉ, trung thực, có trách nhiệm với toán học v</a:t>
            </a:r>
            <a:r>
              <a:rPr lang="pt-BR" altLang="en-US" sz="2000" dirty="0">
                <a:latin typeface="Times New Roman" panose="02020603050405020304" pitchFamily="18" charset="0"/>
                <a:ea typeface="Times New Roman" panose="02020603050405020304" pitchFamily="18" charset="0"/>
              </a:rPr>
              <a:t>à</a:t>
            </a:r>
            <a:r>
              <a:rPr lang="pt-BR" altLang="en-US" sz="2000" dirty="0">
                <a:latin typeface="Times New Roman" panose="02020603050405020304" pitchFamily="18" charset="0"/>
                <a:cs typeface="Times New Roman" panose="02020603050405020304" pitchFamily="18" charset="0"/>
              </a:rPr>
              <a:t> cẩn thận khi l</a:t>
            </a:r>
            <a:r>
              <a:rPr lang="pt-BR" altLang="en-US" sz="2000" dirty="0">
                <a:latin typeface="Times New Roman" panose="02020603050405020304" pitchFamily="18" charset="0"/>
                <a:ea typeface="Times New Roman" panose="02020603050405020304" pitchFamily="18" charset="0"/>
              </a:rPr>
              <a:t>à</a:t>
            </a:r>
            <a:r>
              <a:rPr lang="pt-BR" altLang="en-US" sz="2000" dirty="0">
                <a:latin typeface="Times New Roman" panose="02020603050405020304" pitchFamily="18" charset="0"/>
                <a:cs typeface="Times New Roman" panose="02020603050405020304" pitchFamily="18" charset="0"/>
              </a:rPr>
              <a:t>m b</a:t>
            </a:r>
            <a:r>
              <a:rPr lang="pt-BR" altLang="en-US" sz="2000" dirty="0">
                <a:latin typeface="Times New Roman" panose="02020603050405020304" pitchFamily="18" charset="0"/>
                <a:ea typeface="Times New Roman" panose="02020603050405020304" pitchFamily="18" charset="0"/>
              </a:rPr>
              <a:t>à</a:t>
            </a:r>
            <a:r>
              <a:rPr lang="pt-BR" altLang="en-US" sz="2000" dirty="0">
                <a:latin typeface="Times New Roman" panose="02020603050405020304" pitchFamily="18" charset="0"/>
                <a:cs typeface="Times New Roman" panose="02020603050405020304" pitchFamily="18" charset="0"/>
              </a:rPr>
              <a:t>i, yêu thích môn học.</a:t>
            </a:r>
            <a:endParaRPr lang="en-US" altLang="en-US" sz="2000" dirty="0">
              <a:latin typeface=".VnTime" panose="020B7200000000000000" pitchFamily="34"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580">
                                          <p:stCondLst>
                                            <p:cond delay="0"/>
                                          </p:stCondLst>
                                        </p:cTn>
                                        <p:tgtEl>
                                          <p:spTgt spid="4">
                                            <p:txEl>
                                              <p:pRg st="4" end="4"/>
                                            </p:txEl>
                                          </p:spTgt>
                                        </p:tgtEl>
                                      </p:cBhvr>
                                    </p:animEffect>
                                    <p:anim calcmode="lin" valueType="num">
                                      <p:cBhvr>
                                        <p:cTn id="7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4" end="4"/>
                                            </p:txEl>
                                          </p:spTgt>
                                        </p:tgtEl>
                                      </p:cBhvr>
                                      <p:to x="100000" y="60000"/>
                                    </p:animScale>
                                    <p:animScale>
                                      <p:cBhvr>
                                        <p:cTn id="78" dur="166" decel="50000">
                                          <p:stCondLst>
                                            <p:cond delay="676"/>
                                          </p:stCondLst>
                                        </p:cTn>
                                        <p:tgtEl>
                                          <p:spTgt spid="4">
                                            <p:txEl>
                                              <p:pRg st="4" end="4"/>
                                            </p:txEl>
                                          </p:spTgt>
                                        </p:tgtEl>
                                      </p:cBhvr>
                                      <p:to x="100000" y="100000"/>
                                    </p:animScale>
                                    <p:animScale>
                                      <p:cBhvr>
                                        <p:cTn id="79" dur="26">
                                          <p:stCondLst>
                                            <p:cond delay="1312"/>
                                          </p:stCondLst>
                                        </p:cTn>
                                        <p:tgtEl>
                                          <p:spTgt spid="4">
                                            <p:txEl>
                                              <p:pRg st="4" end="4"/>
                                            </p:txEl>
                                          </p:spTgt>
                                        </p:tgtEl>
                                      </p:cBhvr>
                                      <p:to x="100000" y="80000"/>
                                    </p:animScale>
                                    <p:animScale>
                                      <p:cBhvr>
                                        <p:cTn id="80" dur="166" decel="50000">
                                          <p:stCondLst>
                                            <p:cond delay="1338"/>
                                          </p:stCondLst>
                                        </p:cTn>
                                        <p:tgtEl>
                                          <p:spTgt spid="4">
                                            <p:txEl>
                                              <p:pRg st="4" end="4"/>
                                            </p:txEl>
                                          </p:spTgt>
                                        </p:tgtEl>
                                      </p:cBhvr>
                                      <p:to x="100000" y="100000"/>
                                    </p:animScale>
                                    <p:animScale>
                                      <p:cBhvr>
                                        <p:cTn id="81" dur="26">
                                          <p:stCondLst>
                                            <p:cond delay="1642"/>
                                          </p:stCondLst>
                                        </p:cTn>
                                        <p:tgtEl>
                                          <p:spTgt spid="4">
                                            <p:txEl>
                                              <p:pRg st="4" end="4"/>
                                            </p:txEl>
                                          </p:spTgt>
                                        </p:tgtEl>
                                      </p:cBhvr>
                                      <p:to x="100000" y="90000"/>
                                    </p:animScale>
                                    <p:animScale>
                                      <p:cBhvr>
                                        <p:cTn id="82" dur="166" decel="50000">
                                          <p:stCondLst>
                                            <p:cond delay="1668"/>
                                          </p:stCondLst>
                                        </p:cTn>
                                        <p:tgtEl>
                                          <p:spTgt spid="4">
                                            <p:txEl>
                                              <p:pRg st="4" end="4"/>
                                            </p:txEl>
                                          </p:spTgt>
                                        </p:tgtEl>
                                      </p:cBhvr>
                                      <p:to x="100000" y="100000"/>
                                    </p:animScale>
                                    <p:animScale>
                                      <p:cBhvr>
                                        <p:cTn id="83" dur="26">
                                          <p:stCondLst>
                                            <p:cond delay="1808"/>
                                          </p:stCondLst>
                                        </p:cTn>
                                        <p:tgtEl>
                                          <p:spTgt spid="4">
                                            <p:txEl>
                                              <p:pRg st="4" end="4"/>
                                            </p:txEl>
                                          </p:spTgt>
                                        </p:tgtEl>
                                      </p:cBhvr>
                                      <p:to x="100000" y="95000"/>
                                    </p:animScale>
                                    <p:animScale>
                                      <p:cBhvr>
                                        <p:cTn id="84" dur="166" decel="50000">
                                          <p:stCondLst>
                                            <p:cond delay="1834"/>
                                          </p:stCondLst>
                                        </p:cTn>
                                        <p:tgtEl>
                                          <p:spTgt spid="4">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wipe(down)">
                                      <p:cBhvr>
                                        <p:cTn id="87" dur="580">
                                          <p:stCondLst>
                                            <p:cond delay="0"/>
                                          </p:stCondLst>
                                        </p:cTn>
                                        <p:tgtEl>
                                          <p:spTgt spid="4">
                                            <p:txEl>
                                              <p:pRg st="5" end="5"/>
                                            </p:txEl>
                                          </p:spTgt>
                                        </p:tgtEl>
                                      </p:cBhvr>
                                    </p:animEffect>
                                    <p:anim calcmode="lin" valueType="num">
                                      <p:cBhvr>
                                        <p:cTn id="8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xEl>
                                              <p:pRg st="5" end="5"/>
                                            </p:txEl>
                                          </p:spTgt>
                                        </p:tgtEl>
                                      </p:cBhvr>
                                      <p:to x="100000" y="60000"/>
                                    </p:animScale>
                                    <p:animScale>
                                      <p:cBhvr>
                                        <p:cTn id="94" dur="166" decel="50000">
                                          <p:stCondLst>
                                            <p:cond delay="676"/>
                                          </p:stCondLst>
                                        </p:cTn>
                                        <p:tgtEl>
                                          <p:spTgt spid="4">
                                            <p:txEl>
                                              <p:pRg st="5" end="5"/>
                                            </p:txEl>
                                          </p:spTgt>
                                        </p:tgtEl>
                                      </p:cBhvr>
                                      <p:to x="100000" y="100000"/>
                                    </p:animScale>
                                    <p:animScale>
                                      <p:cBhvr>
                                        <p:cTn id="95" dur="26">
                                          <p:stCondLst>
                                            <p:cond delay="1312"/>
                                          </p:stCondLst>
                                        </p:cTn>
                                        <p:tgtEl>
                                          <p:spTgt spid="4">
                                            <p:txEl>
                                              <p:pRg st="5" end="5"/>
                                            </p:txEl>
                                          </p:spTgt>
                                        </p:tgtEl>
                                      </p:cBhvr>
                                      <p:to x="100000" y="80000"/>
                                    </p:animScale>
                                    <p:animScale>
                                      <p:cBhvr>
                                        <p:cTn id="96" dur="166" decel="50000">
                                          <p:stCondLst>
                                            <p:cond delay="1338"/>
                                          </p:stCondLst>
                                        </p:cTn>
                                        <p:tgtEl>
                                          <p:spTgt spid="4">
                                            <p:txEl>
                                              <p:pRg st="5" end="5"/>
                                            </p:txEl>
                                          </p:spTgt>
                                        </p:tgtEl>
                                      </p:cBhvr>
                                      <p:to x="100000" y="100000"/>
                                    </p:animScale>
                                    <p:animScale>
                                      <p:cBhvr>
                                        <p:cTn id="97" dur="26">
                                          <p:stCondLst>
                                            <p:cond delay="1642"/>
                                          </p:stCondLst>
                                        </p:cTn>
                                        <p:tgtEl>
                                          <p:spTgt spid="4">
                                            <p:txEl>
                                              <p:pRg st="5" end="5"/>
                                            </p:txEl>
                                          </p:spTgt>
                                        </p:tgtEl>
                                      </p:cBhvr>
                                      <p:to x="100000" y="90000"/>
                                    </p:animScale>
                                    <p:animScale>
                                      <p:cBhvr>
                                        <p:cTn id="98" dur="166" decel="50000">
                                          <p:stCondLst>
                                            <p:cond delay="1668"/>
                                          </p:stCondLst>
                                        </p:cTn>
                                        <p:tgtEl>
                                          <p:spTgt spid="4">
                                            <p:txEl>
                                              <p:pRg st="5" end="5"/>
                                            </p:txEl>
                                          </p:spTgt>
                                        </p:tgtEl>
                                      </p:cBhvr>
                                      <p:to x="100000" y="100000"/>
                                    </p:animScale>
                                    <p:animScale>
                                      <p:cBhvr>
                                        <p:cTn id="99" dur="26">
                                          <p:stCondLst>
                                            <p:cond delay="1808"/>
                                          </p:stCondLst>
                                        </p:cTn>
                                        <p:tgtEl>
                                          <p:spTgt spid="4">
                                            <p:txEl>
                                              <p:pRg st="5" end="5"/>
                                            </p:txEl>
                                          </p:spTgt>
                                        </p:tgtEl>
                                      </p:cBhvr>
                                      <p:to x="100000" y="95000"/>
                                    </p:animScale>
                                    <p:animScale>
                                      <p:cBhvr>
                                        <p:cTn id="100" dur="166" decel="50000">
                                          <p:stCondLst>
                                            <p:cond delay="1834"/>
                                          </p:stCondLst>
                                        </p:cTn>
                                        <p:tgtEl>
                                          <p:spTgt spid="4">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4">
                                            <p:txEl>
                                              <p:pRg st="6" end="6"/>
                                            </p:txEl>
                                          </p:spTgt>
                                        </p:tgtEl>
                                        <p:attrNameLst>
                                          <p:attrName>style.visibility</p:attrName>
                                        </p:attrNameLst>
                                      </p:cBhvr>
                                      <p:to>
                                        <p:strVal val="visible"/>
                                      </p:to>
                                    </p:set>
                                    <p:animEffect transition="in" filter="wipe(down)">
                                      <p:cBhvr>
                                        <p:cTn id="103" dur="580">
                                          <p:stCondLst>
                                            <p:cond delay="0"/>
                                          </p:stCondLst>
                                        </p:cTn>
                                        <p:tgtEl>
                                          <p:spTgt spid="4">
                                            <p:txEl>
                                              <p:pRg st="6" end="6"/>
                                            </p:txEl>
                                          </p:spTgt>
                                        </p:tgtEl>
                                      </p:cBhvr>
                                    </p:animEffect>
                                    <p:anim calcmode="lin" valueType="num">
                                      <p:cBhvr>
                                        <p:cTn id="104"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4">
                                            <p:txEl>
                                              <p:pRg st="6" end="6"/>
                                            </p:txEl>
                                          </p:spTgt>
                                        </p:tgtEl>
                                      </p:cBhvr>
                                      <p:to x="100000" y="60000"/>
                                    </p:animScale>
                                    <p:animScale>
                                      <p:cBhvr>
                                        <p:cTn id="110" dur="166" decel="50000">
                                          <p:stCondLst>
                                            <p:cond delay="676"/>
                                          </p:stCondLst>
                                        </p:cTn>
                                        <p:tgtEl>
                                          <p:spTgt spid="4">
                                            <p:txEl>
                                              <p:pRg st="6" end="6"/>
                                            </p:txEl>
                                          </p:spTgt>
                                        </p:tgtEl>
                                      </p:cBhvr>
                                      <p:to x="100000" y="100000"/>
                                    </p:animScale>
                                    <p:animScale>
                                      <p:cBhvr>
                                        <p:cTn id="111" dur="26">
                                          <p:stCondLst>
                                            <p:cond delay="1312"/>
                                          </p:stCondLst>
                                        </p:cTn>
                                        <p:tgtEl>
                                          <p:spTgt spid="4">
                                            <p:txEl>
                                              <p:pRg st="6" end="6"/>
                                            </p:txEl>
                                          </p:spTgt>
                                        </p:tgtEl>
                                      </p:cBhvr>
                                      <p:to x="100000" y="80000"/>
                                    </p:animScale>
                                    <p:animScale>
                                      <p:cBhvr>
                                        <p:cTn id="112" dur="166" decel="50000">
                                          <p:stCondLst>
                                            <p:cond delay="1338"/>
                                          </p:stCondLst>
                                        </p:cTn>
                                        <p:tgtEl>
                                          <p:spTgt spid="4">
                                            <p:txEl>
                                              <p:pRg st="6" end="6"/>
                                            </p:txEl>
                                          </p:spTgt>
                                        </p:tgtEl>
                                      </p:cBhvr>
                                      <p:to x="100000" y="100000"/>
                                    </p:animScale>
                                    <p:animScale>
                                      <p:cBhvr>
                                        <p:cTn id="113" dur="26">
                                          <p:stCondLst>
                                            <p:cond delay="1642"/>
                                          </p:stCondLst>
                                        </p:cTn>
                                        <p:tgtEl>
                                          <p:spTgt spid="4">
                                            <p:txEl>
                                              <p:pRg st="6" end="6"/>
                                            </p:txEl>
                                          </p:spTgt>
                                        </p:tgtEl>
                                      </p:cBhvr>
                                      <p:to x="100000" y="90000"/>
                                    </p:animScale>
                                    <p:animScale>
                                      <p:cBhvr>
                                        <p:cTn id="114" dur="166" decel="50000">
                                          <p:stCondLst>
                                            <p:cond delay="1668"/>
                                          </p:stCondLst>
                                        </p:cTn>
                                        <p:tgtEl>
                                          <p:spTgt spid="4">
                                            <p:txEl>
                                              <p:pRg st="6" end="6"/>
                                            </p:txEl>
                                          </p:spTgt>
                                        </p:tgtEl>
                                      </p:cBhvr>
                                      <p:to x="100000" y="100000"/>
                                    </p:animScale>
                                    <p:animScale>
                                      <p:cBhvr>
                                        <p:cTn id="115" dur="26">
                                          <p:stCondLst>
                                            <p:cond delay="1808"/>
                                          </p:stCondLst>
                                        </p:cTn>
                                        <p:tgtEl>
                                          <p:spTgt spid="4">
                                            <p:txEl>
                                              <p:pRg st="6" end="6"/>
                                            </p:txEl>
                                          </p:spTgt>
                                        </p:tgtEl>
                                      </p:cBhvr>
                                      <p:to x="100000" y="95000"/>
                                    </p:animScale>
                                    <p:animScale>
                                      <p:cBhvr>
                                        <p:cTn id="116" dur="166" decel="50000">
                                          <p:stCondLst>
                                            <p:cond delay="1834"/>
                                          </p:stCondLst>
                                        </p:cTn>
                                        <p:tgtEl>
                                          <p:spTgt spid="4">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4">
                                            <p:txEl>
                                              <p:pRg st="7" end="7"/>
                                            </p:txEl>
                                          </p:spTgt>
                                        </p:tgtEl>
                                        <p:attrNameLst>
                                          <p:attrName>style.visibility</p:attrName>
                                        </p:attrNameLst>
                                      </p:cBhvr>
                                      <p:to>
                                        <p:strVal val="visible"/>
                                      </p:to>
                                    </p:set>
                                    <p:animEffect transition="in" filter="wipe(down)">
                                      <p:cBhvr>
                                        <p:cTn id="119" dur="580">
                                          <p:stCondLst>
                                            <p:cond delay="0"/>
                                          </p:stCondLst>
                                        </p:cTn>
                                        <p:tgtEl>
                                          <p:spTgt spid="4">
                                            <p:txEl>
                                              <p:pRg st="7" end="7"/>
                                            </p:txEl>
                                          </p:spTgt>
                                        </p:tgtEl>
                                      </p:cBhvr>
                                    </p:animEffect>
                                    <p:anim calcmode="lin" valueType="num">
                                      <p:cBhvr>
                                        <p:cTn id="120"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4">
                                            <p:txEl>
                                              <p:pRg st="7" end="7"/>
                                            </p:txEl>
                                          </p:spTgt>
                                        </p:tgtEl>
                                      </p:cBhvr>
                                      <p:to x="100000" y="60000"/>
                                    </p:animScale>
                                    <p:animScale>
                                      <p:cBhvr>
                                        <p:cTn id="126" dur="166" decel="50000">
                                          <p:stCondLst>
                                            <p:cond delay="676"/>
                                          </p:stCondLst>
                                        </p:cTn>
                                        <p:tgtEl>
                                          <p:spTgt spid="4">
                                            <p:txEl>
                                              <p:pRg st="7" end="7"/>
                                            </p:txEl>
                                          </p:spTgt>
                                        </p:tgtEl>
                                      </p:cBhvr>
                                      <p:to x="100000" y="100000"/>
                                    </p:animScale>
                                    <p:animScale>
                                      <p:cBhvr>
                                        <p:cTn id="127" dur="26">
                                          <p:stCondLst>
                                            <p:cond delay="1312"/>
                                          </p:stCondLst>
                                        </p:cTn>
                                        <p:tgtEl>
                                          <p:spTgt spid="4">
                                            <p:txEl>
                                              <p:pRg st="7" end="7"/>
                                            </p:txEl>
                                          </p:spTgt>
                                        </p:tgtEl>
                                      </p:cBhvr>
                                      <p:to x="100000" y="80000"/>
                                    </p:animScale>
                                    <p:animScale>
                                      <p:cBhvr>
                                        <p:cTn id="128" dur="166" decel="50000">
                                          <p:stCondLst>
                                            <p:cond delay="1338"/>
                                          </p:stCondLst>
                                        </p:cTn>
                                        <p:tgtEl>
                                          <p:spTgt spid="4">
                                            <p:txEl>
                                              <p:pRg st="7" end="7"/>
                                            </p:txEl>
                                          </p:spTgt>
                                        </p:tgtEl>
                                      </p:cBhvr>
                                      <p:to x="100000" y="100000"/>
                                    </p:animScale>
                                    <p:animScale>
                                      <p:cBhvr>
                                        <p:cTn id="129" dur="26">
                                          <p:stCondLst>
                                            <p:cond delay="1642"/>
                                          </p:stCondLst>
                                        </p:cTn>
                                        <p:tgtEl>
                                          <p:spTgt spid="4">
                                            <p:txEl>
                                              <p:pRg st="7" end="7"/>
                                            </p:txEl>
                                          </p:spTgt>
                                        </p:tgtEl>
                                      </p:cBhvr>
                                      <p:to x="100000" y="90000"/>
                                    </p:animScale>
                                    <p:animScale>
                                      <p:cBhvr>
                                        <p:cTn id="130" dur="166" decel="50000">
                                          <p:stCondLst>
                                            <p:cond delay="1668"/>
                                          </p:stCondLst>
                                        </p:cTn>
                                        <p:tgtEl>
                                          <p:spTgt spid="4">
                                            <p:txEl>
                                              <p:pRg st="7" end="7"/>
                                            </p:txEl>
                                          </p:spTgt>
                                        </p:tgtEl>
                                      </p:cBhvr>
                                      <p:to x="100000" y="100000"/>
                                    </p:animScale>
                                    <p:animScale>
                                      <p:cBhvr>
                                        <p:cTn id="131" dur="26">
                                          <p:stCondLst>
                                            <p:cond delay="1808"/>
                                          </p:stCondLst>
                                        </p:cTn>
                                        <p:tgtEl>
                                          <p:spTgt spid="4">
                                            <p:txEl>
                                              <p:pRg st="7" end="7"/>
                                            </p:txEl>
                                          </p:spTgt>
                                        </p:tgtEl>
                                      </p:cBhvr>
                                      <p:to x="100000" y="95000"/>
                                    </p:animScale>
                                    <p:animScale>
                                      <p:cBhvr>
                                        <p:cTn id="132" dur="166" decel="50000">
                                          <p:stCondLst>
                                            <p:cond delay="1834"/>
                                          </p:stCondLst>
                                        </p:cTn>
                                        <p:tgtEl>
                                          <p:spTgt spid="4">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4">
                                            <p:txEl>
                                              <p:pRg st="8" end="8"/>
                                            </p:txEl>
                                          </p:spTgt>
                                        </p:tgtEl>
                                        <p:attrNameLst>
                                          <p:attrName>style.visibility</p:attrName>
                                        </p:attrNameLst>
                                      </p:cBhvr>
                                      <p:to>
                                        <p:strVal val="visible"/>
                                      </p:to>
                                    </p:set>
                                    <p:animEffect transition="in" filter="wipe(down)">
                                      <p:cBhvr>
                                        <p:cTn id="135" dur="580">
                                          <p:stCondLst>
                                            <p:cond delay="0"/>
                                          </p:stCondLst>
                                        </p:cTn>
                                        <p:tgtEl>
                                          <p:spTgt spid="4">
                                            <p:txEl>
                                              <p:pRg st="8" end="8"/>
                                            </p:txEl>
                                          </p:spTgt>
                                        </p:tgtEl>
                                      </p:cBhvr>
                                    </p:animEffect>
                                    <p:anim calcmode="lin" valueType="num">
                                      <p:cBhvr>
                                        <p:cTn id="136"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txEl>
                                              <p:pRg st="8" end="8"/>
                                            </p:txEl>
                                          </p:spTgt>
                                        </p:tgtEl>
                                      </p:cBhvr>
                                      <p:to x="100000" y="60000"/>
                                    </p:animScale>
                                    <p:animScale>
                                      <p:cBhvr>
                                        <p:cTn id="142" dur="166" decel="50000">
                                          <p:stCondLst>
                                            <p:cond delay="676"/>
                                          </p:stCondLst>
                                        </p:cTn>
                                        <p:tgtEl>
                                          <p:spTgt spid="4">
                                            <p:txEl>
                                              <p:pRg st="8" end="8"/>
                                            </p:txEl>
                                          </p:spTgt>
                                        </p:tgtEl>
                                      </p:cBhvr>
                                      <p:to x="100000" y="100000"/>
                                    </p:animScale>
                                    <p:animScale>
                                      <p:cBhvr>
                                        <p:cTn id="143" dur="26">
                                          <p:stCondLst>
                                            <p:cond delay="1312"/>
                                          </p:stCondLst>
                                        </p:cTn>
                                        <p:tgtEl>
                                          <p:spTgt spid="4">
                                            <p:txEl>
                                              <p:pRg st="8" end="8"/>
                                            </p:txEl>
                                          </p:spTgt>
                                        </p:tgtEl>
                                      </p:cBhvr>
                                      <p:to x="100000" y="80000"/>
                                    </p:animScale>
                                    <p:animScale>
                                      <p:cBhvr>
                                        <p:cTn id="144" dur="166" decel="50000">
                                          <p:stCondLst>
                                            <p:cond delay="1338"/>
                                          </p:stCondLst>
                                        </p:cTn>
                                        <p:tgtEl>
                                          <p:spTgt spid="4">
                                            <p:txEl>
                                              <p:pRg st="8" end="8"/>
                                            </p:txEl>
                                          </p:spTgt>
                                        </p:tgtEl>
                                      </p:cBhvr>
                                      <p:to x="100000" y="100000"/>
                                    </p:animScale>
                                    <p:animScale>
                                      <p:cBhvr>
                                        <p:cTn id="145" dur="26">
                                          <p:stCondLst>
                                            <p:cond delay="1642"/>
                                          </p:stCondLst>
                                        </p:cTn>
                                        <p:tgtEl>
                                          <p:spTgt spid="4">
                                            <p:txEl>
                                              <p:pRg st="8" end="8"/>
                                            </p:txEl>
                                          </p:spTgt>
                                        </p:tgtEl>
                                      </p:cBhvr>
                                      <p:to x="100000" y="90000"/>
                                    </p:animScale>
                                    <p:animScale>
                                      <p:cBhvr>
                                        <p:cTn id="146" dur="166" decel="50000">
                                          <p:stCondLst>
                                            <p:cond delay="1668"/>
                                          </p:stCondLst>
                                        </p:cTn>
                                        <p:tgtEl>
                                          <p:spTgt spid="4">
                                            <p:txEl>
                                              <p:pRg st="8" end="8"/>
                                            </p:txEl>
                                          </p:spTgt>
                                        </p:tgtEl>
                                      </p:cBhvr>
                                      <p:to x="100000" y="100000"/>
                                    </p:animScale>
                                    <p:animScale>
                                      <p:cBhvr>
                                        <p:cTn id="147" dur="26">
                                          <p:stCondLst>
                                            <p:cond delay="1808"/>
                                          </p:stCondLst>
                                        </p:cTn>
                                        <p:tgtEl>
                                          <p:spTgt spid="4">
                                            <p:txEl>
                                              <p:pRg st="8" end="8"/>
                                            </p:txEl>
                                          </p:spTgt>
                                        </p:tgtEl>
                                      </p:cBhvr>
                                      <p:to x="100000" y="95000"/>
                                    </p:animScale>
                                    <p:animScale>
                                      <p:cBhvr>
                                        <p:cTn id="148" dur="166" decel="50000">
                                          <p:stCondLst>
                                            <p:cond delay="1834"/>
                                          </p:stCondLst>
                                        </p:cTn>
                                        <p:tgtEl>
                                          <p:spTgt spid="4">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p:nvPr/>
        </p:nvSpPr>
        <p:spPr>
          <a:xfrm>
            <a:off x="1143000" y="838200"/>
            <a:ext cx="69342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endParaRPr lang="vi-VN" altLang="en-US" sz="1800" dirty="0">
              <a:latin typeface="Times New Roman" panose="02020603050405020304" pitchFamily="18" charset="0"/>
            </a:endParaRPr>
          </a:p>
        </p:txBody>
      </p:sp>
      <p:sp>
        <p:nvSpPr>
          <p:cNvPr id="6148" name="Text Box 4"/>
          <p:cNvSpPr txBox="1"/>
          <p:nvPr/>
        </p:nvSpPr>
        <p:spPr>
          <a:xfrm>
            <a:off x="228600" y="1295400"/>
            <a:ext cx="8915400" cy="69707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sz="3600" dirty="0">
                <a:latin typeface="Times New Roman" panose="02020603050405020304" pitchFamily="18" charset="0"/>
              </a:rPr>
              <a:t>1. Tìm 0,4 % của 350</a:t>
            </a:r>
          </a:p>
          <a:p>
            <a:pPr marL="0" lvl="0" indent="0">
              <a:lnSpc>
                <a:spcPct val="150000"/>
              </a:lnSpc>
              <a:spcBef>
                <a:spcPct val="0"/>
              </a:spcBef>
              <a:buFontTx/>
              <a:buNone/>
            </a:pPr>
            <a:r>
              <a:rPr lang="en-US" altLang="en-US" sz="3600" dirty="0">
                <a:latin typeface="Times New Roman" panose="02020603050405020304" pitchFamily="18" charset="0"/>
              </a:rPr>
              <a:t>350  x  0,4 : 100 = 1,4</a:t>
            </a:r>
          </a:p>
          <a:p>
            <a:pPr marL="0" lvl="0" indent="0">
              <a:spcBef>
                <a:spcPct val="0"/>
              </a:spcBef>
              <a:buFontTx/>
              <a:buNone/>
            </a:pPr>
            <a:r>
              <a:rPr lang="en-US" altLang="en-US" sz="3600" dirty="0">
                <a:latin typeface="Times New Roman" panose="02020603050405020304" pitchFamily="18" charset="0"/>
              </a:rPr>
              <a:t>2. Một vườn cây ăn quả có 1200 cây. Hãy tính nhẩm:</a:t>
            </a:r>
          </a:p>
          <a:p>
            <a:pPr marL="0" lvl="0" indent="0">
              <a:lnSpc>
                <a:spcPct val="150000"/>
              </a:lnSpc>
              <a:spcBef>
                <a:spcPct val="0"/>
              </a:spcBef>
              <a:buFontTx/>
              <a:buNone/>
            </a:pPr>
            <a:r>
              <a:rPr lang="en-US" altLang="en-US" sz="3600" dirty="0">
                <a:latin typeface="Times New Roman" panose="02020603050405020304" pitchFamily="18" charset="0"/>
              </a:rPr>
              <a:t>    5% số cây trong vườn</a:t>
            </a:r>
          </a:p>
          <a:p>
            <a:pPr marL="0" lvl="0" indent="0">
              <a:lnSpc>
                <a:spcPct val="150000"/>
              </a:lnSpc>
              <a:spcBef>
                <a:spcPct val="0"/>
              </a:spcBef>
              <a:buFontTx/>
              <a:buNone/>
            </a:pPr>
            <a:r>
              <a:rPr lang="en-US" altLang="en-US" sz="3600" dirty="0">
                <a:latin typeface="Times New Roman" panose="02020603050405020304" pitchFamily="18" charset="0"/>
              </a:rPr>
              <a:t>    10% số cây trong vườn</a:t>
            </a:r>
          </a:p>
          <a:p>
            <a:pPr marL="0" lvl="0" indent="0">
              <a:lnSpc>
                <a:spcPct val="150000"/>
              </a:lnSpc>
              <a:spcBef>
                <a:spcPct val="0"/>
              </a:spcBef>
              <a:buFontTx/>
              <a:buNone/>
            </a:pPr>
            <a:r>
              <a:rPr lang="en-US" altLang="en-US" sz="3600" dirty="0">
                <a:latin typeface="Times New Roman" panose="02020603050405020304" pitchFamily="18" charset="0"/>
              </a:rPr>
              <a:t>  </a:t>
            </a:r>
          </a:p>
          <a:p>
            <a:pPr marL="0" lvl="0" indent="0">
              <a:spcBef>
                <a:spcPct val="50000"/>
              </a:spcBef>
              <a:buFontTx/>
              <a:buNone/>
            </a:pPr>
            <a:endParaRPr lang="en-US" altLang="en-US" sz="2800" dirty="0">
              <a:solidFill>
                <a:srgbClr val="2309BF"/>
              </a:solidFill>
              <a:latin typeface="Times New Roman" panose="02020603050405020304" pitchFamily="18" charset="0"/>
            </a:endParaRPr>
          </a:p>
          <a:p>
            <a:pPr marL="0" lvl="0" indent="0">
              <a:spcBef>
                <a:spcPct val="50000"/>
              </a:spcBef>
              <a:buFontTx/>
              <a:buNone/>
            </a:pPr>
            <a:endParaRPr lang="en-US" altLang="en-US" sz="2400" dirty="0">
              <a:solidFill>
                <a:srgbClr val="2309BF"/>
              </a:solidFill>
              <a:latin typeface="Times New Roman" panose="02020603050405020304" pitchFamily="18" charset="0"/>
            </a:endParaRPr>
          </a:p>
          <a:p>
            <a:pPr marL="0" lvl="0" indent="0">
              <a:spcBef>
                <a:spcPct val="50000"/>
              </a:spcBef>
              <a:buFontTx/>
              <a:buNone/>
            </a:pPr>
            <a:endParaRPr lang="en-US" altLang="en-US" sz="1800" dirty="0">
              <a:solidFill>
                <a:srgbClr val="2309BF"/>
              </a:solidFill>
              <a:latin typeface="Times New Roman" panose="02020603050405020304" pitchFamily="18" charset="0"/>
            </a:endParaRPr>
          </a:p>
        </p:txBody>
      </p:sp>
      <p:sp>
        <p:nvSpPr>
          <p:cNvPr id="18436" name="Text Box 5"/>
          <p:cNvSpPr txBox="1"/>
          <p:nvPr/>
        </p:nvSpPr>
        <p:spPr>
          <a:xfrm>
            <a:off x="6248400" y="2049463"/>
            <a:ext cx="1905000" cy="3667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endParaRPr lang="vi-VN" altLang="en-US" sz="1800" dirty="0">
              <a:latin typeface="Times New Roman" panose="02020603050405020304" pitchFamily="18" charset="0"/>
            </a:endParaRPr>
          </a:p>
        </p:txBody>
      </p:sp>
      <p:sp>
        <p:nvSpPr>
          <p:cNvPr id="6150" name="Text Box 6"/>
          <p:cNvSpPr txBox="1"/>
          <p:nvPr/>
        </p:nvSpPr>
        <p:spPr>
          <a:xfrm>
            <a:off x="5029200" y="4267200"/>
            <a:ext cx="14478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b="1" dirty="0">
                <a:solidFill>
                  <a:srgbClr val="FF0000"/>
                </a:solidFill>
                <a:latin typeface="Times New Roman" panose="02020603050405020304" pitchFamily="18" charset="0"/>
              </a:rPr>
              <a:t>60 cây</a:t>
            </a:r>
          </a:p>
        </p:txBody>
      </p:sp>
      <p:sp>
        <p:nvSpPr>
          <p:cNvPr id="6151" name="Text Box 7"/>
          <p:cNvSpPr txBox="1"/>
          <p:nvPr/>
        </p:nvSpPr>
        <p:spPr>
          <a:xfrm>
            <a:off x="5181600" y="5029200"/>
            <a:ext cx="1905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lang="en-US" altLang="en-US" b="1" dirty="0">
                <a:solidFill>
                  <a:srgbClr val="0000FF"/>
                </a:solidFill>
                <a:latin typeface="Times New Roman" panose="02020603050405020304" pitchFamily="18" charset="0"/>
              </a:rPr>
              <a:t>120 cây</a:t>
            </a:r>
          </a:p>
        </p:txBody>
      </p:sp>
      <p:sp>
        <p:nvSpPr>
          <p:cNvPr id="18439"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91435" tIns="45718" rIns="91435" bIns="45718"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Times New Roman" panose="02020603050405020304" pitchFamily="18" charset="0"/>
            </a:endParaRPr>
          </a:p>
        </p:txBody>
      </p:sp>
      <p:sp>
        <p:nvSpPr>
          <p:cNvPr id="18440" name="WordArt 4"/>
          <p:cNvSpPr>
            <a:spLocks noTextEdit="1"/>
          </p:cNvSpPr>
          <p:nvPr/>
        </p:nvSpPr>
        <p:spPr>
          <a:xfrm>
            <a:off x="2124075" y="457200"/>
            <a:ext cx="4200525" cy="523875"/>
          </a:xfrm>
          <a:prstGeom prst="rect">
            <a:avLst/>
          </a:prstGeom>
        </p:spPr>
        <p:txBody>
          <a:bodyPr wrap="none" fromWordArt="1">
            <a:prstTxWarp prst="textPlain">
              <a:avLst>
                <a:gd name="adj" fmla="val 50000"/>
              </a:avLst>
            </a:prstTxWarp>
            <a:normAutofit fontScale="92500" lnSpcReduction="20000"/>
          </a:bodyPr>
          <a:lstStyle/>
          <a:p>
            <a:pPr algn="l"/>
            <a:r>
              <a:rPr lang="en-US" sz="360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KIỂM TRA BÀI CŨ.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additive="base">
                                        <p:cTn id="7" dur="500" fill="hold"/>
                                        <p:tgtEl>
                                          <p:spTgt spid="18440"/>
                                        </p:tgtEl>
                                        <p:attrNameLst>
                                          <p:attrName>ppt_x</p:attrName>
                                        </p:attrNameLst>
                                      </p:cBhvr>
                                      <p:tavLst>
                                        <p:tav tm="0">
                                          <p:val>
                                            <p:strVal val="#ppt_x"/>
                                          </p:val>
                                        </p:tav>
                                        <p:tav tm="100000">
                                          <p:val>
                                            <p:strVal val="#ppt_x"/>
                                          </p:val>
                                        </p:tav>
                                      </p:tavLst>
                                    </p:anim>
                                    <p:anim calcmode="lin" valueType="num">
                                      <p:cBhvr additive="base">
                                        <p:cTn id="8"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148">
                                            <p:txEl>
                                              <p:pRg st="0" end="0"/>
                                            </p:txEl>
                                          </p:spTgt>
                                        </p:tgtEl>
                                        <p:attrNameLst>
                                          <p:attrName>style.visibility</p:attrName>
                                        </p:attrNameLst>
                                      </p:cBhvr>
                                      <p:to>
                                        <p:strVal val="visible"/>
                                      </p:to>
                                    </p:set>
                                    <p:animEffect transition="in" filter="box(in)">
                                      <p:cBhvr>
                                        <p:cTn id="13" dur="500"/>
                                        <p:tgtEl>
                                          <p:spTgt spid="614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148">
                                            <p:txEl>
                                              <p:pRg st="1" end="1"/>
                                            </p:txEl>
                                          </p:spTgt>
                                        </p:tgtEl>
                                        <p:attrNameLst>
                                          <p:attrName>style.visibility</p:attrName>
                                        </p:attrNameLst>
                                      </p:cBhvr>
                                      <p:to>
                                        <p:strVal val="visible"/>
                                      </p:to>
                                    </p:set>
                                    <p:animEffect transition="in" filter="blinds(horizontal)">
                                      <p:cBhvr>
                                        <p:cTn id="18" dur="500"/>
                                        <p:tgtEl>
                                          <p:spTgt spid="614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148">
                                            <p:txEl>
                                              <p:pRg st="2" end="2"/>
                                            </p:txEl>
                                          </p:spTgt>
                                        </p:tgtEl>
                                        <p:attrNameLst>
                                          <p:attrName>style.visibility</p:attrName>
                                        </p:attrNameLst>
                                      </p:cBhvr>
                                      <p:to>
                                        <p:strVal val="visible"/>
                                      </p:to>
                                    </p:set>
                                    <p:animEffect transition="in" filter="box(in)">
                                      <p:cBhvr>
                                        <p:cTn id="23" dur="500"/>
                                        <p:tgtEl>
                                          <p:spTgt spid="614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6148">
                                            <p:txEl>
                                              <p:pRg st="3" end="3"/>
                                            </p:txEl>
                                          </p:spTgt>
                                        </p:tgtEl>
                                        <p:attrNameLst>
                                          <p:attrName>style.visibility</p:attrName>
                                        </p:attrNameLst>
                                      </p:cBhvr>
                                      <p:to>
                                        <p:strVal val="visible"/>
                                      </p:to>
                                    </p:set>
                                    <p:animEffect transition="in" filter="box(in)">
                                      <p:cBhvr>
                                        <p:cTn id="28" dur="500"/>
                                        <p:tgtEl>
                                          <p:spTgt spid="614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50">
                                            <p:txEl>
                                              <p:pRg st="0" end="0"/>
                                            </p:txEl>
                                          </p:spTgt>
                                        </p:tgtEl>
                                        <p:attrNameLst>
                                          <p:attrName>style.visibility</p:attrName>
                                        </p:attrNameLst>
                                      </p:cBhvr>
                                      <p:to>
                                        <p:strVal val="visible"/>
                                      </p:to>
                                    </p:set>
                                    <p:anim calcmode="lin" valueType="num">
                                      <p:cBhvr additive="base">
                                        <p:cTn id="33" dur="500" fill="hold"/>
                                        <p:tgtEl>
                                          <p:spTgt spid="615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1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6148">
                                            <p:txEl>
                                              <p:pRg st="4" end="4"/>
                                            </p:txEl>
                                          </p:spTgt>
                                        </p:tgtEl>
                                        <p:attrNameLst>
                                          <p:attrName>style.visibility</p:attrName>
                                        </p:attrNameLst>
                                      </p:cBhvr>
                                      <p:to>
                                        <p:strVal val="visible"/>
                                      </p:to>
                                    </p:set>
                                    <p:animEffect transition="in" filter="box(in)">
                                      <p:cBhvr>
                                        <p:cTn id="39" dur="500"/>
                                        <p:tgtEl>
                                          <p:spTgt spid="614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151">
                                            <p:txEl>
                                              <p:pRg st="0" end="0"/>
                                            </p:txEl>
                                          </p:spTgt>
                                        </p:tgtEl>
                                        <p:attrNameLst>
                                          <p:attrName>style.visibility</p:attrName>
                                        </p:attrNameLst>
                                      </p:cBhvr>
                                      <p:to>
                                        <p:strVal val="visible"/>
                                      </p:to>
                                    </p:set>
                                    <p:anim calcmode="lin" valueType="num">
                                      <p:cBhvr additive="base">
                                        <p:cTn id="44" dur="500" fill="hold"/>
                                        <p:tgtEl>
                                          <p:spTgt spid="6151">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1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6"/>
          <p:cNvPicPr>
            <a:picLocks noChangeAspect="1"/>
          </p:cNvPicPr>
          <p:nvPr/>
        </p:nvPicPr>
        <p:blipFill>
          <a:blip r:embed="rId2"/>
          <a:stretch>
            <a:fillRect/>
          </a:stretch>
        </p:blipFill>
        <p:spPr>
          <a:xfrm>
            <a:off x="577850" y="279400"/>
            <a:ext cx="8108950" cy="6350000"/>
          </a:xfrm>
          <a:prstGeom prst="rect">
            <a:avLst/>
          </a:prstGeom>
          <a:noFill/>
          <a:ln w="9525">
            <a:noFill/>
          </a:ln>
        </p:spPr>
      </p:pic>
      <p:sp>
        <p:nvSpPr>
          <p:cNvPr id="19459" name="WordArt 11"/>
          <p:cNvSpPr>
            <a:spLocks noTextEdit="1"/>
          </p:cNvSpPr>
          <p:nvPr/>
        </p:nvSpPr>
        <p:spPr>
          <a:xfrm>
            <a:off x="2362200" y="3582988"/>
            <a:ext cx="4876800" cy="1674812"/>
          </a:xfrm>
          <a:prstGeom prst="rect">
            <a:avLst/>
          </a:prstGeom>
        </p:spPr>
        <p:txBody>
          <a:bodyPr wrap="none" fromWordArt="1">
            <a:prstTxWarp prst="textPlain">
              <a:avLst>
                <a:gd name="adj" fmla="val 50000"/>
              </a:avLst>
            </a:prstTxWarp>
            <a:normAutofit/>
          </a:bodyPr>
          <a:lstStyle/>
          <a:p>
            <a:pPr algn="l"/>
            <a:r>
              <a:rPr lang="en-US" sz="3600">
                <a:ln w="9525" cap="flat" cmpd="sng">
                  <a:solidFill>
                    <a:srgbClr val="990000"/>
                  </a:solidFill>
                  <a:prstDash val="solid"/>
                  <a:headEnd type="none" w="med" len="med"/>
                  <a:tailEnd type="none" w="med" len="med"/>
                </a:ln>
                <a:solidFill>
                  <a:srgbClr val="FF0000"/>
                </a:solidFill>
                <a:effectLst>
                  <a:outerShdw dist="35921" dir="2699999" algn="ctr" rotWithShape="0">
                    <a:srgbClr val="C0C0C0">
                      <a:alpha val="79999"/>
                    </a:srgbClr>
                  </a:outerShdw>
                </a:effectLst>
                <a:latin typeface="Arial" panose="020B0604020202020204" pitchFamily="34" charset="0"/>
                <a:ea typeface="Arial" panose="020B0604020202020204" pitchFamily="34" charset="0"/>
              </a:rPr>
              <a:t>Bài mới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additive="base">
                                        <p:cTn id="13" dur="3000" fill="hold"/>
                                        <p:tgtEl>
                                          <p:spTgt spid="19459"/>
                                        </p:tgtEl>
                                        <p:attrNameLst>
                                          <p:attrName>ppt_x</p:attrName>
                                        </p:attrNameLst>
                                      </p:cBhvr>
                                      <p:tavLst>
                                        <p:tav tm="0">
                                          <p:val>
                                            <p:strVal val="#ppt_x"/>
                                          </p:val>
                                        </p:tav>
                                        <p:tav tm="100000">
                                          <p:val>
                                            <p:strVal val="#ppt_x"/>
                                          </p:val>
                                        </p:tav>
                                      </p:tavLst>
                                    </p:anim>
                                    <p:anim calcmode="lin" valueType="num">
                                      <p:cBhvr additive="base">
                                        <p:cTn id="14" dur="30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p:nvPr/>
        </p:nvSpPr>
        <p:spPr>
          <a:xfrm>
            <a:off x="0" y="914400"/>
            <a:ext cx="9144000" cy="59705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dirty="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a) </a:t>
            </a:r>
            <a:r>
              <a:rPr lang="en-US" altLang="en-US" sz="2800" b="1" u="sng" dirty="0">
                <a:solidFill>
                  <a:srgbClr val="FF0000"/>
                </a:solidFill>
                <a:latin typeface="Times New Roman" panose="02020603050405020304" pitchFamily="18" charset="0"/>
              </a:rPr>
              <a:t>Ví dụ</a:t>
            </a:r>
            <a:r>
              <a:rPr lang="en-US" altLang="en-US" sz="2800" b="1" dirty="0">
                <a:solidFill>
                  <a:srgbClr val="FF0000"/>
                </a:solidFill>
                <a:latin typeface="Times New Roman" panose="02020603050405020304" pitchFamily="18" charset="0"/>
              </a:rPr>
              <a:t>: </a:t>
            </a:r>
            <a:r>
              <a:rPr lang="en-US" altLang="en-US" sz="2800" b="1" dirty="0">
                <a:solidFill>
                  <a:srgbClr val="2309BF"/>
                </a:solidFill>
                <a:latin typeface="Times New Roman" panose="02020603050405020304" pitchFamily="18" charset="0"/>
              </a:rPr>
              <a:t>Số học sinh nữ của một trường là 420 em và chiếm 52,5 % số học sinh toàn trường. Hỏi trường đó có bao nhiêu học sinh ?             </a:t>
            </a:r>
          </a:p>
          <a:p>
            <a:pPr marL="0" lvl="0" indent="0">
              <a:spcBef>
                <a:spcPct val="0"/>
              </a:spcBef>
              <a:buFontTx/>
              <a:buNone/>
            </a:pPr>
            <a:r>
              <a:rPr lang="en-US" altLang="en-US" sz="2800" dirty="0">
                <a:latin typeface="Times New Roman" panose="02020603050405020304" pitchFamily="18" charset="0"/>
              </a:rPr>
              <a:t>            </a:t>
            </a:r>
            <a:r>
              <a:rPr lang="en-US" altLang="en-US" u="sng" dirty="0">
                <a:latin typeface="Times New Roman" panose="02020603050405020304" pitchFamily="18" charset="0"/>
              </a:rPr>
              <a:t>Tóm tắt </a:t>
            </a:r>
          </a:p>
          <a:p>
            <a:pPr marL="0" lvl="0" indent="0">
              <a:spcBef>
                <a:spcPct val="0"/>
              </a:spcBef>
              <a:buFontTx/>
              <a:buNone/>
            </a:pPr>
            <a:r>
              <a:rPr lang="en-US" altLang="en-US" dirty="0">
                <a:latin typeface="Times New Roman" panose="02020603050405020304" pitchFamily="18" charset="0"/>
              </a:rPr>
              <a:t> 52,5 % số HS toàn trường là : 420 HS</a:t>
            </a:r>
          </a:p>
          <a:p>
            <a:pPr marL="0" lvl="0" indent="0">
              <a:spcBef>
                <a:spcPct val="0"/>
              </a:spcBef>
              <a:buFontTx/>
              <a:buNone/>
            </a:pPr>
            <a:r>
              <a:rPr lang="en-US" altLang="en-US" dirty="0">
                <a:latin typeface="Times New Roman" panose="02020603050405020304" pitchFamily="18" charset="0"/>
              </a:rPr>
              <a:t> 100 % số HS toàn trường là  : …  HS ?</a:t>
            </a:r>
          </a:p>
          <a:p>
            <a:pPr marL="0" lvl="0" indent="0" algn="ctr">
              <a:spcBef>
                <a:spcPct val="0"/>
              </a:spcBef>
              <a:buFontTx/>
              <a:buNone/>
            </a:pPr>
            <a:r>
              <a:rPr lang="en-US" altLang="en-US" u="sng" dirty="0">
                <a:latin typeface="Times New Roman" panose="02020603050405020304" pitchFamily="18" charset="0"/>
              </a:rPr>
              <a:t>Bài giải</a:t>
            </a:r>
          </a:p>
          <a:p>
            <a:pPr marL="0" lvl="0" indent="0" algn="ctr">
              <a:spcBef>
                <a:spcPct val="0"/>
              </a:spcBef>
              <a:buFontTx/>
              <a:buNone/>
            </a:pPr>
            <a:r>
              <a:rPr lang="en-US" altLang="en-US" dirty="0">
                <a:latin typeface="Times New Roman" panose="02020603050405020304" pitchFamily="18" charset="0"/>
              </a:rPr>
              <a:t>   1% số học sinh toàn trường là:</a:t>
            </a:r>
          </a:p>
          <a:p>
            <a:pPr marL="0" lvl="0" indent="0" algn="ctr">
              <a:spcBef>
                <a:spcPct val="0"/>
              </a:spcBef>
              <a:buFontTx/>
              <a:buNone/>
            </a:pPr>
            <a:r>
              <a:rPr lang="en-US" altLang="en-US" dirty="0">
                <a:latin typeface="Times New Roman" panose="02020603050405020304" pitchFamily="18" charset="0"/>
              </a:rPr>
              <a:t>       420 : 52,5 = 8 (học sinh)</a:t>
            </a:r>
          </a:p>
          <a:p>
            <a:pPr marL="0" lvl="0" indent="0" algn="ctr">
              <a:spcBef>
                <a:spcPct val="0"/>
              </a:spcBef>
              <a:buFontTx/>
              <a:buNone/>
            </a:pPr>
            <a:r>
              <a:rPr lang="en-US" altLang="en-US" dirty="0">
                <a:latin typeface="Times New Roman" panose="02020603050405020304" pitchFamily="18" charset="0"/>
              </a:rPr>
              <a:t>  Số học sinh của trường hay 100 % số học sinh toàn trường là: 8 x 100 = 800 (học sinh)</a:t>
            </a:r>
          </a:p>
          <a:p>
            <a:pPr marL="0" lvl="0" indent="0">
              <a:spcBef>
                <a:spcPct val="50000"/>
              </a:spcBef>
              <a:buFontTx/>
              <a:buNone/>
            </a:pPr>
            <a:endParaRPr lang="en-US" altLang="en-US" sz="2800" dirty="0">
              <a:solidFill>
                <a:srgbClr val="2309BF"/>
              </a:solidFill>
              <a:latin typeface="Times New Roman" panose="02020603050405020304" pitchFamily="18" charset="0"/>
            </a:endParaRPr>
          </a:p>
        </p:txBody>
      </p:sp>
      <p:sp>
        <p:nvSpPr>
          <p:cNvPr id="7172" name="Rectangle 4"/>
          <p:cNvSpPr/>
          <p:nvPr/>
        </p:nvSpPr>
        <p:spPr>
          <a:xfrm>
            <a:off x="0" y="381000"/>
            <a:ext cx="9117013"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dirty="0">
                <a:solidFill>
                  <a:srgbClr val="FF0000"/>
                </a:solidFill>
                <a:latin typeface="Times New Roman" panose="02020603050405020304" pitchFamily="18" charset="0"/>
              </a:rPr>
              <a:t>Giải toán về tỉ số phần trăm </a:t>
            </a:r>
            <a:r>
              <a:rPr lang="en-US" altLang="en-US" sz="2800" b="1" dirty="0">
                <a:solidFill>
                  <a:srgbClr val="FF0000"/>
                </a:solidFill>
                <a:latin typeface="Times New Roman" panose="02020603050405020304" pitchFamily="18" charset="0"/>
              </a:rPr>
              <a:t>(tiếp theo)</a:t>
            </a:r>
          </a:p>
        </p:txBody>
      </p:sp>
      <p:sp>
        <p:nvSpPr>
          <p:cNvPr id="20484"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91435" tIns="45718" rIns="91435" bIns="45718"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Times New Roman" panose="02020603050405020304" pitchFamily="18" charset="0"/>
            </a:endParaRPr>
          </a:p>
        </p:txBody>
      </p:sp>
      <p:sp>
        <p:nvSpPr>
          <p:cNvPr id="20485" name="TextBox 13"/>
          <p:cNvSpPr txBox="1"/>
          <p:nvPr/>
        </p:nvSpPr>
        <p:spPr>
          <a:xfrm>
            <a:off x="0" y="0"/>
            <a:ext cx="91440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buFontTx/>
              <a:buNone/>
            </a:pPr>
            <a:r>
              <a:rPr lang="en-US" altLang="en-US" sz="2800" b="1" dirty="0">
                <a:solidFill>
                  <a:srgbClr val="2309BF"/>
                </a:solidFill>
                <a:latin typeface="Times New Roman" panose="02020603050405020304" pitchFamily="18" charset="0"/>
              </a:rPr>
              <a:t>Toán</a:t>
            </a:r>
            <a:endParaRPr lang="en-US" altLang="en-US" sz="2800" dirty="0">
              <a:solidFill>
                <a:srgbClr val="2309B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blinds(horizontal)">
                                      <p:cBhvr>
                                        <p:cTn id="12" dur="5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7" dur="500"/>
                                        <p:tgtEl>
                                          <p:spTgt spid="7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blinds(horizontal)">
                                      <p:cBhvr>
                                        <p:cTn id="22" dur="500"/>
                                        <p:tgtEl>
                                          <p:spTgt spid="71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7" dur="500"/>
                                        <p:tgtEl>
                                          <p:spTgt spid="71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Effect transition="in" filter="blinds(horizontal)">
                                      <p:cBhvr>
                                        <p:cTn id="32" dur="500"/>
                                        <p:tgtEl>
                                          <p:spTgt spid="717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Effect transition="in" filter="blinds(horizontal)">
                                      <p:cBhvr>
                                        <p:cTn id="37" dur="500"/>
                                        <p:tgtEl>
                                          <p:spTgt spid="717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171">
                                            <p:txEl>
                                              <p:pRg st="6" end="6"/>
                                            </p:txEl>
                                          </p:spTgt>
                                        </p:tgtEl>
                                        <p:attrNameLst>
                                          <p:attrName>style.visibility</p:attrName>
                                        </p:attrNameLst>
                                      </p:cBhvr>
                                      <p:to>
                                        <p:strVal val="visible"/>
                                      </p:to>
                                    </p:set>
                                    <p:animEffect transition="in" filter="blinds(horizontal)">
                                      <p:cBhvr>
                                        <p:cTn id="42" dur="500"/>
                                        <p:tgtEl>
                                          <p:spTgt spid="717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171">
                                            <p:txEl>
                                              <p:pRg st="7" end="7"/>
                                            </p:txEl>
                                          </p:spTgt>
                                        </p:tgtEl>
                                        <p:attrNameLst>
                                          <p:attrName>style.visibility</p:attrName>
                                        </p:attrNameLst>
                                      </p:cBhvr>
                                      <p:to>
                                        <p:strVal val="visible"/>
                                      </p:to>
                                    </p:set>
                                    <p:animEffect transition="in" filter="blinds(horizontal)">
                                      <p:cBhvr>
                                        <p:cTn id="47"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p:nvPr/>
        </p:nvSpPr>
        <p:spPr>
          <a:xfrm>
            <a:off x="0" y="42863"/>
            <a:ext cx="9144000" cy="33861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3600" dirty="0">
                <a:latin typeface="Times New Roman" panose="02020603050405020304" pitchFamily="18" charset="0"/>
              </a:rPr>
              <a:t>* 1% số học sinh toàn trường là:</a:t>
            </a:r>
          </a:p>
          <a:p>
            <a:pPr marL="0" lvl="0" indent="0">
              <a:spcBef>
                <a:spcPct val="0"/>
              </a:spcBef>
              <a:buFontTx/>
              <a:buNone/>
            </a:pPr>
            <a:r>
              <a:rPr lang="en-US" altLang="en-US" sz="3600" dirty="0">
                <a:latin typeface="Times New Roman" panose="02020603050405020304" pitchFamily="18" charset="0"/>
              </a:rPr>
              <a:t>      	 420 : 52,5 = 8 (học sinh)</a:t>
            </a:r>
          </a:p>
          <a:p>
            <a:pPr marL="0" lvl="0" indent="0">
              <a:spcBef>
                <a:spcPct val="0"/>
              </a:spcBef>
              <a:buFontTx/>
              <a:buNone/>
            </a:pPr>
            <a:r>
              <a:rPr lang="en-US" altLang="en-US" sz="3600" dirty="0">
                <a:latin typeface="Times New Roman" panose="02020603050405020304" pitchFamily="18" charset="0"/>
              </a:rPr>
              <a:t>   Số học sinh của trường hay 100% số học sinh toàn trường là: 8 x 100 = 800 (học sinh)</a:t>
            </a:r>
          </a:p>
          <a:p>
            <a:pPr marL="0" lvl="0" indent="0">
              <a:spcBef>
                <a:spcPct val="0"/>
              </a:spcBef>
              <a:buFontTx/>
              <a:buNone/>
            </a:pPr>
            <a:endParaRPr lang="en-US" altLang="en-US" sz="2800" b="1" u="sng" dirty="0">
              <a:solidFill>
                <a:srgbClr val="2309BF"/>
              </a:solidFill>
              <a:latin typeface="Times New Roman" panose="02020603050405020304" pitchFamily="18" charset="0"/>
            </a:endParaRPr>
          </a:p>
          <a:p>
            <a:pPr marL="0" lvl="0" indent="0">
              <a:spcBef>
                <a:spcPct val="50000"/>
              </a:spcBef>
              <a:buFontTx/>
              <a:buNone/>
            </a:pPr>
            <a:endParaRPr lang="en-US" altLang="en-US" sz="2800" dirty="0">
              <a:solidFill>
                <a:srgbClr val="2309BF"/>
              </a:solidFill>
              <a:latin typeface="Times New Roman" panose="02020603050405020304" pitchFamily="18" charset="0"/>
            </a:endParaRPr>
          </a:p>
        </p:txBody>
      </p:sp>
      <p:sp>
        <p:nvSpPr>
          <p:cNvPr id="8195" name="Text Box 3"/>
          <p:cNvSpPr txBox="1"/>
          <p:nvPr/>
        </p:nvSpPr>
        <p:spPr>
          <a:xfrm>
            <a:off x="228600" y="2362200"/>
            <a:ext cx="8915400" cy="4524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3600" dirty="0">
                <a:solidFill>
                  <a:srgbClr val="2309BF"/>
                </a:solidFill>
                <a:latin typeface="Times New Roman" panose="02020603050405020304" pitchFamily="18" charset="0"/>
              </a:rPr>
              <a:t>* Hai bước tính trên có thể viết gộp thành:</a:t>
            </a:r>
          </a:p>
          <a:p>
            <a:pPr marL="0" lvl="0" indent="0">
              <a:spcBef>
                <a:spcPct val="0"/>
              </a:spcBef>
              <a:buFontTx/>
              <a:buNone/>
            </a:pPr>
            <a:r>
              <a:rPr lang="en-US" altLang="en-US" sz="3600" dirty="0">
                <a:solidFill>
                  <a:srgbClr val="FF0000"/>
                </a:solidFill>
                <a:latin typeface="Times New Roman" panose="02020603050405020304" pitchFamily="18" charset="0"/>
              </a:rPr>
              <a:t>         420 : 52,5 x 100 = 800</a:t>
            </a:r>
          </a:p>
          <a:p>
            <a:pPr marL="0" lvl="0" indent="0">
              <a:spcBef>
                <a:spcPct val="0"/>
              </a:spcBef>
              <a:buFontTx/>
              <a:buNone/>
            </a:pPr>
            <a:r>
              <a:rPr lang="en-US" altLang="en-US" sz="3600" dirty="0">
                <a:solidFill>
                  <a:srgbClr val="FF0000"/>
                </a:solidFill>
                <a:latin typeface="Times New Roman" panose="02020603050405020304" pitchFamily="18" charset="0"/>
              </a:rPr>
              <a:t> hoặc 420 x 100 : 52,5 = 800</a:t>
            </a:r>
          </a:p>
          <a:p>
            <a:pPr marL="0" lvl="0" indent="0">
              <a:spcBef>
                <a:spcPct val="0"/>
              </a:spcBef>
              <a:buFontTx/>
              <a:buNone/>
            </a:pPr>
            <a:r>
              <a:rPr lang="en-US" altLang="en-US" sz="3600" dirty="0">
                <a:solidFill>
                  <a:srgbClr val="FF0000"/>
                </a:solidFill>
                <a:latin typeface="Times New Roman" panose="02020603050405020304" pitchFamily="18" charset="0"/>
              </a:rPr>
              <a:t>  </a:t>
            </a:r>
            <a:r>
              <a:rPr lang="en-US" altLang="en-US" sz="3600" dirty="0">
                <a:solidFill>
                  <a:srgbClr val="2309BF"/>
                </a:solidFill>
                <a:latin typeface="Times New Roman" panose="02020603050405020304" pitchFamily="18" charset="0"/>
              </a:rPr>
              <a:t>*Muốn tìm một số biết 52,5% của nó là 420, ta có thể làm như thế nào?</a:t>
            </a:r>
          </a:p>
          <a:p>
            <a:pPr marL="0" lvl="0" indent="0">
              <a:spcBef>
                <a:spcPct val="0"/>
              </a:spcBef>
              <a:buFontTx/>
              <a:buNone/>
            </a:pPr>
            <a:r>
              <a:rPr lang="en-US" altLang="en-US" sz="3600" i="1" dirty="0">
                <a:solidFill>
                  <a:srgbClr val="FF0000"/>
                </a:solidFill>
                <a:latin typeface="Times New Roman" panose="02020603050405020304" pitchFamily="18" charset="0"/>
              </a:rPr>
              <a:t>Muốn tìm một số biết 52,5 % của nó là 420, ta có thể lấy 420 chia cho 52,5 rồi nhân với 100 hoặc lấy 420 nhân với 100 rồi chia cho 52,5.</a:t>
            </a:r>
          </a:p>
        </p:txBody>
      </p:sp>
      <p:sp>
        <p:nvSpPr>
          <p:cNvPr id="21508"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91435" tIns="45718" rIns="91435" bIns="45718"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ox(in)">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checkerboard(across)">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p:nvPr/>
        </p:nvSpPr>
        <p:spPr>
          <a:xfrm>
            <a:off x="76200" y="0"/>
            <a:ext cx="8991600" cy="2492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50000"/>
              </a:spcBef>
              <a:buFontTx/>
              <a:buNone/>
            </a:pPr>
            <a:r>
              <a:rPr lang="en-US" altLang="en-US" sz="2000" dirty="0">
                <a:solidFill>
                  <a:srgbClr val="FF0000"/>
                </a:solidFill>
                <a:latin typeface="Times New Roman" panose="02020603050405020304" pitchFamily="18" charset="0"/>
              </a:rPr>
              <a:t> </a:t>
            </a:r>
            <a:r>
              <a:rPr lang="en-US" altLang="en-US" b="1" dirty="0">
                <a:solidFill>
                  <a:srgbClr val="FF0000"/>
                </a:solidFill>
                <a:latin typeface="Times New Roman" panose="02020603050405020304" pitchFamily="18" charset="0"/>
              </a:rPr>
              <a:t>b) </a:t>
            </a:r>
            <a:r>
              <a:rPr lang="en-US" altLang="en-US" b="1" u="sng" dirty="0">
                <a:solidFill>
                  <a:srgbClr val="FF0000"/>
                </a:solidFill>
                <a:latin typeface="Times New Roman" panose="02020603050405020304" pitchFamily="18" charset="0"/>
              </a:rPr>
              <a:t>Bài toán</a:t>
            </a:r>
            <a:r>
              <a:rPr lang="en-US" altLang="en-US" b="1" dirty="0">
                <a:solidFill>
                  <a:srgbClr val="FF0000"/>
                </a:solidFill>
                <a:latin typeface="Times New Roman" panose="02020603050405020304" pitchFamily="18" charset="0"/>
              </a:rPr>
              <a:t>: </a:t>
            </a:r>
            <a:r>
              <a:rPr lang="en-US" altLang="en-US" b="1" dirty="0">
                <a:solidFill>
                  <a:srgbClr val="2309BF"/>
                </a:solidFill>
                <a:latin typeface="Times New Roman" panose="02020603050405020304" pitchFamily="18" charset="0"/>
              </a:rPr>
              <a:t>Năm vừa qua một nhà máy chế tạo được 1590 ôtô. Tính ra nhà máy đã đạt 120% kế hoạch. Hỏi theo kế hoạch, nhà máy dự định sản xuất bao nhiêu ôtô? </a:t>
            </a:r>
            <a:endParaRPr lang="en-US" altLang="en-US" sz="2400" b="1" dirty="0">
              <a:solidFill>
                <a:srgbClr val="2309BF"/>
              </a:solidFill>
              <a:latin typeface="Times New Roman" panose="02020603050405020304" pitchFamily="18" charset="0"/>
            </a:endParaRPr>
          </a:p>
          <a:p>
            <a:pPr marL="0" lvl="0" indent="0">
              <a:spcBef>
                <a:spcPct val="0"/>
              </a:spcBef>
              <a:buFontTx/>
              <a:buNone/>
            </a:pPr>
            <a:r>
              <a:rPr lang="en-US" altLang="en-US" sz="2800" dirty="0">
                <a:solidFill>
                  <a:srgbClr val="2309BF"/>
                </a:solidFill>
                <a:latin typeface="Times New Roman" panose="02020603050405020304" pitchFamily="18" charset="0"/>
              </a:rPr>
              <a:t>               </a:t>
            </a:r>
          </a:p>
        </p:txBody>
      </p:sp>
      <p:sp>
        <p:nvSpPr>
          <p:cNvPr id="8" name="Content Placeholder 7"/>
          <p:cNvSpPr>
            <a:spLocks noGrp="1"/>
          </p:cNvSpPr>
          <p:nvPr>
            <p:ph sz="half" idx="2"/>
          </p:nvPr>
        </p:nvSpPr>
        <p:spPr>
          <a:xfrm>
            <a:off x="228600" y="1981200"/>
            <a:ext cx="7239000" cy="3048000"/>
          </a:xfrm>
          <a:ln/>
        </p:spPr>
        <p:txBody>
          <a:bodyPr vert="horz" wrap="square" lIns="91440" tIns="45720" rIns="91440" bIns="45720" anchor="t" anchorCtr="0"/>
          <a:lstStyle/>
          <a:p>
            <a:pPr>
              <a:buClrTx/>
              <a:buSzTx/>
              <a:buFont typeface="Arial" panose="020B0604020202020204" pitchFamily="34" charset="0"/>
              <a:buNone/>
            </a:pPr>
            <a:r>
              <a:rPr lang="en-US" altLang="en-US" sz="3200" b="1" u="sng" kern="1200" dirty="0">
                <a:solidFill>
                  <a:srgbClr val="FF0000"/>
                </a:solidFill>
                <a:latin typeface="Times New Roman" panose="02020603050405020304" pitchFamily="18" charset="0"/>
                <a:ea typeface="+mn-ea"/>
                <a:cs typeface="+mn-cs"/>
              </a:rPr>
              <a:t>Tóm tắt:</a:t>
            </a:r>
            <a:r>
              <a:rPr lang="en-US" altLang="en-US" sz="3200" b="1" kern="1200" dirty="0">
                <a:solidFill>
                  <a:srgbClr val="FF0000"/>
                </a:solidFill>
                <a:latin typeface="Times New Roman" panose="02020603050405020304" pitchFamily="18" charset="0"/>
                <a:ea typeface="+mn-ea"/>
                <a:cs typeface="+mn-cs"/>
              </a:rPr>
              <a:t> </a:t>
            </a:r>
          </a:p>
          <a:p>
            <a:pPr>
              <a:buClrTx/>
              <a:buSzTx/>
              <a:buFont typeface="Arial" panose="020B0604020202020204" pitchFamily="34" charset="0"/>
              <a:buNone/>
            </a:pPr>
            <a:r>
              <a:rPr lang="en-US" altLang="en-US" sz="3200" b="1" kern="1200" dirty="0">
                <a:solidFill>
                  <a:srgbClr val="2309BF"/>
                </a:solidFill>
                <a:latin typeface="Times New Roman" panose="02020603050405020304" pitchFamily="18" charset="0"/>
                <a:ea typeface="+mn-ea"/>
                <a:cs typeface="+mn-cs"/>
              </a:rPr>
              <a:t>120% kế hoạch: 1590 ôtô</a:t>
            </a:r>
          </a:p>
          <a:p>
            <a:pPr>
              <a:buClrTx/>
              <a:buSzTx/>
              <a:buFont typeface="Arial" panose="020B0604020202020204" pitchFamily="34" charset="0"/>
              <a:buNone/>
            </a:pPr>
            <a:r>
              <a:rPr lang="en-US" altLang="en-US" sz="3200" b="1" kern="1200" dirty="0">
                <a:solidFill>
                  <a:srgbClr val="2309BF"/>
                </a:solidFill>
                <a:latin typeface="Times New Roman" panose="02020603050405020304" pitchFamily="18" charset="0"/>
                <a:ea typeface="+mn-ea"/>
                <a:cs typeface="+mn-cs"/>
              </a:rPr>
              <a:t>Theo kế hoạch:……..ô tô?</a:t>
            </a:r>
          </a:p>
          <a:p>
            <a:pPr>
              <a:buClrTx/>
              <a:buSzTx/>
            </a:pPr>
            <a:endParaRPr lang="vi-VN" altLang="en-US" sz="3200" b="1" kern="1200" dirty="0">
              <a:solidFill>
                <a:srgbClr val="2309BF"/>
              </a:solidFill>
              <a:latin typeface="Times New Roman" panose="02020603050405020304" pitchFamily="18" charset="0"/>
              <a:ea typeface="+mn-ea"/>
              <a:cs typeface="+mn-cs"/>
            </a:endParaRPr>
          </a:p>
        </p:txBody>
      </p:sp>
      <p:sp>
        <p:nvSpPr>
          <p:cNvPr id="10" name="Content Placeholder 9"/>
          <p:cNvSpPr>
            <a:spLocks noGrp="1"/>
          </p:cNvSpPr>
          <p:nvPr>
            <p:ph sz="quarter" idx="4"/>
          </p:nvPr>
        </p:nvSpPr>
        <p:spPr>
          <a:xfrm>
            <a:off x="685800" y="3962400"/>
            <a:ext cx="8001000" cy="1905000"/>
          </a:xfrm>
        </p:spPr>
        <p:txBody>
          <a:bodyPr vert="horz" wrap="square" lIns="91440" tIns="45720" rIns="91440" bIns="45720" numCol="1" anchor="t" anchorCtr="0" compatLnSpc="1"/>
          <a:lstStyle/>
          <a:p>
            <a:pPr marL="358775"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en-US" sz="2600" b="1" i="0" u="none" strike="noStrike" kern="1200" cap="none" spc="0" normalizeH="0" baseline="0" noProof="0" dirty="0" smtClean="0">
                <a:ln>
                  <a:noFill/>
                </a:ln>
                <a:solidFill>
                  <a:srgbClr val="FF0000"/>
                </a:solidFill>
                <a:effectLst/>
                <a:uLnTx/>
                <a:uFillTx/>
                <a:latin typeface="Times New Roman" panose="02020603050405020304"/>
                <a:ea typeface="+mn-ea"/>
                <a:cs typeface="+mn-cs"/>
              </a:rPr>
              <a:t> </a:t>
            </a:r>
            <a:r>
              <a:rPr kumimoji="0" lang="en-US" sz="3600" b="1" i="0" u="sng" strike="noStrike" kern="1200" cap="none" spc="0" normalizeH="0" baseline="0" noProof="0" dirty="0" err="1" smtClean="0">
                <a:ln>
                  <a:noFill/>
                </a:ln>
                <a:solidFill>
                  <a:srgbClr val="FF0000"/>
                </a:solidFill>
                <a:effectLst/>
                <a:uLnTx/>
                <a:uFillTx/>
                <a:latin typeface="Times New Roman" panose="02020603050405020304"/>
                <a:ea typeface="+mn-ea"/>
                <a:cs typeface="+mn-cs"/>
              </a:rPr>
              <a:t>Bài</a:t>
            </a:r>
            <a:r>
              <a:rPr kumimoji="0" lang="en-US" sz="3600" b="1" i="0" u="sng" strike="noStrike" kern="1200" cap="none" spc="0" normalizeH="0" baseline="0" noProof="0" dirty="0" smtClean="0">
                <a:ln>
                  <a:noFill/>
                </a:ln>
                <a:solidFill>
                  <a:srgbClr val="FF0000"/>
                </a:solidFill>
                <a:effectLst/>
                <a:uLnTx/>
                <a:uFillTx/>
                <a:latin typeface="Times New Roman" panose="02020603050405020304"/>
                <a:ea typeface="+mn-ea"/>
                <a:cs typeface="+mn-cs"/>
              </a:rPr>
              <a:t> </a:t>
            </a:r>
            <a:r>
              <a:rPr kumimoji="0" lang="en-US" sz="3600" b="1" i="0" u="sng" strike="noStrike" kern="1200" cap="none" spc="0" normalizeH="0" baseline="0" noProof="0" dirty="0" err="1" smtClean="0">
                <a:ln>
                  <a:noFill/>
                </a:ln>
                <a:solidFill>
                  <a:srgbClr val="FF0000"/>
                </a:solidFill>
                <a:effectLst/>
                <a:uLnTx/>
                <a:uFillTx/>
                <a:latin typeface="Times New Roman" panose="02020603050405020304"/>
                <a:ea typeface="+mn-ea"/>
                <a:cs typeface="+mn-cs"/>
              </a:rPr>
              <a:t>giải</a:t>
            </a:r>
            <a:endParaRPr kumimoji="0" lang="en-US" sz="3600" b="1" i="0" u="sng" strike="noStrike" kern="1200" cap="none" spc="0" normalizeH="0" baseline="0" noProof="0" dirty="0" smtClean="0">
              <a:ln>
                <a:noFill/>
              </a:ln>
              <a:solidFill>
                <a:srgbClr val="FF0000"/>
              </a:solidFill>
              <a:effectLst/>
              <a:uLnTx/>
              <a:uFillTx/>
              <a:latin typeface="Times New Roman" panose="02020603050405020304"/>
              <a:ea typeface="+mn-ea"/>
              <a:cs typeface="+mn-cs"/>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en-US" sz="36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Số</a:t>
            </a:r>
            <a:r>
              <a:rPr kumimoji="0" lang="en-US" sz="36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6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ôtô</a:t>
            </a:r>
            <a:r>
              <a:rPr kumimoji="0" lang="en-US" sz="36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6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nhà</a:t>
            </a:r>
            <a:r>
              <a:rPr kumimoji="0" lang="en-US" sz="36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6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máy</a:t>
            </a:r>
            <a:r>
              <a:rPr kumimoji="0" lang="en-US" sz="36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6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dự</a:t>
            </a:r>
            <a:r>
              <a:rPr kumimoji="0" lang="en-US" sz="36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6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định</a:t>
            </a:r>
            <a:r>
              <a:rPr kumimoji="0" lang="en-US" sz="36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6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sản</a:t>
            </a:r>
            <a:r>
              <a:rPr kumimoji="0" lang="en-US" sz="36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6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xuất</a:t>
            </a:r>
            <a:r>
              <a:rPr kumimoji="0" lang="en-US" sz="36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6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là</a:t>
            </a:r>
            <a:r>
              <a:rPr kumimoji="0" lang="en-US" sz="36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1590 x 100 : 120 = 1325 (</a:t>
            </a:r>
            <a:r>
              <a:rPr kumimoji="0" lang="en-US" sz="36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ôtô</a:t>
            </a:r>
            <a:r>
              <a:rPr kumimoji="0" lang="en-US" sz="36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a:t>
            </a:r>
          </a:p>
          <a:p>
            <a:pPr marL="0" marR="0" lvl="0" indent="0" algn="l" defTabSz="914400" rtl="0" eaLnBrk="0" fontAlgn="base" latinLnBrk="0" hangingPunct="0">
              <a:lnSpc>
                <a:spcPct val="150000"/>
              </a:lnSpc>
              <a:spcBef>
                <a:spcPts val="0"/>
              </a:spcBef>
              <a:spcAft>
                <a:spcPct val="0"/>
              </a:spcAft>
              <a:buClrTx/>
              <a:buSzTx/>
              <a:buFont typeface="Arial" panose="020B0604020202020204" pitchFamily="34" charset="0"/>
              <a:buNone/>
              <a:defRPr/>
            </a:pPr>
            <a:r>
              <a:rPr kumimoji="0" lang="en-US" sz="36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a:ea typeface="+mn-ea"/>
                <a:cs typeface="+mn-cs"/>
              </a:rPr>
              <a:t>Đáp</a:t>
            </a:r>
            <a:r>
              <a:rPr kumimoji="0" lang="en-US" sz="3600" b="1" i="0" u="none" strike="noStrike" kern="1200" cap="none" spc="0" normalizeH="0" baseline="0" noProof="0" dirty="0" smtClean="0">
                <a:ln>
                  <a:noFill/>
                </a:ln>
                <a:solidFill>
                  <a:srgbClr val="FF0000"/>
                </a:solidFill>
                <a:effectLst/>
                <a:uLnTx/>
                <a:uFillTx/>
                <a:latin typeface="Times New Roman" panose="02020603050405020304"/>
                <a:ea typeface="+mn-ea"/>
                <a:cs typeface="+mn-cs"/>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a:ea typeface="+mn-ea"/>
                <a:cs typeface="+mn-cs"/>
              </a:rPr>
              <a:t>số</a:t>
            </a:r>
            <a:r>
              <a:rPr kumimoji="0" lang="en-US" sz="3600" b="1" i="0" u="none" strike="noStrike" kern="1200" cap="none" spc="0" normalizeH="0" baseline="0" noProof="0" dirty="0" smtClean="0">
                <a:ln>
                  <a:noFill/>
                </a:ln>
                <a:solidFill>
                  <a:srgbClr val="FF0000"/>
                </a:solidFill>
                <a:effectLst/>
                <a:uLnTx/>
                <a:uFillTx/>
                <a:latin typeface="Times New Roman" panose="02020603050405020304"/>
                <a:ea typeface="+mn-ea"/>
                <a:cs typeface="+mn-cs"/>
              </a:rPr>
              <a:t>: 1325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a:ea typeface="+mn-ea"/>
                <a:cs typeface="+mn-cs"/>
              </a:rPr>
              <a:t>ôtô</a:t>
            </a:r>
            <a:r>
              <a:rPr kumimoji="0" lang="en-US" sz="3600" b="1" i="0" u="none" strike="noStrike" kern="1200" cap="none" spc="0" normalizeH="0" baseline="0" noProof="0" dirty="0" smtClean="0">
                <a:ln>
                  <a:noFill/>
                </a:ln>
                <a:solidFill>
                  <a:srgbClr val="FF0000"/>
                </a:solidFill>
                <a:effectLst/>
                <a:uLnTx/>
                <a:uFillTx/>
                <a:latin typeface="Times New Roman" panose="02020603050405020304"/>
                <a:ea typeface="+mn-ea"/>
                <a:cs typeface="+mn-cs"/>
              </a:rPr>
              <a:t>.</a:t>
            </a:r>
            <a:endParaRPr kumimoji="0" lang="vi-VN" sz="3600" b="1" i="0" u="none" strike="noStrike" kern="1200" cap="none" spc="0" normalizeH="0" baseline="0" noProof="0" dirty="0" smtClean="0">
              <a:ln>
                <a:noFill/>
              </a:ln>
              <a:solidFill>
                <a:srgbClr val="FF0000"/>
              </a:solidFill>
              <a:effectLst/>
              <a:uLnTx/>
              <a:uFillTx/>
              <a:latin typeface="Times New Roman" panose="02020603050405020304"/>
              <a:ea typeface="+mn-ea"/>
              <a:cs typeface="+mn-cs"/>
            </a:endParaRPr>
          </a:p>
        </p:txBody>
      </p:sp>
      <p:sp>
        <p:nvSpPr>
          <p:cNvPr id="22533"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91435" tIns="45718" rIns="91435" bIns="45718"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checkerboard(across)">
                                      <p:cBhvr>
                                        <p:cTn id="7" dur="500"/>
                                        <p:tgtEl>
                                          <p:spTgt spid="9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linds(horizont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blinds(horizontal)">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blinds(horizontal)">
                                      <p:cBhvr>
                                        <p:cTn id="3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p:nvPr/>
        </p:nvSpPr>
        <p:spPr>
          <a:xfrm>
            <a:off x="0" y="0"/>
            <a:ext cx="9144000" cy="2432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 typeface="Wingdings" panose="05000000000000000000" pitchFamily="2" charset="2"/>
              <a:buChar char="v"/>
            </a:pPr>
            <a:r>
              <a:rPr lang="en-US" altLang="en-US" b="1" dirty="0">
                <a:solidFill>
                  <a:srgbClr val="FF0000"/>
                </a:solidFill>
                <a:latin typeface="Times New Roman" panose="02020603050405020304" pitchFamily="18" charset="0"/>
              </a:rPr>
              <a:t>Bài 1. </a:t>
            </a:r>
            <a:r>
              <a:rPr lang="en-US" altLang="en-US" b="1" dirty="0">
                <a:solidFill>
                  <a:srgbClr val="2309BF"/>
                </a:solidFill>
                <a:latin typeface="Times New Roman" panose="02020603050405020304" pitchFamily="18" charset="0"/>
              </a:rPr>
              <a:t>Số học sinh khá giỏi của Trường Vạn Thịnh là 552 em, chiếm 92% số học sinh toàn trường. Hỏi Trường Vạn Thịnh có bao nhiêu học sinh?</a:t>
            </a:r>
          </a:p>
          <a:p>
            <a:pPr marL="0" lvl="0" indent="0">
              <a:spcBef>
                <a:spcPct val="0"/>
              </a:spcBef>
              <a:buFontTx/>
              <a:buNone/>
            </a:pPr>
            <a:r>
              <a:rPr lang="en-US" altLang="en-US" sz="2400" dirty="0">
                <a:solidFill>
                  <a:srgbClr val="2309BF"/>
                </a:solidFill>
                <a:latin typeface="Times New Roman" panose="02020603050405020304" pitchFamily="18" charset="0"/>
              </a:rPr>
              <a:t>    </a:t>
            </a:r>
          </a:p>
        </p:txBody>
      </p:sp>
      <p:sp>
        <p:nvSpPr>
          <p:cNvPr id="6" name="Content Placeholder 5"/>
          <p:cNvSpPr>
            <a:spLocks noGrp="1"/>
          </p:cNvSpPr>
          <p:nvPr>
            <p:ph sz="half" idx="1"/>
          </p:nvPr>
        </p:nvSpPr>
        <p:spPr>
          <a:xfrm>
            <a:off x="1066800" y="2133600"/>
            <a:ext cx="6858000" cy="23622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sng" strike="noStrike" kern="1200" cap="none" spc="0" normalizeH="0" baseline="0" noProof="0" dirty="0" err="1" smtClean="0">
                <a:ln>
                  <a:noFill/>
                </a:ln>
                <a:solidFill>
                  <a:srgbClr val="FF0000"/>
                </a:solidFill>
                <a:effectLst/>
                <a:uLnTx/>
                <a:uFillTx/>
                <a:latin typeface="Times New Roman" panose="02020603050405020304"/>
                <a:ea typeface="+mn-ea"/>
                <a:cs typeface="+mn-cs"/>
              </a:rPr>
              <a:t>Tóm</a:t>
            </a:r>
            <a:r>
              <a:rPr kumimoji="0" lang="en-US" sz="3200" b="1" i="0" u="sng" strike="noStrike" kern="1200" cap="none" spc="0" normalizeH="0" baseline="0" noProof="0" dirty="0" smtClean="0">
                <a:ln>
                  <a:noFill/>
                </a:ln>
                <a:solidFill>
                  <a:srgbClr val="FF0000"/>
                </a:solidFill>
                <a:effectLst/>
                <a:uLnTx/>
                <a:uFillTx/>
                <a:latin typeface="Times New Roman" panose="02020603050405020304"/>
                <a:ea typeface="+mn-ea"/>
                <a:cs typeface="+mn-cs"/>
              </a:rPr>
              <a:t> </a:t>
            </a:r>
            <a:r>
              <a:rPr kumimoji="0" lang="en-US" sz="3200" b="1" i="0" u="sng" strike="noStrike" kern="1200" cap="none" spc="0" normalizeH="0" baseline="0" noProof="0" dirty="0" err="1" smtClean="0">
                <a:ln>
                  <a:noFill/>
                </a:ln>
                <a:solidFill>
                  <a:srgbClr val="FF0000"/>
                </a:solidFill>
                <a:effectLst/>
                <a:uLnTx/>
                <a:uFillTx/>
                <a:latin typeface="Times New Roman" panose="02020603050405020304"/>
                <a:ea typeface="+mn-ea"/>
                <a:cs typeface="+mn-cs"/>
              </a:rPr>
              <a:t>tắt</a:t>
            </a:r>
            <a:r>
              <a:rPr kumimoji="0" lang="en-US" sz="3200" b="1" i="0" u="sng" strike="noStrike" kern="1200" cap="none" spc="0" normalizeH="0" baseline="0" noProof="0" dirty="0" smtClean="0">
                <a:ln>
                  <a:noFill/>
                </a:ln>
                <a:solidFill>
                  <a:srgbClr val="FF0000"/>
                </a:solidFill>
                <a:effectLst/>
                <a:uLnTx/>
                <a:uFillTx/>
                <a:latin typeface="Times New Roman" panose="02020603050405020304"/>
                <a:ea typeface="+mn-ea"/>
                <a:cs typeface="+mn-cs"/>
              </a:rPr>
              <a:t>:</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en-US" sz="32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92% </a:t>
            </a:r>
            <a:r>
              <a:rPr kumimoji="0" lang="en-US" sz="32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số</a:t>
            </a:r>
            <a:r>
              <a:rPr kumimoji="0" lang="en-US" sz="32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HS </a:t>
            </a:r>
            <a:r>
              <a:rPr kumimoji="0" lang="en-US" sz="32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toàn</a:t>
            </a:r>
            <a:r>
              <a:rPr kumimoji="0" lang="en-US" sz="32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2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trường</a:t>
            </a:r>
            <a:r>
              <a:rPr kumimoji="0" lang="en-US" sz="32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2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là</a:t>
            </a:r>
            <a:r>
              <a:rPr kumimoji="0" lang="en-US" sz="32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552 HS.</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en-US" sz="32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HS </a:t>
            </a:r>
            <a:r>
              <a:rPr kumimoji="0" lang="en-US" sz="32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toàn</a:t>
            </a:r>
            <a:r>
              <a:rPr kumimoji="0" lang="en-US" sz="32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2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trường</a:t>
            </a:r>
            <a:r>
              <a:rPr kumimoji="0" lang="en-US" sz="32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2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Vạn</a:t>
            </a:r>
            <a:r>
              <a:rPr kumimoji="0" lang="en-US" sz="32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2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Thịnh</a:t>
            </a:r>
            <a:r>
              <a:rPr kumimoji="0" lang="en-US" sz="32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 </a:t>
            </a:r>
            <a:r>
              <a:rPr kumimoji="0" lang="en-US" sz="3200" b="1" i="0" u="none" strike="noStrike" kern="1200" cap="none" spc="0" normalizeH="0" baseline="0" noProof="0" dirty="0" err="1" smtClean="0">
                <a:ln>
                  <a:noFill/>
                </a:ln>
                <a:solidFill>
                  <a:srgbClr val="2309BF"/>
                </a:solidFill>
                <a:effectLst/>
                <a:uLnTx/>
                <a:uFillTx/>
                <a:latin typeface="Times New Roman" panose="02020603050405020304"/>
                <a:ea typeface="+mn-ea"/>
                <a:cs typeface="+mn-cs"/>
              </a:rPr>
              <a:t>là</a:t>
            </a:r>
            <a:r>
              <a:rPr kumimoji="0" lang="en-US" sz="3200" b="1" i="0" u="none" strike="noStrike" kern="1200" cap="none" spc="0" normalizeH="0" baseline="0" noProof="0" dirty="0" smtClean="0">
                <a:ln>
                  <a:noFill/>
                </a:ln>
                <a:solidFill>
                  <a:srgbClr val="2309BF"/>
                </a:solidFill>
                <a:effectLst/>
                <a:uLnTx/>
                <a:uFillTx/>
                <a:latin typeface="Times New Roman" panose="02020603050405020304"/>
                <a:ea typeface="+mn-ea"/>
                <a:cs typeface="+mn-cs"/>
              </a:rPr>
              <a:t>…HS?</a:t>
            </a:r>
          </a:p>
        </p:txBody>
      </p:sp>
      <p:sp>
        <p:nvSpPr>
          <p:cNvPr id="7" name="Content Placeholder 6"/>
          <p:cNvSpPr>
            <a:spLocks noGrp="1"/>
          </p:cNvSpPr>
          <p:nvPr>
            <p:ph sz="half" idx="2"/>
          </p:nvPr>
        </p:nvSpPr>
        <p:spPr>
          <a:xfrm>
            <a:off x="304800" y="4038600"/>
            <a:ext cx="8305800" cy="1981200"/>
          </a:xfrm>
          <a:ln/>
        </p:spPr>
        <p:txBody>
          <a:bodyPr vert="horz" wrap="square" lIns="91440" tIns="45720" rIns="91440" bIns="45720" anchor="t" anchorCtr="0"/>
          <a:lstStyle/>
          <a:p>
            <a:pPr marL="0" indent="0" algn="ctr">
              <a:spcBef>
                <a:spcPct val="0"/>
              </a:spcBef>
              <a:buClrTx/>
              <a:buSzTx/>
              <a:buFont typeface="Arial" panose="020B0604020202020204" pitchFamily="34" charset="0"/>
              <a:buNone/>
            </a:pPr>
            <a:r>
              <a:rPr lang="en-US" altLang="en-US" sz="3200" b="1" kern="1200" dirty="0">
                <a:solidFill>
                  <a:srgbClr val="2309BF"/>
                </a:solidFill>
                <a:latin typeface="Times New Roman" panose="02020603050405020304" pitchFamily="18" charset="0"/>
                <a:ea typeface="+mn-ea"/>
                <a:cs typeface="+mn-cs"/>
              </a:rPr>
              <a:t> </a:t>
            </a:r>
            <a:r>
              <a:rPr lang="en-US" altLang="en-US" sz="3200" b="1" u="sng" kern="1200" dirty="0">
                <a:solidFill>
                  <a:srgbClr val="FF0000"/>
                </a:solidFill>
                <a:latin typeface="Times New Roman" panose="02020603050405020304" pitchFamily="18" charset="0"/>
                <a:ea typeface="+mn-ea"/>
                <a:cs typeface="+mn-cs"/>
              </a:rPr>
              <a:t>Bài giải</a:t>
            </a:r>
          </a:p>
          <a:p>
            <a:pPr marL="0" indent="0" algn="ctr">
              <a:spcBef>
                <a:spcPct val="0"/>
              </a:spcBef>
              <a:buClrTx/>
              <a:buSzTx/>
              <a:buFont typeface="Arial" panose="020B0604020202020204" pitchFamily="34" charset="0"/>
              <a:buNone/>
            </a:pPr>
            <a:r>
              <a:rPr lang="en-US" altLang="en-US" sz="3200" b="1" kern="1200" dirty="0">
                <a:solidFill>
                  <a:srgbClr val="2309BF"/>
                </a:solidFill>
                <a:latin typeface="Times New Roman" panose="02020603050405020304" pitchFamily="18" charset="0"/>
                <a:ea typeface="+mn-ea"/>
                <a:cs typeface="+mn-cs"/>
              </a:rPr>
              <a:t>Số học sinh Trường Vạn Thịnh là:</a:t>
            </a:r>
          </a:p>
          <a:p>
            <a:pPr marL="0" indent="0" algn="ctr">
              <a:spcBef>
                <a:spcPct val="0"/>
              </a:spcBef>
              <a:buClrTx/>
              <a:buSzTx/>
              <a:buFont typeface="Arial" panose="020B0604020202020204" pitchFamily="34" charset="0"/>
              <a:buNone/>
            </a:pPr>
            <a:r>
              <a:rPr lang="en-US" altLang="en-US" sz="3200" b="1" kern="1200" dirty="0">
                <a:solidFill>
                  <a:srgbClr val="2309BF"/>
                </a:solidFill>
                <a:latin typeface="Times New Roman" panose="02020603050405020304" pitchFamily="18" charset="0"/>
                <a:ea typeface="+mn-ea"/>
                <a:cs typeface="+mn-cs"/>
              </a:rPr>
              <a:t> 552 x 100 : 92 = 600 (học sinh)</a:t>
            </a:r>
          </a:p>
          <a:p>
            <a:pPr marL="0" indent="0" algn="ctr">
              <a:spcBef>
                <a:spcPct val="0"/>
              </a:spcBef>
              <a:buClrTx/>
              <a:buSzTx/>
              <a:buFont typeface="Arial" panose="020B0604020202020204" pitchFamily="34" charset="0"/>
              <a:buNone/>
            </a:pPr>
            <a:r>
              <a:rPr lang="en-US" altLang="en-US" sz="3200" b="1" kern="1200" dirty="0">
                <a:solidFill>
                  <a:srgbClr val="2309BF"/>
                </a:solidFill>
                <a:latin typeface="Times New Roman" panose="02020603050405020304" pitchFamily="18" charset="0"/>
                <a:ea typeface="+mn-ea"/>
                <a:cs typeface="+mn-cs"/>
              </a:rPr>
              <a:t> </a:t>
            </a:r>
            <a:r>
              <a:rPr lang="en-US" altLang="en-US" sz="3200" b="1" kern="1200" dirty="0">
                <a:solidFill>
                  <a:srgbClr val="FF0000"/>
                </a:solidFill>
                <a:latin typeface="Times New Roman" panose="02020603050405020304" pitchFamily="18" charset="0"/>
                <a:ea typeface="+mn-ea"/>
                <a:cs typeface="+mn-cs"/>
              </a:rPr>
              <a:t>Đáp số: 600 học sinh</a:t>
            </a:r>
            <a:endParaRPr lang="vi-VN" altLang="en-US" sz="3200" b="1" kern="1200" dirty="0">
              <a:solidFill>
                <a:srgbClr val="FF0000"/>
              </a:solidFill>
              <a:latin typeface="Times New Roman" panose="02020603050405020304" pitchFamily="18" charset="0"/>
              <a:ea typeface="+mn-ea"/>
              <a:cs typeface="+mn-cs"/>
            </a:endParaRPr>
          </a:p>
        </p:txBody>
      </p:sp>
      <p:sp>
        <p:nvSpPr>
          <p:cNvPr id="23557"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91435" tIns="45718" rIns="91435" bIns="45718"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blinds(horizontal)">
                                      <p:cBhvr>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linds(horizont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blinds(horizontal)">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blinds(horizontal)">
                                      <p:cBhvr>
                                        <p:cTn id="4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0" y="76200"/>
            <a:ext cx="9144000" cy="15700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 typeface="Wingdings" panose="05000000000000000000" pitchFamily="2" charset="2"/>
              <a:buChar char="v"/>
            </a:pPr>
            <a:r>
              <a:rPr lang="en-US" altLang="en-US" b="1" dirty="0">
                <a:solidFill>
                  <a:srgbClr val="FF0000"/>
                </a:solidFill>
                <a:latin typeface="Times New Roman" panose="02020603050405020304" pitchFamily="18" charset="0"/>
                <a:cs typeface="Times New Roman" panose="02020603050405020304" pitchFamily="18" charset="0"/>
              </a:rPr>
              <a:t>B</a:t>
            </a:r>
            <a:r>
              <a:rPr lang="en-US" altLang="en-US" b="1" dirty="0">
                <a:solidFill>
                  <a:srgbClr val="FF0000"/>
                </a:solidFill>
                <a:latin typeface="Times New Roman" panose="02020603050405020304" pitchFamily="18" charset="0"/>
                <a:ea typeface="Times New Roman" panose="02020603050405020304" pitchFamily="18" charset="0"/>
              </a:rPr>
              <a:t>à</a:t>
            </a:r>
            <a:r>
              <a:rPr lang="en-US" altLang="en-US" b="1" dirty="0">
                <a:solidFill>
                  <a:srgbClr val="FF0000"/>
                </a:solidFill>
                <a:latin typeface="Times New Roman" panose="02020603050405020304" pitchFamily="18" charset="0"/>
                <a:cs typeface="Times New Roman" panose="02020603050405020304" pitchFamily="18" charset="0"/>
              </a:rPr>
              <a:t>i 2: </a:t>
            </a:r>
            <a:r>
              <a:rPr lang="en-US" altLang="en-US" b="1" dirty="0">
                <a:solidFill>
                  <a:srgbClr val="2309BF"/>
                </a:solidFill>
                <a:latin typeface="Times New Roman" panose="02020603050405020304" pitchFamily="18" charset="0"/>
                <a:cs typeface="Times New Roman" panose="02020603050405020304" pitchFamily="18" charset="0"/>
              </a:rPr>
              <a:t>Kiểm tra sản phẩm của một xưởng may, người ta thấy có 732 sản phẩm đạt chuẩn, chiếm 91,5% tổng số sản phẩm. Tính tổng số sản phẩm. </a:t>
            </a:r>
            <a:endParaRPr lang="en-US" altLang="en-US" b="1" dirty="0">
              <a:solidFill>
                <a:srgbClr val="2309BF"/>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0" y="1676400"/>
            <a:ext cx="7086600" cy="1800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600" b="1" u="sng" dirty="0">
                <a:solidFill>
                  <a:srgbClr val="FF0000"/>
                </a:solidFill>
                <a:latin typeface="Times New Roman" panose="02020603050405020304" pitchFamily="18" charset="0"/>
                <a:cs typeface="Times New Roman" panose="02020603050405020304" pitchFamily="18" charset="0"/>
              </a:rPr>
              <a:t>Tóm tắt:          </a:t>
            </a:r>
          </a:p>
          <a:p>
            <a:pPr marL="0" lvl="0" indent="0" eaLnBrk="1" hangingPunct="1">
              <a:spcBef>
                <a:spcPct val="50000"/>
              </a:spcBef>
              <a:buFontTx/>
              <a:buNone/>
            </a:pPr>
            <a:r>
              <a:rPr lang="en-US" altLang="en-US" sz="2600" b="1" dirty="0">
                <a:solidFill>
                  <a:srgbClr val="2309BF"/>
                </a:solidFill>
                <a:latin typeface="Times New Roman" panose="02020603050405020304" pitchFamily="18" charset="0"/>
                <a:cs typeface="Times New Roman" panose="02020603050405020304" pitchFamily="18" charset="0"/>
              </a:rPr>
              <a:t>           </a:t>
            </a:r>
            <a:r>
              <a:rPr lang="en-US" altLang="en-US" b="1" dirty="0">
                <a:solidFill>
                  <a:srgbClr val="2309BF"/>
                </a:solidFill>
                <a:latin typeface="Times New Roman" panose="02020603050405020304" pitchFamily="18" charset="0"/>
                <a:cs typeface="Times New Roman" panose="02020603050405020304" pitchFamily="18" charset="0"/>
              </a:rPr>
              <a:t>91,5% :  732 sản phẩm</a:t>
            </a:r>
          </a:p>
          <a:p>
            <a:pPr marL="0" lvl="0" indent="0" eaLnBrk="1" hangingPunct="1">
              <a:spcBef>
                <a:spcPts val="600"/>
              </a:spcBef>
              <a:buFontTx/>
              <a:buNone/>
            </a:pPr>
            <a:r>
              <a:rPr lang="en-US" altLang="en-US" b="1" dirty="0">
                <a:solidFill>
                  <a:srgbClr val="2309BF"/>
                </a:solidFill>
                <a:latin typeface="Times New Roman" panose="02020603050405020304" pitchFamily="18" charset="0"/>
                <a:cs typeface="Times New Roman" panose="02020603050405020304" pitchFamily="18" charset="0"/>
              </a:rPr>
              <a:t>         100%  :  ? sản phẩm</a:t>
            </a:r>
            <a:endParaRPr lang="en-US" altLang="en-US" b="1" dirty="0">
              <a:solidFill>
                <a:srgbClr val="2309BF"/>
              </a:solidFill>
              <a:latin typeface="Times New Roman" panose="02020603050405020304" pitchFamily="18" charset="0"/>
              <a:ea typeface="Times New Roman" panose="02020603050405020304" pitchFamily="18" charset="0"/>
            </a:endParaRPr>
          </a:p>
        </p:txBody>
      </p:sp>
      <p:sp>
        <p:nvSpPr>
          <p:cNvPr id="8" name="Text Box 5"/>
          <p:cNvSpPr txBox="1"/>
          <p:nvPr/>
        </p:nvSpPr>
        <p:spPr>
          <a:xfrm>
            <a:off x="990600" y="3557588"/>
            <a:ext cx="6934200" cy="24622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giải</a:t>
            </a:r>
          </a:p>
          <a:p>
            <a:pPr marL="0" lvl="0" indent="0" algn="ctr" eaLnBrk="1" hangingPunct="1">
              <a:spcBef>
                <a:spcPct val="50000"/>
              </a:spcBef>
              <a:buFontTx/>
              <a:buNone/>
            </a:pPr>
            <a:r>
              <a:rPr lang="en-US" altLang="en-US" sz="2800" b="1" dirty="0">
                <a:solidFill>
                  <a:srgbClr val="2309BF"/>
                </a:solidFill>
                <a:latin typeface="Times New Roman" panose="02020603050405020304" pitchFamily="18" charset="0"/>
                <a:cs typeface="Times New Roman" panose="02020603050405020304" pitchFamily="18" charset="0"/>
              </a:rPr>
              <a:t>Tổng số sản phẩm của xưởng may l</a:t>
            </a:r>
            <a:r>
              <a:rPr lang="en-US" altLang="en-US" sz="2800" b="1" dirty="0">
                <a:solidFill>
                  <a:srgbClr val="2309BF"/>
                </a:solidFill>
                <a:latin typeface="Times New Roman" panose="02020603050405020304" pitchFamily="18" charset="0"/>
                <a:ea typeface="Times New Roman" panose="02020603050405020304" pitchFamily="18" charset="0"/>
              </a:rPr>
              <a:t>à</a:t>
            </a:r>
            <a:r>
              <a:rPr lang="en-US" altLang="en-US" sz="2800" b="1" dirty="0">
                <a:solidFill>
                  <a:srgbClr val="2309BF"/>
                </a:solidFill>
                <a:latin typeface="Times New Roman" panose="02020603050405020304" pitchFamily="18" charset="0"/>
                <a:cs typeface="Times New Roman" panose="02020603050405020304" pitchFamily="18" charset="0"/>
              </a:rPr>
              <a:t>:</a:t>
            </a:r>
          </a:p>
          <a:p>
            <a:pPr marL="0" lvl="0" indent="0" algn="ctr" eaLnBrk="1" hangingPunct="1">
              <a:spcBef>
                <a:spcPct val="50000"/>
              </a:spcBef>
              <a:buFontTx/>
              <a:buNone/>
            </a:pPr>
            <a:r>
              <a:rPr lang="en-US" altLang="en-US" sz="2800" b="1" dirty="0">
                <a:solidFill>
                  <a:srgbClr val="2309BF"/>
                </a:solidFill>
                <a:latin typeface="Times New Roman" panose="02020603050405020304" pitchFamily="18" charset="0"/>
                <a:cs typeface="Times New Roman" panose="02020603050405020304" pitchFamily="18" charset="0"/>
              </a:rPr>
              <a:t>       732 x 100 : 91,5 = 800 (sản phẩm)</a:t>
            </a:r>
          </a:p>
          <a:p>
            <a:pPr marL="0" lvl="0" indent="0" algn="ctr" eaLnBrk="1" hangingPunct="1">
              <a:spcBef>
                <a:spcPct val="50000"/>
              </a:spcBef>
              <a:buFontTx/>
              <a:buNone/>
            </a:pPr>
            <a:r>
              <a:rPr lang="en-US" altLang="en-US" sz="2800" b="1" dirty="0">
                <a:solidFill>
                  <a:srgbClr val="2309BF"/>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Đáp số: 800 sản phẩm</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24581"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91435" tIns="45718" rIns="91435" bIns="45718"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endParaRPr lang="vi-VN" altLang="en-US" sz="18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linds(horizont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linds(horizontal)">
                                      <p:cBhvr>
                                        <p:cTn id="24" dur="500"/>
                                        <p:tgtEl>
                                          <p:spTgt spid="8">
                                            <p:txEl>
                                              <p:pRg st="1" end="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linds(horizontal)">
                                      <p:cBhvr>
                                        <p:cTn id="27" dur="500"/>
                                        <p:tgtEl>
                                          <p:spTgt spid="8">
                                            <p:txEl>
                                              <p:pRg st="2" end="2"/>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blinds(horizontal)">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995</Words>
  <Application>Microsoft Office PowerPoint</Application>
  <PresentationFormat>On-screen Show (4:3)</PresentationFormat>
  <Paragraphs>132</Paragraphs>
  <Slides>15</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5" baseType="lpstr">
      <vt:lpstr>.VnTime</vt:lpstr>
      <vt:lpstr>Arial</vt:lpstr>
      <vt:lpstr>Calibri</vt:lpstr>
      <vt:lpstr>Tahoma</vt:lpstr>
      <vt:lpstr>Times New Roman</vt:lpstr>
      <vt:lpstr>Wingdings</vt:lpstr>
      <vt:lpstr>Office Theme</vt:lpstr>
      <vt:lpstr>4_Default Design</vt:lpstr>
      <vt:lpstr>1_Default Design</vt:lpstr>
      <vt:lpstr>MS_ClipArt_Gallery.2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DAK LAK</dc:creator>
  <cp:lastModifiedBy>Admin</cp:lastModifiedBy>
  <cp:revision>149</cp:revision>
  <dcterms:created xsi:type="dcterms:W3CDTF">2004-01-01T10:48:21Z</dcterms:created>
  <dcterms:modified xsi:type="dcterms:W3CDTF">2024-01-26T05:14:36Z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81C67F265E76483F97739589D6212371</vt:lpwstr>
  </property>
  <property fmtid="{D5CDD505-2E9C-101B-9397-08002B2CF9AE}" pid="3" name="KSOProductBuildVer">
    <vt:lpwstr>1033-11.2.0.11440</vt:lpwstr>
  </property>
</Properties>
</file>