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19"/>
  </p:notesMasterIdLst>
  <p:sldIdLst>
    <p:sldId id="275" r:id="rId7"/>
    <p:sldId id="274" r:id="rId8"/>
    <p:sldId id="260" r:id="rId9"/>
    <p:sldId id="262" r:id="rId10"/>
    <p:sldId id="259" r:id="rId11"/>
    <p:sldId id="266" r:id="rId12"/>
    <p:sldId id="267" r:id="rId13"/>
    <p:sldId id="269" r:id="rId14"/>
    <p:sldId id="271" r:id="rId15"/>
    <p:sldId id="256" r:id="rId16"/>
    <p:sldId id="258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-78" y="-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36B6C-0E00-4D74-AF6A-BB0EFFF39B2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9D41B-5528-4C3E-A63D-3CD9CD4C1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0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9D41B-5528-4C3E-A63D-3CD9CD4C1F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5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FF74-83E2-4D89-9B29-F84591EAE5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160EF-DA52-4A04-82BF-34A8DFCA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59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FF74-83E2-4D89-9B29-F84591EAE5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160EF-DA52-4A04-82BF-34A8DFCA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FF74-83E2-4D89-9B29-F84591EAE5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160EF-DA52-4A04-82BF-34A8DFCA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09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7783A-D016-413E-95CF-98464C33D44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9974E-6010-40FA-AD90-333C43391C5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64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E0C7B-7760-4B34-8144-E31AB4991FD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B819E-6A40-4A85-A903-2F07F7DBA1A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15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04F7E-63F7-4F1F-8B93-66C74314759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29E-91D3-49B0-AA63-FA8353E4F1C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68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F98DB-21CE-45FB-BC49-1326E9DC30E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DF851-D194-4687-96A7-8B0EAD6A10B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83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4E409-F2D3-4356-9C0C-98A2EFBE36E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52727-05DC-4776-98A7-E12061B4BD3C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84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726-2BD8-40D8-B65F-49AEDF9563D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FF17B-582F-4B72-97B6-73E732DCA99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1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D2570-F85E-49F8-9813-71D83B9260A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5AA51-ED2C-4536-895C-3577E0D6720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44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C0F85-F6B5-4B06-AAC2-6AEE380A257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C60EA-7B57-4085-B954-26E44286B44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8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FF74-83E2-4D89-9B29-F84591EAE5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160EF-DA52-4A04-82BF-34A8DFCA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38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566D-326D-4B7D-A110-8FD3FB5EEE5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C2C26-4234-4803-A47B-4DE2A17468C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24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1D583-9D32-48DC-8778-25C1F2A358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0A38A-DBEF-46D7-AF31-49F15B1672B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28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9ABA0-24C9-4716-AFAD-62823BBBAB8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52B37-5A5C-4C6E-A890-75EEF2A7372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15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7783A-D016-413E-95CF-98464C33D44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9974E-6010-40FA-AD90-333C43391C5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69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E0C7B-7760-4B34-8144-E31AB4991FD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B819E-6A40-4A85-A903-2F07F7DBA1A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34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04F7E-63F7-4F1F-8B93-66C74314759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29E-91D3-49B0-AA63-FA8353E4F1C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88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F98DB-21CE-45FB-BC49-1326E9DC30E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DF851-D194-4687-96A7-8B0EAD6A10B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46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4E409-F2D3-4356-9C0C-98A2EFBE36E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52727-05DC-4776-98A7-E12061B4BD3C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24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726-2BD8-40D8-B65F-49AEDF9563D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FF17B-582F-4B72-97B6-73E732DCA99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D2570-F85E-49F8-9813-71D83B9260A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5AA51-ED2C-4536-895C-3577E0D6720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2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FF74-83E2-4D89-9B29-F84591EAE5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160EF-DA52-4A04-82BF-34A8DFCA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69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C0F85-F6B5-4B06-AAC2-6AEE380A257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C60EA-7B57-4085-B954-26E44286B44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21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566D-326D-4B7D-A110-8FD3FB5EEE5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C2C26-4234-4803-A47B-4DE2A17468C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0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1D583-9D32-48DC-8778-25C1F2A358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0A38A-DBEF-46D7-AF31-49F15B1672B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4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9ABA0-24C9-4716-AFAD-62823BBBAB8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52B37-5A5C-4C6E-A890-75EEF2A7372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57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7783A-D016-413E-95CF-98464C33D44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9974E-6010-40FA-AD90-333C43391C5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98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E0C7B-7760-4B34-8144-E31AB4991FD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B819E-6A40-4A85-A903-2F07F7DBA1A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55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04F7E-63F7-4F1F-8B93-66C74314759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29E-91D3-49B0-AA63-FA8353E4F1C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71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F98DB-21CE-45FB-BC49-1326E9DC30E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DF851-D194-4687-96A7-8B0EAD6A10B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13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4E409-F2D3-4356-9C0C-98A2EFBE36E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52727-05DC-4776-98A7-E12061B4BD3C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16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726-2BD8-40D8-B65F-49AEDF9563D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FF17B-582F-4B72-97B6-73E732DCA99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4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FF74-83E2-4D89-9B29-F84591EAE5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160EF-DA52-4A04-82BF-34A8DFCA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42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D2570-F85E-49F8-9813-71D83B9260A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5AA51-ED2C-4536-895C-3577E0D6720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22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C0F85-F6B5-4B06-AAC2-6AEE380A257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C60EA-7B57-4085-B954-26E44286B44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7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566D-326D-4B7D-A110-8FD3FB5EEE5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C2C26-4234-4803-A47B-4DE2A17468C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59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1D583-9D32-48DC-8778-25C1F2A358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0A38A-DBEF-46D7-AF31-49F15B1672B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20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9ABA0-24C9-4716-AFAD-62823BBBAB8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52B37-5A5C-4C6E-A890-75EEF2A7372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39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7783A-D016-413E-95CF-98464C33D44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9974E-6010-40FA-AD90-333C43391C5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95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E0C7B-7760-4B34-8144-E31AB4991FD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B819E-6A40-4A85-A903-2F07F7DBA1A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790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04F7E-63F7-4F1F-8B93-66C74314759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29E-91D3-49B0-AA63-FA8353E4F1C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346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F98DB-21CE-45FB-BC49-1326E9DC30E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DF851-D194-4687-96A7-8B0EAD6A10B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53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4E409-F2D3-4356-9C0C-98A2EFBE36E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52727-05DC-4776-98A7-E12061B4BD3C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FF74-83E2-4D89-9B29-F84591EAE5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160EF-DA52-4A04-82BF-34A8DFCA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11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726-2BD8-40D8-B65F-49AEDF9563D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FF17B-582F-4B72-97B6-73E732DCA99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97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D2570-F85E-49F8-9813-71D83B9260A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5AA51-ED2C-4536-895C-3577E0D6720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103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C0F85-F6B5-4B06-AAC2-6AEE380A257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C60EA-7B57-4085-B954-26E44286B44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68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566D-326D-4B7D-A110-8FD3FB5EEE5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C2C26-4234-4803-A47B-4DE2A17468C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58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1D583-9D32-48DC-8778-25C1F2A358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0A38A-DBEF-46D7-AF31-49F15B1672B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2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9ABA0-24C9-4716-AFAD-62823BBBAB8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52B37-5A5C-4C6E-A890-75EEF2A7372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97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48C37F4-2191-40D9-A27E-1D947CA4F79B}" type="datetimeFigureOut">
              <a:rPr lang="vi-VN"/>
              <a:pPr>
                <a:defRPr/>
              </a:pPr>
              <a:t>13/10/2021</a:t>
            </a:fld>
            <a:endParaRPr lang="vi-VN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E202A75-53F5-4F85-A316-FFDC399A60B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5258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F0B7902-F884-4D2E-B62A-A6A667544380}" type="datetimeFigureOut">
              <a:rPr lang="vi-VN"/>
              <a:pPr>
                <a:defRPr/>
              </a:pPr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B70DFAE-5346-46A1-B88D-B47189B8F4E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1736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25F45E5-2C79-4222-8E81-EEC941E1ED36}" type="datetimeFigureOut">
              <a:rPr lang="vi-VN"/>
              <a:pPr>
                <a:defRPr/>
              </a:pPr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A2CF1B1-DE04-4EAD-BBD2-FBC012D431A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9817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BEBB23D-E387-4C99-96FC-3C3AA4CDEB4C}" type="datetimeFigureOut">
              <a:rPr lang="vi-VN"/>
              <a:pPr>
                <a:defRPr/>
              </a:pPr>
              <a:t>13/10/2021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B6F97B2-4403-430B-9E44-40C72B91E07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092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FF74-83E2-4D89-9B29-F84591EAE5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160EF-DA52-4A04-82BF-34A8DFCA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317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72A1DBB-4982-4216-A2B7-0352674800AB}" type="datetimeFigureOut">
              <a:rPr lang="vi-VN"/>
              <a:pPr>
                <a:defRPr/>
              </a:pPr>
              <a:t>13/10/2021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8CF3D5D-C0EA-4718-9843-E92C0A88160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86319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FE0C464-39C7-43DE-96F9-B94575709A1B}" type="datetimeFigureOut">
              <a:rPr lang="vi-VN"/>
              <a:pPr>
                <a:defRPr/>
              </a:pPr>
              <a:t>13/10/2021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7FA74E7-0A98-4C1A-8713-793C00EC146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8190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D313885-21D6-4268-A21E-14F9DE4602C6}" type="datetimeFigureOut">
              <a:rPr lang="vi-VN"/>
              <a:pPr>
                <a:defRPr/>
              </a:pPr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08D5C3B-CE31-441C-9623-7D762159BBA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01059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4"/>
            <a:ext cx="3657600" cy="1162051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DBE1665-0D50-4585-9FD2-1D57A02B37F6}" type="datetimeFigureOut">
              <a:rPr lang="vi-VN"/>
              <a:pPr>
                <a:defRPr/>
              </a:pPr>
              <a:t>13/10/2021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1506899-DDDC-4B6F-8BA0-BA99BAA296D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1023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5CE9E00-591C-459B-8ECF-EFC352E11C7C}" type="datetimeFigureOut">
              <a:rPr lang="vi-VN"/>
              <a:pPr>
                <a:defRPr/>
              </a:pPr>
              <a:t>13/10/2021</a:t>
            </a:fld>
            <a:endParaRPr lang="vi-VN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DD4A4C1-7D05-4C3C-A4B6-99BCAF35F81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2422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5E1509D-FBBF-47DC-8CB7-C17F8535D0B1}" type="datetimeFigureOut">
              <a:rPr lang="vi-VN"/>
              <a:pPr>
                <a:defRPr/>
              </a:pPr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396F5B0-01A1-47D9-8EF9-A0710CFF73A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10312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0669432-90CD-412B-9532-149B908CA67E}" type="datetimeFigureOut">
              <a:rPr lang="vi-VN"/>
              <a:pPr>
                <a:defRPr/>
              </a:pPr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5B9F72F-F0BE-4929-8D44-D8611B5E091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291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FF74-83E2-4D89-9B29-F84591EAE5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160EF-DA52-4A04-82BF-34A8DFCA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6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FF74-83E2-4D89-9B29-F84591EAE5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160EF-DA52-4A04-82BF-34A8DFCA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04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FF74-83E2-4D89-9B29-F84591EAE5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160EF-DA52-4A04-82BF-34A8DFCA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51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3FF74-83E2-4D89-9B29-F84591EAE5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160EF-DA52-4A04-82BF-34A8DFCAF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9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4F5055-1028-4492-A180-86469A12507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97E15E-0453-49CC-801F-BDDC3E0E628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6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4F5055-1028-4492-A180-86469A12507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97E15E-0453-49CC-801F-BDDC3E0E628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6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4F5055-1028-4492-A180-86469A12507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97E15E-0453-49CC-801F-BDDC3E0E628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9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4F5055-1028-4492-A180-86469A12507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97E15E-0453-49CC-801F-BDDC3E0E628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1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fld id="{73B4F1C2-119A-4AF5-AFEB-729FA1F4D417}" type="datetimeFigureOut">
              <a:rPr lang="vi-VN"/>
              <a:pPr>
                <a:defRPr/>
              </a:pPr>
              <a:t>13/10/2021</a:t>
            </a:fld>
            <a:endParaRPr lang="vi-V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fld id="{98C8774D-8DE4-4E60-A131-BD0CF1B798A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14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gif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esktop\hinh nen ppt\131111hinh-nen-lo-hoa-dep-ben-dong-sach-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30163"/>
            <a:ext cx="12700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9" name="Object 4"/>
          <p:cNvGraphicFramePr>
            <a:graphicFrameLocks noChangeAspect="1"/>
          </p:cNvGraphicFramePr>
          <p:nvPr/>
        </p:nvGraphicFramePr>
        <p:xfrm>
          <a:off x="69851" y="2498725"/>
          <a:ext cx="22352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4" imgW="1060704" imgH="1335024" progId="MS_ClipArt_Gallery.2">
                  <p:embed/>
                </p:oleObj>
              </mc:Choice>
              <mc:Fallback>
                <p:oleObj name="Clip" r:id="rId4" imgW="1060704" imgH="133502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1" y="2498725"/>
                        <a:ext cx="22352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340" name="Group 5"/>
          <p:cNvGrpSpPr>
            <a:grpSpLocks noChangeAspect="1"/>
          </p:cNvGrpSpPr>
          <p:nvPr/>
        </p:nvGrpSpPr>
        <p:grpSpPr bwMode="auto">
          <a:xfrm rot="2157314">
            <a:off x="21168" y="74613"/>
            <a:ext cx="1441451" cy="950912"/>
            <a:chOff x="4944" y="658"/>
            <a:chExt cx="624" cy="553"/>
          </a:xfrm>
        </p:grpSpPr>
        <p:sp>
          <p:nvSpPr>
            <p:cNvPr id="6155" name="AutoShape 6"/>
            <p:cNvSpPr>
              <a:spLocks noChangeAspect="1" noChangeArrowheads="1"/>
            </p:cNvSpPr>
            <p:nvPr/>
          </p:nvSpPr>
          <p:spPr bwMode="auto">
            <a:xfrm>
              <a:off x="4944" y="658"/>
              <a:ext cx="624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56" name="Freeform 7"/>
            <p:cNvSpPr>
              <a:spLocks/>
            </p:cNvSpPr>
            <p:nvPr/>
          </p:nvSpPr>
          <p:spPr bwMode="auto">
            <a:xfrm>
              <a:off x="5092" y="824"/>
              <a:ext cx="124" cy="126"/>
            </a:xfrm>
            <a:custGeom>
              <a:avLst/>
              <a:gdLst>
                <a:gd name="T0" fmla="*/ 1 w 248"/>
                <a:gd name="T1" fmla="*/ 0 h 253"/>
                <a:gd name="T2" fmla="*/ 1 w 248"/>
                <a:gd name="T3" fmla="*/ 0 h 253"/>
                <a:gd name="T4" fmla="*/ 1 w 248"/>
                <a:gd name="T5" fmla="*/ 0 h 253"/>
                <a:gd name="T6" fmla="*/ 1 w 248"/>
                <a:gd name="T7" fmla="*/ 0 h 253"/>
                <a:gd name="T8" fmla="*/ 1 w 248"/>
                <a:gd name="T9" fmla="*/ 0 h 253"/>
                <a:gd name="T10" fmla="*/ 1 w 248"/>
                <a:gd name="T11" fmla="*/ 0 h 253"/>
                <a:gd name="T12" fmla="*/ 1 w 248"/>
                <a:gd name="T13" fmla="*/ 0 h 253"/>
                <a:gd name="T14" fmla="*/ 1 w 248"/>
                <a:gd name="T15" fmla="*/ 0 h 253"/>
                <a:gd name="T16" fmla="*/ 1 w 248"/>
                <a:gd name="T17" fmla="*/ 0 h 253"/>
                <a:gd name="T18" fmla="*/ 1 w 248"/>
                <a:gd name="T19" fmla="*/ 0 h 253"/>
                <a:gd name="T20" fmla="*/ 0 w 248"/>
                <a:gd name="T21" fmla="*/ 0 h 253"/>
                <a:gd name="T22" fmla="*/ 1 w 248"/>
                <a:gd name="T23" fmla="*/ 0 h 253"/>
                <a:gd name="T24" fmla="*/ 1 w 248"/>
                <a:gd name="T25" fmla="*/ 0 h 253"/>
                <a:gd name="T26" fmla="*/ 1 w 248"/>
                <a:gd name="T27" fmla="*/ 0 h 253"/>
                <a:gd name="T28" fmla="*/ 1 w 248"/>
                <a:gd name="T29" fmla="*/ 0 h 253"/>
                <a:gd name="T30" fmla="*/ 1 w 248"/>
                <a:gd name="T31" fmla="*/ 0 h 253"/>
                <a:gd name="T32" fmla="*/ 1 w 248"/>
                <a:gd name="T33" fmla="*/ 0 h 253"/>
                <a:gd name="T34" fmla="*/ 1 w 248"/>
                <a:gd name="T35" fmla="*/ 0 h 253"/>
                <a:gd name="T36" fmla="*/ 1 w 248"/>
                <a:gd name="T37" fmla="*/ 0 h 253"/>
                <a:gd name="T38" fmla="*/ 1 w 248"/>
                <a:gd name="T39" fmla="*/ 0 h 253"/>
                <a:gd name="T40" fmla="*/ 1 w 248"/>
                <a:gd name="T41" fmla="*/ 0 h 253"/>
                <a:gd name="T42" fmla="*/ 1 w 248"/>
                <a:gd name="T43" fmla="*/ 0 h 253"/>
                <a:gd name="T44" fmla="*/ 1 w 248"/>
                <a:gd name="T45" fmla="*/ 0 h 253"/>
                <a:gd name="T46" fmla="*/ 1 w 248"/>
                <a:gd name="T47" fmla="*/ 0 h 253"/>
                <a:gd name="T48" fmla="*/ 1 w 248"/>
                <a:gd name="T49" fmla="*/ 0 h 253"/>
                <a:gd name="T50" fmla="*/ 1 w 248"/>
                <a:gd name="T51" fmla="*/ 0 h 253"/>
                <a:gd name="T52" fmla="*/ 1 w 248"/>
                <a:gd name="T53" fmla="*/ 0 h 253"/>
                <a:gd name="T54" fmla="*/ 1 w 248"/>
                <a:gd name="T55" fmla="*/ 0 h 253"/>
                <a:gd name="T56" fmla="*/ 1 w 248"/>
                <a:gd name="T57" fmla="*/ 0 h 253"/>
                <a:gd name="T58" fmla="*/ 1 w 248"/>
                <a:gd name="T59" fmla="*/ 0 h 253"/>
                <a:gd name="T60" fmla="*/ 1 w 248"/>
                <a:gd name="T61" fmla="*/ 0 h 253"/>
                <a:gd name="T62" fmla="*/ 1 w 248"/>
                <a:gd name="T63" fmla="*/ 0 h 253"/>
                <a:gd name="T64" fmla="*/ 1 w 248"/>
                <a:gd name="T65" fmla="*/ 0 h 253"/>
                <a:gd name="T66" fmla="*/ 1 w 248"/>
                <a:gd name="T67" fmla="*/ 0 h 253"/>
                <a:gd name="T68" fmla="*/ 1 w 248"/>
                <a:gd name="T69" fmla="*/ 0 h 253"/>
                <a:gd name="T70" fmla="*/ 1 w 248"/>
                <a:gd name="T71" fmla="*/ 0 h 253"/>
                <a:gd name="T72" fmla="*/ 1 w 248"/>
                <a:gd name="T73" fmla="*/ 0 h 253"/>
                <a:gd name="T74" fmla="*/ 1 w 248"/>
                <a:gd name="T75" fmla="*/ 0 h 253"/>
                <a:gd name="T76" fmla="*/ 1 w 248"/>
                <a:gd name="T77" fmla="*/ 0 h 253"/>
                <a:gd name="T78" fmla="*/ 1 w 248"/>
                <a:gd name="T79" fmla="*/ 0 h 253"/>
                <a:gd name="T80" fmla="*/ 1 w 248"/>
                <a:gd name="T81" fmla="*/ 0 h 253"/>
                <a:gd name="T82" fmla="*/ 1 w 248"/>
                <a:gd name="T83" fmla="*/ 0 h 253"/>
                <a:gd name="T84" fmla="*/ 1 w 248"/>
                <a:gd name="T85" fmla="*/ 0 h 253"/>
                <a:gd name="T86" fmla="*/ 1 w 248"/>
                <a:gd name="T87" fmla="*/ 0 h 253"/>
                <a:gd name="T88" fmla="*/ 1 w 248"/>
                <a:gd name="T89" fmla="*/ 0 h 253"/>
                <a:gd name="T90" fmla="*/ 1 w 248"/>
                <a:gd name="T91" fmla="*/ 0 h 253"/>
                <a:gd name="T92" fmla="*/ 1 w 248"/>
                <a:gd name="T93" fmla="*/ 0 h 253"/>
                <a:gd name="T94" fmla="*/ 1 w 248"/>
                <a:gd name="T95" fmla="*/ 0 h 253"/>
                <a:gd name="T96" fmla="*/ 1 w 248"/>
                <a:gd name="T97" fmla="*/ 0 h 253"/>
                <a:gd name="T98" fmla="*/ 1 w 248"/>
                <a:gd name="T99" fmla="*/ 0 h 253"/>
                <a:gd name="T100" fmla="*/ 1 w 248"/>
                <a:gd name="T101" fmla="*/ 0 h 253"/>
                <a:gd name="T102" fmla="*/ 1 w 248"/>
                <a:gd name="T103" fmla="*/ 0 h 253"/>
                <a:gd name="T104" fmla="*/ 1 w 248"/>
                <a:gd name="T105" fmla="*/ 0 h 253"/>
                <a:gd name="T106" fmla="*/ 1 w 248"/>
                <a:gd name="T107" fmla="*/ 0 h 253"/>
                <a:gd name="T108" fmla="*/ 1 w 248"/>
                <a:gd name="T109" fmla="*/ 0 h 253"/>
                <a:gd name="T110" fmla="*/ 1 w 248"/>
                <a:gd name="T111" fmla="*/ 0 h 2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8"/>
                <a:gd name="T169" fmla="*/ 0 h 253"/>
                <a:gd name="T170" fmla="*/ 248 w 248"/>
                <a:gd name="T171" fmla="*/ 253 h 2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8" h="253">
                  <a:moveTo>
                    <a:pt x="60" y="57"/>
                  </a:moveTo>
                  <a:lnTo>
                    <a:pt x="52" y="59"/>
                  </a:lnTo>
                  <a:lnTo>
                    <a:pt x="43" y="62"/>
                  </a:lnTo>
                  <a:lnTo>
                    <a:pt x="34" y="66"/>
                  </a:lnTo>
                  <a:lnTo>
                    <a:pt x="28" y="74"/>
                  </a:lnTo>
                  <a:lnTo>
                    <a:pt x="21" y="82"/>
                  </a:lnTo>
                  <a:lnTo>
                    <a:pt x="20" y="93"/>
                  </a:lnTo>
                  <a:lnTo>
                    <a:pt x="23" y="105"/>
                  </a:lnTo>
                  <a:lnTo>
                    <a:pt x="31" y="119"/>
                  </a:lnTo>
                  <a:lnTo>
                    <a:pt x="38" y="123"/>
                  </a:lnTo>
                  <a:lnTo>
                    <a:pt x="48" y="123"/>
                  </a:lnTo>
                  <a:lnTo>
                    <a:pt x="55" y="122"/>
                  </a:lnTo>
                  <a:lnTo>
                    <a:pt x="60" y="119"/>
                  </a:lnTo>
                  <a:lnTo>
                    <a:pt x="66" y="125"/>
                  </a:lnTo>
                  <a:lnTo>
                    <a:pt x="74" y="129"/>
                  </a:lnTo>
                  <a:lnTo>
                    <a:pt x="80" y="136"/>
                  </a:lnTo>
                  <a:lnTo>
                    <a:pt x="85" y="142"/>
                  </a:lnTo>
                  <a:lnTo>
                    <a:pt x="88" y="146"/>
                  </a:lnTo>
                  <a:lnTo>
                    <a:pt x="86" y="148"/>
                  </a:lnTo>
                  <a:lnTo>
                    <a:pt x="81" y="148"/>
                  </a:lnTo>
                  <a:lnTo>
                    <a:pt x="74" y="146"/>
                  </a:lnTo>
                  <a:lnTo>
                    <a:pt x="65" y="145"/>
                  </a:lnTo>
                  <a:lnTo>
                    <a:pt x="58" y="143"/>
                  </a:lnTo>
                  <a:lnTo>
                    <a:pt x="54" y="142"/>
                  </a:lnTo>
                  <a:lnTo>
                    <a:pt x="52" y="139"/>
                  </a:lnTo>
                  <a:lnTo>
                    <a:pt x="49" y="134"/>
                  </a:lnTo>
                  <a:lnTo>
                    <a:pt x="43" y="131"/>
                  </a:lnTo>
                  <a:lnTo>
                    <a:pt x="34" y="128"/>
                  </a:lnTo>
                  <a:lnTo>
                    <a:pt x="23" y="129"/>
                  </a:lnTo>
                  <a:lnTo>
                    <a:pt x="12" y="134"/>
                  </a:lnTo>
                  <a:lnTo>
                    <a:pt x="4" y="143"/>
                  </a:lnTo>
                  <a:lnTo>
                    <a:pt x="0" y="154"/>
                  </a:lnTo>
                  <a:lnTo>
                    <a:pt x="0" y="166"/>
                  </a:lnTo>
                  <a:lnTo>
                    <a:pt x="1" y="174"/>
                  </a:lnTo>
                  <a:lnTo>
                    <a:pt x="3" y="180"/>
                  </a:lnTo>
                  <a:lnTo>
                    <a:pt x="6" y="185"/>
                  </a:lnTo>
                  <a:lnTo>
                    <a:pt x="9" y="189"/>
                  </a:lnTo>
                  <a:lnTo>
                    <a:pt x="15" y="193"/>
                  </a:lnTo>
                  <a:lnTo>
                    <a:pt x="21" y="196"/>
                  </a:lnTo>
                  <a:lnTo>
                    <a:pt x="29" y="197"/>
                  </a:lnTo>
                  <a:lnTo>
                    <a:pt x="37" y="197"/>
                  </a:lnTo>
                  <a:lnTo>
                    <a:pt x="43" y="196"/>
                  </a:lnTo>
                  <a:lnTo>
                    <a:pt x="51" y="194"/>
                  </a:lnTo>
                  <a:lnTo>
                    <a:pt x="55" y="191"/>
                  </a:lnTo>
                  <a:lnTo>
                    <a:pt x="58" y="188"/>
                  </a:lnTo>
                  <a:lnTo>
                    <a:pt x="65" y="182"/>
                  </a:lnTo>
                  <a:lnTo>
                    <a:pt x="72" y="182"/>
                  </a:lnTo>
                  <a:lnTo>
                    <a:pt x="78" y="183"/>
                  </a:lnTo>
                  <a:lnTo>
                    <a:pt x="85" y="185"/>
                  </a:lnTo>
                  <a:lnTo>
                    <a:pt x="71" y="197"/>
                  </a:lnTo>
                  <a:lnTo>
                    <a:pt x="60" y="214"/>
                  </a:lnTo>
                  <a:lnTo>
                    <a:pt x="54" y="231"/>
                  </a:lnTo>
                  <a:lnTo>
                    <a:pt x="58" y="245"/>
                  </a:lnTo>
                  <a:lnTo>
                    <a:pt x="65" y="249"/>
                  </a:lnTo>
                  <a:lnTo>
                    <a:pt x="71" y="251"/>
                  </a:lnTo>
                  <a:lnTo>
                    <a:pt x="78" y="253"/>
                  </a:lnTo>
                  <a:lnTo>
                    <a:pt x="86" y="253"/>
                  </a:lnTo>
                  <a:lnTo>
                    <a:pt x="92" y="251"/>
                  </a:lnTo>
                  <a:lnTo>
                    <a:pt x="100" y="248"/>
                  </a:lnTo>
                  <a:lnTo>
                    <a:pt x="105" y="243"/>
                  </a:lnTo>
                  <a:lnTo>
                    <a:pt x="109" y="239"/>
                  </a:lnTo>
                  <a:lnTo>
                    <a:pt x="114" y="226"/>
                  </a:lnTo>
                  <a:lnTo>
                    <a:pt x="115" y="214"/>
                  </a:lnTo>
                  <a:lnTo>
                    <a:pt x="114" y="202"/>
                  </a:lnTo>
                  <a:lnTo>
                    <a:pt x="109" y="193"/>
                  </a:lnTo>
                  <a:lnTo>
                    <a:pt x="105" y="186"/>
                  </a:lnTo>
                  <a:lnTo>
                    <a:pt x="105" y="182"/>
                  </a:lnTo>
                  <a:lnTo>
                    <a:pt x="108" y="179"/>
                  </a:lnTo>
                  <a:lnTo>
                    <a:pt x="112" y="177"/>
                  </a:lnTo>
                  <a:lnTo>
                    <a:pt x="115" y="179"/>
                  </a:lnTo>
                  <a:lnTo>
                    <a:pt x="118" y="183"/>
                  </a:lnTo>
                  <a:lnTo>
                    <a:pt x="120" y="191"/>
                  </a:lnTo>
                  <a:lnTo>
                    <a:pt x="122" y="199"/>
                  </a:lnTo>
                  <a:lnTo>
                    <a:pt x="125" y="206"/>
                  </a:lnTo>
                  <a:lnTo>
                    <a:pt x="132" y="214"/>
                  </a:lnTo>
                  <a:lnTo>
                    <a:pt x="145" y="217"/>
                  </a:lnTo>
                  <a:lnTo>
                    <a:pt x="162" y="208"/>
                  </a:lnTo>
                  <a:lnTo>
                    <a:pt x="168" y="214"/>
                  </a:lnTo>
                  <a:lnTo>
                    <a:pt x="177" y="219"/>
                  </a:lnTo>
                  <a:lnTo>
                    <a:pt x="186" y="222"/>
                  </a:lnTo>
                  <a:lnTo>
                    <a:pt x="197" y="222"/>
                  </a:lnTo>
                  <a:lnTo>
                    <a:pt x="208" y="220"/>
                  </a:lnTo>
                  <a:lnTo>
                    <a:pt x="217" y="214"/>
                  </a:lnTo>
                  <a:lnTo>
                    <a:pt x="226" y="205"/>
                  </a:lnTo>
                  <a:lnTo>
                    <a:pt x="232" y="191"/>
                  </a:lnTo>
                  <a:lnTo>
                    <a:pt x="232" y="189"/>
                  </a:lnTo>
                  <a:lnTo>
                    <a:pt x="232" y="186"/>
                  </a:lnTo>
                  <a:lnTo>
                    <a:pt x="231" y="185"/>
                  </a:lnTo>
                  <a:lnTo>
                    <a:pt x="229" y="183"/>
                  </a:lnTo>
                  <a:lnTo>
                    <a:pt x="228" y="177"/>
                  </a:lnTo>
                  <a:lnTo>
                    <a:pt x="222" y="168"/>
                  </a:lnTo>
                  <a:lnTo>
                    <a:pt x="209" y="160"/>
                  </a:lnTo>
                  <a:lnTo>
                    <a:pt x="194" y="162"/>
                  </a:lnTo>
                  <a:lnTo>
                    <a:pt x="185" y="163"/>
                  </a:lnTo>
                  <a:lnTo>
                    <a:pt x="177" y="160"/>
                  </a:lnTo>
                  <a:lnTo>
                    <a:pt x="171" y="156"/>
                  </a:lnTo>
                  <a:lnTo>
                    <a:pt x="166" y="149"/>
                  </a:lnTo>
                  <a:lnTo>
                    <a:pt x="174" y="142"/>
                  </a:lnTo>
                  <a:lnTo>
                    <a:pt x="182" y="133"/>
                  </a:lnTo>
                  <a:lnTo>
                    <a:pt x="189" y="126"/>
                  </a:lnTo>
                  <a:lnTo>
                    <a:pt x="195" y="120"/>
                  </a:lnTo>
                  <a:lnTo>
                    <a:pt x="205" y="120"/>
                  </a:lnTo>
                  <a:lnTo>
                    <a:pt x="212" y="120"/>
                  </a:lnTo>
                  <a:lnTo>
                    <a:pt x="219" y="120"/>
                  </a:lnTo>
                  <a:lnTo>
                    <a:pt x="225" y="119"/>
                  </a:lnTo>
                  <a:lnTo>
                    <a:pt x="231" y="116"/>
                  </a:lnTo>
                  <a:lnTo>
                    <a:pt x="236" y="113"/>
                  </a:lnTo>
                  <a:lnTo>
                    <a:pt x="240" y="108"/>
                  </a:lnTo>
                  <a:lnTo>
                    <a:pt x="243" y="103"/>
                  </a:lnTo>
                  <a:lnTo>
                    <a:pt x="246" y="93"/>
                  </a:lnTo>
                  <a:lnTo>
                    <a:pt x="248" y="83"/>
                  </a:lnTo>
                  <a:lnTo>
                    <a:pt x="245" y="74"/>
                  </a:lnTo>
                  <a:lnTo>
                    <a:pt x="239" y="65"/>
                  </a:lnTo>
                  <a:lnTo>
                    <a:pt x="234" y="60"/>
                  </a:lnTo>
                  <a:lnTo>
                    <a:pt x="229" y="57"/>
                  </a:lnTo>
                  <a:lnTo>
                    <a:pt x="222" y="56"/>
                  </a:lnTo>
                  <a:lnTo>
                    <a:pt x="216" y="56"/>
                  </a:lnTo>
                  <a:lnTo>
                    <a:pt x="208" y="56"/>
                  </a:lnTo>
                  <a:lnTo>
                    <a:pt x="202" y="57"/>
                  </a:lnTo>
                  <a:lnTo>
                    <a:pt x="195" y="59"/>
                  </a:lnTo>
                  <a:lnTo>
                    <a:pt x="191" y="62"/>
                  </a:lnTo>
                  <a:lnTo>
                    <a:pt x="185" y="69"/>
                  </a:lnTo>
                  <a:lnTo>
                    <a:pt x="183" y="77"/>
                  </a:lnTo>
                  <a:lnTo>
                    <a:pt x="183" y="83"/>
                  </a:lnTo>
                  <a:lnTo>
                    <a:pt x="183" y="89"/>
                  </a:lnTo>
                  <a:lnTo>
                    <a:pt x="175" y="99"/>
                  </a:lnTo>
                  <a:lnTo>
                    <a:pt x="166" y="108"/>
                  </a:lnTo>
                  <a:lnTo>
                    <a:pt x="157" y="114"/>
                  </a:lnTo>
                  <a:lnTo>
                    <a:pt x="152" y="117"/>
                  </a:lnTo>
                  <a:lnTo>
                    <a:pt x="149" y="114"/>
                  </a:lnTo>
                  <a:lnTo>
                    <a:pt x="146" y="111"/>
                  </a:lnTo>
                  <a:lnTo>
                    <a:pt x="142" y="108"/>
                  </a:lnTo>
                  <a:lnTo>
                    <a:pt x="137" y="106"/>
                  </a:lnTo>
                  <a:lnTo>
                    <a:pt x="142" y="97"/>
                  </a:lnTo>
                  <a:lnTo>
                    <a:pt x="146" y="86"/>
                  </a:lnTo>
                  <a:lnTo>
                    <a:pt x="148" y="76"/>
                  </a:lnTo>
                  <a:lnTo>
                    <a:pt x="151" y="69"/>
                  </a:lnTo>
                  <a:lnTo>
                    <a:pt x="162" y="60"/>
                  </a:lnTo>
                  <a:lnTo>
                    <a:pt x="171" y="49"/>
                  </a:lnTo>
                  <a:lnTo>
                    <a:pt x="174" y="37"/>
                  </a:lnTo>
                  <a:lnTo>
                    <a:pt x="174" y="25"/>
                  </a:lnTo>
                  <a:lnTo>
                    <a:pt x="168" y="16"/>
                  </a:lnTo>
                  <a:lnTo>
                    <a:pt x="159" y="6"/>
                  </a:lnTo>
                  <a:lnTo>
                    <a:pt x="146" y="2"/>
                  </a:lnTo>
                  <a:lnTo>
                    <a:pt x="134" y="0"/>
                  </a:lnTo>
                  <a:lnTo>
                    <a:pt x="126" y="2"/>
                  </a:lnTo>
                  <a:lnTo>
                    <a:pt x="120" y="6"/>
                  </a:lnTo>
                  <a:lnTo>
                    <a:pt x="112" y="11"/>
                  </a:lnTo>
                  <a:lnTo>
                    <a:pt x="106" y="17"/>
                  </a:lnTo>
                  <a:lnTo>
                    <a:pt x="102" y="22"/>
                  </a:lnTo>
                  <a:lnTo>
                    <a:pt x="98" y="26"/>
                  </a:lnTo>
                  <a:lnTo>
                    <a:pt x="97" y="31"/>
                  </a:lnTo>
                  <a:lnTo>
                    <a:pt x="97" y="37"/>
                  </a:lnTo>
                  <a:lnTo>
                    <a:pt x="100" y="48"/>
                  </a:lnTo>
                  <a:lnTo>
                    <a:pt x="106" y="56"/>
                  </a:lnTo>
                  <a:lnTo>
                    <a:pt x="112" y="62"/>
                  </a:lnTo>
                  <a:lnTo>
                    <a:pt x="118" y="66"/>
                  </a:lnTo>
                  <a:lnTo>
                    <a:pt x="120" y="77"/>
                  </a:lnTo>
                  <a:lnTo>
                    <a:pt x="118" y="86"/>
                  </a:lnTo>
                  <a:lnTo>
                    <a:pt x="118" y="94"/>
                  </a:lnTo>
                  <a:lnTo>
                    <a:pt x="118" y="100"/>
                  </a:lnTo>
                  <a:lnTo>
                    <a:pt x="112" y="100"/>
                  </a:lnTo>
                  <a:lnTo>
                    <a:pt x="108" y="102"/>
                  </a:lnTo>
                  <a:lnTo>
                    <a:pt x="105" y="105"/>
                  </a:lnTo>
                  <a:lnTo>
                    <a:pt x="103" y="105"/>
                  </a:lnTo>
                  <a:lnTo>
                    <a:pt x="94" y="94"/>
                  </a:lnTo>
                  <a:lnTo>
                    <a:pt x="88" y="79"/>
                  </a:lnTo>
                  <a:lnTo>
                    <a:pt x="78" y="63"/>
                  </a:lnTo>
                  <a:lnTo>
                    <a:pt x="60" y="57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57" name="Freeform 8"/>
            <p:cNvSpPr>
              <a:spLocks/>
            </p:cNvSpPr>
            <p:nvPr/>
          </p:nvSpPr>
          <p:spPr bwMode="auto">
            <a:xfrm>
              <a:off x="5006" y="990"/>
              <a:ext cx="126" cy="221"/>
            </a:xfrm>
            <a:custGeom>
              <a:avLst/>
              <a:gdLst>
                <a:gd name="T0" fmla="*/ 1 w 254"/>
                <a:gd name="T1" fmla="*/ 0 h 441"/>
                <a:gd name="T2" fmla="*/ 1 w 254"/>
                <a:gd name="T3" fmla="*/ 1 h 441"/>
                <a:gd name="T4" fmla="*/ 1 w 254"/>
                <a:gd name="T5" fmla="*/ 1 h 441"/>
                <a:gd name="T6" fmla="*/ 1 w 254"/>
                <a:gd name="T7" fmla="*/ 1 h 441"/>
                <a:gd name="T8" fmla="*/ 1 w 254"/>
                <a:gd name="T9" fmla="*/ 1 h 441"/>
                <a:gd name="T10" fmla="*/ 1 w 254"/>
                <a:gd name="T11" fmla="*/ 1 h 441"/>
                <a:gd name="T12" fmla="*/ 1 w 254"/>
                <a:gd name="T13" fmla="*/ 1 h 441"/>
                <a:gd name="T14" fmla="*/ 1 w 254"/>
                <a:gd name="T15" fmla="*/ 1 h 441"/>
                <a:gd name="T16" fmla="*/ 1 w 254"/>
                <a:gd name="T17" fmla="*/ 1 h 441"/>
                <a:gd name="T18" fmla="*/ 1 w 254"/>
                <a:gd name="T19" fmla="*/ 1 h 441"/>
                <a:gd name="T20" fmla="*/ 1 w 254"/>
                <a:gd name="T21" fmla="*/ 1 h 441"/>
                <a:gd name="T22" fmla="*/ 1 w 254"/>
                <a:gd name="T23" fmla="*/ 1 h 441"/>
                <a:gd name="T24" fmla="*/ 1 w 254"/>
                <a:gd name="T25" fmla="*/ 1 h 441"/>
                <a:gd name="T26" fmla="*/ 1 w 254"/>
                <a:gd name="T27" fmla="*/ 1 h 441"/>
                <a:gd name="T28" fmla="*/ 1 w 254"/>
                <a:gd name="T29" fmla="*/ 1 h 441"/>
                <a:gd name="T30" fmla="*/ 1 w 254"/>
                <a:gd name="T31" fmla="*/ 1 h 441"/>
                <a:gd name="T32" fmla="*/ 0 w 254"/>
                <a:gd name="T33" fmla="*/ 1 h 441"/>
                <a:gd name="T34" fmla="*/ 1 w 254"/>
                <a:gd name="T35" fmla="*/ 1 h 441"/>
                <a:gd name="T36" fmla="*/ 1 w 254"/>
                <a:gd name="T37" fmla="*/ 1 h 441"/>
                <a:gd name="T38" fmla="*/ 1 w 254"/>
                <a:gd name="T39" fmla="*/ 1 h 441"/>
                <a:gd name="T40" fmla="*/ 1 w 254"/>
                <a:gd name="T41" fmla="*/ 1 h 441"/>
                <a:gd name="T42" fmla="*/ 1 w 254"/>
                <a:gd name="T43" fmla="*/ 1 h 441"/>
                <a:gd name="T44" fmla="*/ 1 w 254"/>
                <a:gd name="T45" fmla="*/ 1 h 441"/>
                <a:gd name="T46" fmla="*/ 1 w 254"/>
                <a:gd name="T47" fmla="*/ 1 h 441"/>
                <a:gd name="T48" fmla="*/ 1 w 254"/>
                <a:gd name="T49" fmla="*/ 1 h 441"/>
                <a:gd name="T50" fmla="*/ 1 w 254"/>
                <a:gd name="T51" fmla="*/ 1 h 441"/>
                <a:gd name="T52" fmla="*/ 1 w 254"/>
                <a:gd name="T53" fmla="*/ 1 h 441"/>
                <a:gd name="T54" fmla="*/ 1 w 254"/>
                <a:gd name="T55" fmla="*/ 1 h 441"/>
                <a:gd name="T56" fmla="*/ 1 w 254"/>
                <a:gd name="T57" fmla="*/ 1 h 441"/>
                <a:gd name="T58" fmla="*/ 1 w 254"/>
                <a:gd name="T59" fmla="*/ 1 h 441"/>
                <a:gd name="T60" fmla="*/ 1 w 254"/>
                <a:gd name="T61" fmla="*/ 1 h 441"/>
                <a:gd name="T62" fmla="*/ 1 w 254"/>
                <a:gd name="T63" fmla="*/ 1 h 441"/>
                <a:gd name="T64" fmla="*/ 1 w 254"/>
                <a:gd name="T65" fmla="*/ 1 h 441"/>
                <a:gd name="T66" fmla="*/ 1 w 254"/>
                <a:gd name="T67" fmla="*/ 1 h 441"/>
                <a:gd name="T68" fmla="*/ 1 w 254"/>
                <a:gd name="T69" fmla="*/ 1 h 441"/>
                <a:gd name="T70" fmla="*/ 1 w 254"/>
                <a:gd name="T71" fmla="*/ 1 h 441"/>
                <a:gd name="T72" fmla="*/ 1 w 254"/>
                <a:gd name="T73" fmla="*/ 1 h 441"/>
                <a:gd name="T74" fmla="*/ 1 w 254"/>
                <a:gd name="T75" fmla="*/ 1 h 441"/>
                <a:gd name="T76" fmla="*/ 1 w 254"/>
                <a:gd name="T77" fmla="*/ 1 h 441"/>
                <a:gd name="T78" fmla="*/ 1 w 254"/>
                <a:gd name="T79" fmla="*/ 1 h 441"/>
                <a:gd name="T80" fmla="*/ 1 w 254"/>
                <a:gd name="T81" fmla="*/ 1 h 441"/>
                <a:gd name="T82" fmla="*/ 1 w 254"/>
                <a:gd name="T83" fmla="*/ 1 h 441"/>
                <a:gd name="T84" fmla="*/ 1 w 254"/>
                <a:gd name="T85" fmla="*/ 1 h 441"/>
                <a:gd name="T86" fmla="*/ 1 w 254"/>
                <a:gd name="T87" fmla="*/ 1 h 441"/>
                <a:gd name="T88" fmla="*/ 1 w 254"/>
                <a:gd name="T89" fmla="*/ 1 h 441"/>
                <a:gd name="T90" fmla="*/ 1 w 254"/>
                <a:gd name="T91" fmla="*/ 1 h 441"/>
                <a:gd name="T92" fmla="*/ 1 w 254"/>
                <a:gd name="T93" fmla="*/ 1 h 441"/>
                <a:gd name="T94" fmla="*/ 1 w 254"/>
                <a:gd name="T95" fmla="*/ 1 h 441"/>
                <a:gd name="T96" fmla="*/ 1 w 254"/>
                <a:gd name="T97" fmla="*/ 1 h 441"/>
                <a:gd name="T98" fmla="*/ 1 w 254"/>
                <a:gd name="T99" fmla="*/ 1 h 441"/>
                <a:gd name="T100" fmla="*/ 1 w 254"/>
                <a:gd name="T101" fmla="*/ 1 h 441"/>
                <a:gd name="T102" fmla="*/ 1 w 254"/>
                <a:gd name="T103" fmla="*/ 1 h 441"/>
                <a:gd name="T104" fmla="*/ 1 w 254"/>
                <a:gd name="T105" fmla="*/ 1 h 441"/>
                <a:gd name="T106" fmla="*/ 1 w 254"/>
                <a:gd name="T107" fmla="*/ 0 h 44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4"/>
                <a:gd name="T163" fmla="*/ 0 h 441"/>
                <a:gd name="T164" fmla="*/ 254 w 254"/>
                <a:gd name="T165" fmla="*/ 441 h 44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4" h="441">
                  <a:moveTo>
                    <a:pt x="251" y="0"/>
                  </a:moveTo>
                  <a:lnTo>
                    <a:pt x="231" y="27"/>
                  </a:lnTo>
                  <a:lnTo>
                    <a:pt x="208" y="52"/>
                  </a:lnTo>
                  <a:lnTo>
                    <a:pt x="182" y="72"/>
                  </a:lnTo>
                  <a:lnTo>
                    <a:pt x="154" y="87"/>
                  </a:lnTo>
                  <a:lnTo>
                    <a:pt x="127" y="100"/>
                  </a:lnTo>
                  <a:lnTo>
                    <a:pt x="99" y="107"/>
                  </a:lnTo>
                  <a:lnTo>
                    <a:pt x="71" y="110"/>
                  </a:lnTo>
                  <a:lnTo>
                    <a:pt x="46" y="110"/>
                  </a:lnTo>
                  <a:lnTo>
                    <a:pt x="48" y="120"/>
                  </a:lnTo>
                  <a:lnTo>
                    <a:pt x="48" y="132"/>
                  </a:lnTo>
                  <a:lnTo>
                    <a:pt x="46" y="144"/>
                  </a:lnTo>
                  <a:lnTo>
                    <a:pt x="42" y="156"/>
                  </a:lnTo>
                  <a:lnTo>
                    <a:pt x="36" y="170"/>
                  </a:lnTo>
                  <a:lnTo>
                    <a:pt x="26" y="183"/>
                  </a:lnTo>
                  <a:lnTo>
                    <a:pt x="16" y="193"/>
                  </a:lnTo>
                  <a:lnTo>
                    <a:pt x="0" y="203"/>
                  </a:lnTo>
                  <a:lnTo>
                    <a:pt x="17" y="230"/>
                  </a:lnTo>
                  <a:lnTo>
                    <a:pt x="28" y="266"/>
                  </a:lnTo>
                  <a:lnTo>
                    <a:pt x="28" y="301"/>
                  </a:lnTo>
                  <a:lnTo>
                    <a:pt x="16" y="332"/>
                  </a:lnTo>
                  <a:lnTo>
                    <a:pt x="26" y="336"/>
                  </a:lnTo>
                  <a:lnTo>
                    <a:pt x="40" y="343"/>
                  </a:lnTo>
                  <a:lnTo>
                    <a:pt x="56" y="350"/>
                  </a:lnTo>
                  <a:lnTo>
                    <a:pt x="73" y="361"/>
                  </a:lnTo>
                  <a:lnTo>
                    <a:pt x="88" y="376"/>
                  </a:lnTo>
                  <a:lnTo>
                    <a:pt x="102" y="393"/>
                  </a:lnTo>
                  <a:lnTo>
                    <a:pt x="114" y="415"/>
                  </a:lnTo>
                  <a:lnTo>
                    <a:pt x="122" y="441"/>
                  </a:lnTo>
                  <a:lnTo>
                    <a:pt x="128" y="426"/>
                  </a:lnTo>
                  <a:lnTo>
                    <a:pt x="137" y="409"/>
                  </a:lnTo>
                  <a:lnTo>
                    <a:pt x="148" y="393"/>
                  </a:lnTo>
                  <a:lnTo>
                    <a:pt x="160" y="376"/>
                  </a:lnTo>
                  <a:lnTo>
                    <a:pt x="174" y="363"/>
                  </a:lnTo>
                  <a:lnTo>
                    <a:pt x="191" y="352"/>
                  </a:lnTo>
                  <a:lnTo>
                    <a:pt x="208" y="344"/>
                  </a:lnTo>
                  <a:lnTo>
                    <a:pt x="228" y="341"/>
                  </a:lnTo>
                  <a:lnTo>
                    <a:pt x="219" y="321"/>
                  </a:lnTo>
                  <a:lnTo>
                    <a:pt x="214" y="296"/>
                  </a:lnTo>
                  <a:lnTo>
                    <a:pt x="218" y="269"/>
                  </a:lnTo>
                  <a:lnTo>
                    <a:pt x="236" y="239"/>
                  </a:lnTo>
                  <a:lnTo>
                    <a:pt x="219" y="192"/>
                  </a:lnTo>
                  <a:lnTo>
                    <a:pt x="214" y="146"/>
                  </a:lnTo>
                  <a:lnTo>
                    <a:pt x="216" y="106"/>
                  </a:lnTo>
                  <a:lnTo>
                    <a:pt x="222" y="75"/>
                  </a:lnTo>
                  <a:lnTo>
                    <a:pt x="230" y="56"/>
                  </a:lnTo>
                  <a:lnTo>
                    <a:pt x="238" y="36"/>
                  </a:lnTo>
                  <a:lnTo>
                    <a:pt x="245" y="21"/>
                  </a:lnTo>
                  <a:lnTo>
                    <a:pt x="251" y="12"/>
                  </a:lnTo>
                  <a:lnTo>
                    <a:pt x="254" y="9"/>
                  </a:lnTo>
                  <a:lnTo>
                    <a:pt x="254" y="6"/>
                  </a:lnTo>
                  <a:lnTo>
                    <a:pt x="253" y="4"/>
                  </a:lnTo>
                  <a:lnTo>
                    <a:pt x="251" y="3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58" name="Freeform 9"/>
            <p:cNvSpPr>
              <a:spLocks/>
            </p:cNvSpPr>
            <p:nvPr/>
          </p:nvSpPr>
          <p:spPr bwMode="auto">
            <a:xfrm>
              <a:off x="5326" y="933"/>
              <a:ext cx="239" cy="182"/>
            </a:xfrm>
            <a:custGeom>
              <a:avLst/>
              <a:gdLst>
                <a:gd name="T0" fmla="*/ 1 w 478"/>
                <a:gd name="T1" fmla="*/ 0 h 364"/>
                <a:gd name="T2" fmla="*/ 1 w 478"/>
                <a:gd name="T3" fmla="*/ 1 h 364"/>
                <a:gd name="T4" fmla="*/ 1 w 478"/>
                <a:gd name="T5" fmla="*/ 1 h 364"/>
                <a:gd name="T6" fmla="*/ 1 w 478"/>
                <a:gd name="T7" fmla="*/ 1 h 364"/>
                <a:gd name="T8" fmla="*/ 1 w 478"/>
                <a:gd name="T9" fmla="*/ 1 h 364"/>
                <a:gd name="T10" fmla="*/ 1 w 478"/>
                <a:gd name="T11" fmla="*/ 1 h 364"/>
                <a:gd name="T12" fmla="*/ 1 w 478"/>
                <a:gd name="T13" fmla="*/ 1 h 364"/>
                <a:gd name="T14" fmla="*/ 1 w 478"/>
                <a:gd name="T15" fmla="*/ 1 h 364"/>
                <a:gd name="T16" fmla="*/ 1 w 478"/>
                <a:gd name="T17" fmla="*/ 1 h 364"/>
                <a:gd name="T18" fmla="*/ 1 w 478"/>
                <a:gd name="T19" fmla="*/ 1 h 364"/>
                <a:gd name="T20" fmla="*/ 1 w 478"/>
                <a:gd name="T21" fmla="*/ 1 h 364"/>
                <a:gd name="T22" fmla="*/ 1 w 478"/>
                <a:gd name="T23" fmla="*/ 1 h 364"/>
                <a:gd name="T24" fmla="*/ 0 w 478"/>
                <a:gd name="T25" fmla="*/ 1 h 364"/>
                <a:gd name="T26" fmla="*/ 1 w 478"/>
                <a:gd name="T27" fmla="*/ 1 h 364"/>
                <a:gd name="T28" fmla="*/ 1 w 478"/>
                <a:gd name="T29" fmla="*/ 1 h 364"/>
                <a:gd name="T30" fmla="*/ 1 w 478"/>
                <a:gd name="T31" fmla="*/ 1 h 364"/>
                <a:gd name="T32" fmla="*/ 1 w 478"/>
                <a:gd name="T33" fmla="*/ 1 h 364"/>
                <a:gd name="T34" fmla="*/ 1 w 478"/>
                <a:gd name="T35" fmla="*/ 1 h 364"/>
                <a:gd name="T36" fmla="*/ 1 w 478"/>
                <a:gd name="T37" fmla="*/ 1 h 364"/>
                <a:gd name="T38" fmla="*/ 1 w 478"/>
                <a:gd name="T39" fmla="*/ 1 h 364"/>
                <a:gd name="T40" fmla="*/ 1 w 478"/>
                <a:gd name="T41" fmla="*/ 1 h 364"/>
                <a:gd name="T42" fmla="*/ 1 w 478"/>
                <a:gd name="T43" fmla="*/ 1 h 364"/>
                <a:gd name="T44" fmla="*/ 1 w 478"/>
                <a:gd name="T45" fmla="*/ 1 h 364"/>
                <a:gd name="T46" fmla="*/ 1 w 478"/>
                <a:gd name="T47" fmla="*/ 1 h 364"/>
                <a:gd name="T48" fmla="*/ 1 w 478"/>
                <a:gd name="T49" fmla="*/ 1 h 364"/>
                <a:gd name="T50" fmla="*/ 1 w 478"/>
                <a:gd name="T51" fmla="*/ 1 h 364"/>
                <a:gd name="T52" fmla="*/ 1 w 478"/>
                <a:gd name="T53" fmla="*/ 1 h 364"/>
                <a:gd name="T54" fmla="*/ 1 w 478"/>
                <a:gd name="T55" fmla="*/ 1 h 364"/>
                <a:gd name="T56" fmla="*/ 1 w 478"/>
                <a:gd name="T57" fmla="*/ 1 h 364"/>
                <a:gd name="T58" fmla="*/ 1 w 478"/>
                <a:gd name="T59" fmla="*/ 1 h 364"/>
                <a:gd name="T60" fmla="*/ 1 w 478"/>
                <a:gd name="T61" fmla="*/ 1 h 364"/>
                <a:gd name="T62" fmla="*/ 1 w 478"/>
                <a:gd name="T63" fmla="*/ 1 h 364"/>
                <a:gd name="T64" fmla="*/ 1 w 478"/>
                <a:gd name="T65" fmla="*/ 1 h 364"/>
                <a:gd name="T66" fmla="*/ 1 w 478"/>
                <a:gd name="T67" fmla="*/ 1 h 364"/>
                <a:gd name="T68" fmla="*/ 1 w 478"/>
                <a:gd name="T69" fmla="*/ 1 h 364"/>
                <a:gd name="T70" fmla="*/ 1 w 478"/>
                <a:gd name="T71" fmla="*/ 1 h 364"/>
                <a:gd name="T72" fmla="*/ 1 w 478"/>
                <a:gd name="T73" fmla="*/ 1 h 364"/>
                <a:gd name="T74" fmla="*/ 1 w 478"/>
                <a:gd name="T75" fmla="*/ 1 h 364"/>
                <a:gd name="T76" fmla="*/ 1 w 478"/>
                <a:gd name="T77" fmla="*/ 1 h 364"/>
                <a:gd name="T78" fmla="*/ 1 w 478"/>
                <a:gd name="T79" fmla="*/ 1 h 364"/>
                <a:gd name="T80" fmla="*/ 1 w 478"/>
                <a:gd name="T81" fmla="*/ 1 h 364"/>
                <a:gd name="T82" fmla="*/ 1 w 478"/>
                <a:gd name="T83" fmla="*/ 1 h 364"/>
                <a:gd name="T84" fmla="*/ 1 w 478"/>
                <a:gd name="T85" fmla="*/ 1 h 364"/>
                <a:gd name="T86" fmla="*/ 1 w 478"/>
                <a:gd name="T87" fmla="*/ 1 h 364"/>
                <a:gd name="T88" fmla="*/ 1 w 478"/>
                <a:gd name="T89" fmla="*/ 1 h 364"/>
                <a:gd name="T90" fmla="*/ 1 w 478"/>
                <a:gd name="T91" fmla="*/ 1 h 364"/>
                <a:gd name="T92" fmla="*/ 1 w 478"/>
                <a:gd name="T93" fmla="*/ 1 h 364"/>
                <a:gd name="T94" fmla="*/ 1 w 478"/>
                <a:gd name="T95" fmla="*/ 1 h 364"/>
                <a:gd name="T96" fmla="*/ 1 w 478"/>
                <a:gd name="T97" fmla="*/ 1 h 364"/>
                <a:gd name="T98" fmla="*/ 1 w 478"/>
                <a:gd name="T99" fmla="*/ 1 h 364"/>
                <a:gd name="T100" fmla="*/ 1 w 478"/>
                <a:gd name="T101" fmla="*/ 1 h 364"/>
                <a:gd name="T102" fmla="*/ 1 w 478"/>
                <a:gd name="T103" fmla="*/ 1 h 364"/>
                <a:gd name="T104" fmla="*/ 1 w 478"/>
                <a:gd name="T105" fmla="*/ 1 h 364"/>
                <a:gd name="T106" fmla="*/ 1 w 478"/>
                <a:gd name="T107" fmla="*/ 1 h 364"/>
                <a:gd name="T108" fmla="*/ 1 w 478"/>
                <a:gd name="T109" fmla="*/ 1 h 364"/>
                <a:gd name="T110" fmla="*/ 1 w 478"/>
                <a:gd name="T111" fmla="*/ 1 h 364"/>
                <a:gd name="T112" fmla="*/ 1 w 478"/>
                <a:gd name="T113" fmla="*/ 1 h 364"/>
                <a:gd name="T114" fmla="*/ 1 w 478"/>
                <a:gd name="T115" fmla="*/ 1 h 364"/>
                <a:gd name="T116" fmla="*/ 1 w 478"/>
                <a:gd name="T117" fmla="*/ 1 h 364"/>
                <a:gd name="T118" fmla="*/ 1 w 478"/>
                <a:gd name="T119" fmla="*/ 1 h 364"/>
                <a:gd name="T120" fmla="*/ 1 w 478"/>
                <a:gd name="T121" fmla="*/ 0 h 3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8"/>
                <a:gd name="T184" fmla="*/ 0 h 364"/>
                <a:gd name="T185" fmla="*/ 478 w 478"/>
                <a:gd name="T186" fmla="*/ 364 h 3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8" h="364">
                  <a:moveTo>
                    <a:pt x="218" y="0"/>
                  </a:moveTo>
                  <a:lnTo>
                    <a:pt x="201" y="4"/>
                  </a:lnTo>
                  <a:lnTo>
                    <a:pt x="181" y="12"/>
                  </a:lnTo>
                  <a:lnTo>
                    <a:pt x="156" y="21"/>
                  </a:lnTo>
                  <a:lnTo>
                    <a:pt x="130" y="29"/>
                  </a:lnTo>
                  <a:lnTo>
                    <a:pt x="102" y="37"/>
                  </a:lnTo>
                  <a:lnTo>
                    <a:pt x="76" y="44"/>
                  </a:lnTo>
                  <a:lnTo>
                    <a:pt x="53" y="49"/>
                  </a:lnTo>
                  <a:lnTo>
                    <a:pt x="31" y="51"/>
                  </a:lnTo>
                  <a:lnTo>
                    <a:pt x="22" y="49"/>
                  </a:lnTo>
                  <a:lnTo>
                    <a:pt x="13" y="47"/>
                  </a:lnTo>
                  <a:lnTo>
                    <a:pt x="5" y="46"/>
                  </a:lnTo>
                  <a:lnTo>
                    <a:pt x="0" y="46"/>
                  </a:lnTo>
                  <a:lnTo>
                    <a:pt x="27" y="61"/>
                  </a:lnTo>
                  <a:lnTo>
                    <a:pt x="50" y="83"/>
                  </a:lnTo>
                  <a:lnTo>
                    <a:pt x="70" y="109"/>
                  </a:lnTo>
                  <a:lnTo>
                    <a:pt x="88" y="137"/>
                  </a:lnTo>
                  <a:lnTo>
                    <a:pt x="105" y="169"/>
                  </a:lnTo>
                  <a:lnTo>
                    <a:pt x="117" y="203"/>
                  </a:lnTo>
                  <a:lnTo>
                    <a:pt x="128" y="238"/>
                  </a:lnTo>
                  <a:lnTo>
                    <a:pt x="134" y="274"/>
                  </a:lnTo>
                  <a:lnTo>
                    <a:pt x="147" y="274"/>
                  </a:lnTo>
                  <a:lnTo>
                    <a:pt x="162" y="277"/>
                  </a:lnTo>
                  <a:lnTo>
                    <a:pt x="179" y="284"/>
                  </a:lnTo>
                  <a:lnTo>
                    <a:pt x="198" y="295"/>
                  </a:lnTo>
                  <a:lnTo>
                    <a:pt x="216" y="309"/>
                  </a:lnTo>
                  <a:lnTo>
                    <a:pt x="233" y="324"/>
                  </a:lnTo>
                  <a:lnTo>
                    <a:pt x="248" y="343"/>
                  </a:lnTo>
                  <a:lnTo>
                    <a:pt x="259" y="364"/>
                  </a:lnTo>
                  <a:lnTo>
                    <a:pt x="273" y="354"/>
                  </a:lnTo>
                  <a:lnTo>
                    <a:pt x="292" y="343"/>
                  </a:lnTo>
                  <a:lnTo>
                    <a:pt x="315" y="334"/>
                  </a:lnTo>
                  <a:lnTo>
                    <a:pt x="341" y="327"/>
                  </a:lnTo>
                  <a:lnTo>
                    <a:pt x="370" y="324"/>
                  </a:lnTo>
                  <a:lnTo>
                    <a:pt x="404" y="327"/>
                  </a:lnTo>
                  <a:lnTo>
                    <a:pt x="439" y="337"/>
                  </a:lnTo>
                  <a:lnTo>
                    <a:pt x="478" y="352"/>
                  </a:lnTo>
                  <a:lnTo>
                    <a:pt x="467" y="338"/>
                  </a:lnTo>
                  <a:lnTo>
                    <a:pt x="455" y="321"/>
                  </a:lnTo>
                  <a:lnTo>
                    <a:pt x="446" y="301"/>
                  </a:lnTo>
                  <a:lnTo>
                    <a:pt x="438" y="278"/>
                  </a:lnTo>
                  <a:lnTo>
                    <a:pt x="435" y="252"/>
                  </a:lnTo>
                  <a:lnTo>
                    <a:pt x="435" y="223"/>
                  </a:lnTo>
                  <a:lnTo>
                    <a:pt x="443" y="191"/>
                  </a:lnTo>
                  <a:lnTo>
                    <a:pt x="458" y="155"/>
                  </a:lnTo>
                  <a:lnTo>
                    <a:pt x="436" y="151"/>
                  </a:lnTo>
                  <a:lnTo>
                    <a:pt x="413" y="143"/>
                  </a:lnTo>
                  <a:lnTo>
                    <a:pt x="392" y="134"/>
                  </a:lnTo>
                  <a:lnTo>
                    <a:pt x="372" y="121"/>
                  </a:lnTo>
                  <a:lnTo>
                    <a:pt x="355" y="104"/>
                  </a:lnTo>
                  <a:lnTo>
                    <a:pt x="342" y="83"/>
                  </a:lnTo>
                  <a:lnTo>
                    <a:pt x="335" y="55"/>
                  </a:lnTo>
                  <a:lnTo>
                    <a:pt x="333" y="23"/>
                  </a:lnTo>
                  <a:lnTo>
                    <a:pt x="321" y="26"/>
                  </a:lnTo>
                  <a:lnTo>
                    <a:pt x="309" y="29"/>
                  </a:lnTo>
                  <a:lnTo>
                    <a:pt x="295" y="29"/>
                  </a:lnTo>
                  <a:lnTo>
                    <a:pt x="281" y="29"/>
                  </a:lnTo>
                  <a:lnTo>
                    <a:pt x="265" y="26"/>
                  </a:lnTo>
                  <a:lnTo>
                    <a:pt x="250" y="20"/>
                  </a:lnTo>
                  <a:lnTo>
                    <a:pt x="235" y="1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59" name="Freeform 10"/>
            <p:cNvSpPr>
              <a:spLocks/>
            </p:cNvSpPr>
            <p:nvPr/>
          </p:nvSpPr>
          <p:spPr bwMode="auto">
            <a:xfrm>
              <a:off x="5207" y="661"/>
              <a:ext cx="209" cy="258"/>
            </a:xfrm>
            <a:custGeom>
              <a:avLst/>
              <a:gdLst>
                <a:gd name="T0" fmla="*/ 0 w 419"/>
                <a:gd name="T1" fmla="*/ 1 h 515"/>
                <a:gd name="T2" fmla="*/ 0 w 419"/>
                <a:gd name="T3" fmla="*/ 1 h 515"/>
                <a:gd name="T4" fmla="*/ 0 w 419"/>
                <a:gd name="T5" fmla="*/ 1 h 515"/>
                <a:gd name="T6" fmla="*/ 0 w 419"/>
                <a:gd name="T7" fmla="*/ 1 h 515"/>
                <a:gd name="T8" fmla="*/ 0 w 419"/>
                <a:gd name="T9" fmla="*/ 1 h 515"/>
                <a:gd name="T10" fmla="*/ 0 w 419"/>
                <a:gd name="T11" fmla="*/ 1 h 515"/>
                <a:gd name="T12" fmla="*/ 0 w 419"/>
                <a:gd name="T13" fmla="*/ 1 h 515"/>
                <a:gd name="T14" fmla="*/ 0 w 419"/>
                <a:gd name="T15" fmla="*/ 1 h 515"/>
                <a:gd name="T16" fmla="*/ 0 w 419"/>
                <a:gd name="T17" fmla="*/ 1 h 515"/>
                <a:gd name="T18" fmla="*/ 0 w 419"/>
                <a:gd name="T19" fmla="*/ 1 h 515"/>
                <a:gd name="T20" fmla="*/ 0 w 419"/>
                <a:gd name="T21" fmla="*/ 1 h 515"/>
                <a:gd name="T22" fmla="*/ 0 w 419"/>
                <a:gd name="T23" fmla="*/ 1 h 515"/>
                <a:gd name="T24" fmla="*/ 0 w 419"/>
                <a:gd name="T25" fmla="*/ 1 h 515"/>
                <a:gd name="T26" fmla="*/ 0 w 419"/>
                <a:gd name="T27" fmla="*/ 1 h 515"/>
                <a:gd name="T28" fmla="*/ 0 w 419"/>
                <a:gd name="T29" fmla="*/ 1 h 515"/>
                <a:gd name="T30" fmla="*/ 0 w 419"/>
                <a:gd name="T31" fmla="*/ 1 h 515"/>
                <a:gd name="T32" fmla="*/ 0 w 419"/>
                <a:gd name="T33" fmla="*/ 1 h 515"/>
                <a:gd name="T34" fmla="*/ 0 w 419"/>
                <a:gd name="T35" fmla="*/ 1 h 515"/>
                <a:gd name="T36" fmla="*/ 0 w 419"/>
                <a:gd name="T37" fmla="*/ 1 h 515"/>
                <a:gd name="T38" fmla="*/ 0 w 419"/>
                <a:gd name="T39" fmla="*/ 1 h 515"/>
                <a:gd name="T40" fmla="*/ 0 w 419"/>
                <a:gd name="T41" fmla="*/ 1 h 515"/>
                <a:gd name="T42" fmla="*/ 0 w 419"/>
                <a:gd name="T43" fmla="*/ 1 h 515"/>
                <a:gd name="T44" fmla="*/ 0 w 419"/>
                <a:gd name="T45" fmla="*/ 1 h 515"/>
                <a:gd name="T46" fmla="*/ 0 w 419"/>
                <a:gd name="T47" fmla="*/ 1 h 515"/>
                <a:gd name="T48" fmla="*/ 0 w 419"/>
                <a:gd name="T49" fmla="*/ 1 h 515"/>
                <a:gd name="T50" fmla="*/ 0 w 419"/>
                <a:gd name="T51" fmla="*/ 1 h 515"/>
                <a:gd name="T52" fmla="*/ 0 w 419"/>
                <a:gd name="T53" fmla="*/ 1 h 515"/>
                <a:gd name="T54" fmla="*/ 0 w 419"/>
                <a:gd name="T55" fmla="*/ 1 h 515"/>
                <a:gd name="T56" fmla="*/ 0 w 419"/>
                <a:gd name="T57" fmla="*/ 1 h 515"/>
                <a:gd name="T58" fmla="*/ 0 w 419"/>
                <a:gd name="T59" fmla="*/ 1 h 515"/>
                <a:gd name="T60" fmla="*/ 0 w 419"/>
                <a:gd name="T61" fmla="*/ 1 h 515"/>
                <a:gd name="T62" fmla="*/ 0 w 419"/>
                <a:gd name="T63" fmla="*/ 1 h 515"/>
                <a:gd name="T64" fmla="*/ 0 w 419"/>
                <a:gd name="T65" fmla="*/ 1 h 515"/>
                <a:gd name="T66" fmla="*/ 0 w 419"/>
                <a:gd name="T67" fmla="*/ 1 h 515"/>
                <a:gd name="T68" fmla="*/ 0 w 419"/>
                <a:gd name="T69" fmla="*/ 1 h 515"/>
                <a:gd name="T70" fmla="*/ 0 w 419"/>
                <a:gd name="T71" fmla="*/ 1 h 5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19"/>
                <a:gd name="T109" fmla="*/ 0 h 515"/>
                <a:gd name="T110" fmla="*/ 419 w 419"/>
                <a:gd name="T111" fmla="*/ 515 h 5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19" h="515">
                  <a:moveTo>
                    <a:pt x="367" y="249"/>
                  </a:moveTo>
                  <a:lnTo>
                    <a:pt x="353" y="249"/>
                  </a:lnTo>
                  <a:lnTo>
                    <a:pt x="330" y="249"/>
                  </a:lnTo>
                  <a:lnTo>
                    <a:pt x="299" y="252"/>
                  </a:lnTo>
                  <a:lnTo>
                    <a:pt x="265" y="261"/>
                  </a:lnTo>
                  <a:lnTo>
                    <a:pt x="228" y="277"/>
                  </a:lnTo>
                  <a:lnTo>
                    <a:pt x="193" y="301"/>
                  </a:lnTo>
                  <a:lnTo>
                    <a:pt x="162" y="337"/>
                  </a:lnTo>
                  <a:lnTo>
                    <a:pt x="138" y="386"/>
                  </a:lnTo>
                  <a:lnTo>
                    <a:pt x="130" y="409"/>
                  </a:lnTo>
                  <a:lnTo>
                    <a:pt x="122" y="429"/>
                  </a:lnTo>
                  <a:lnTo>
                    <a:pt x="116" y="447"/>
                  </a:lnTo>
                  <a:lnTo>
                    <a:pt x="110" y="463"/>
                  </a:lnTo>
                  <a:lnTo>
                    <a:pt x="104" y="475"/>
                  </a:lnTo>
                  <a:lnTo>
                    <a:pt x="96" y="484"/>
                  </a:lnTo>
                  <a:lnTo>
                    <a:pt x="88" y="492"/>
                  </a:lnTo>
                  <a:lnTo>
                    <a:pt x="79" y="495"/>
                  </a:lnTo>
                  <a:lnTo>
                    <a:pt x="68" y="497"/>
                  </a:lnTo>
                  <a:lnTo>
                    <a:pt x="57" y="500"/>
                  </a:lnTo>
                  <a:lnTo>
                    <a:pt x="47" y="501"/>
                  </a:lnTo>
                  <a:lnTo>
                    <a:pt x="37" y="504"/>
                  </a:lnTo>
                  <a:lnTo>
                    <a:pt x="27" y="506"/>
                  </a:lnTo>
                  <a:lnTo>
                    <a:pt x="17" y="509"/>
                  </a:lnTo>
                  <a:lnTo>
                    <a:pt x="10" y="512"/>
                  </a:lnTo>
                  <a:lnTo>
                    <a:pt x="3" y="515"/>
                  </a:lnTo>
                  <a:lnTo>
                    <a:pt x="3" y="513"/>
                  </a:lnTo>
                  <a:lnTo>
                    <a:pt x="3" y="510"/>
                  </a:lnTo>
                  <a:lnTo>
                    <a:pt x="2" y="509"/>
                  </a:lnTo>
                  <a:lnTo>
                    <a:pt x="0" y="507"/>
                  </a:lnTo>
                  <a:lnTo>
                    <a:pt x="36" y="492"/>
                  </a:lnTo>
                  <a:lnTo>
                    <a:pt x="64" y="469"/>
                  </a:lnTo>
                  <a:lnTo>
                    <a:pt x="82" y="440"/>
                  </a:lnTo>
                  <a:lnTo>
                    <a:pt x="94" y="409"/>
                  </a:lnTo>
                  <a:lnTo>
                    <a:pt x="101" y="378"/>
                  </a:lnTo>
                  <a:lnTo>
                    <a:pt x="105" y="347"/>
                  </a:lnTo>
                  <a:lnTo>
                    <a:pt x="107" y="323"/>
                  </a:lnTo>
                  <a:lnTo>
                    <a:pt x="107" y="303"/>
                  </a:lnTo>
                  <a:lnTo>
                    <a:pt x="105" y="286"/>
                  </a:lnTo>
                  <a:lnTo>
                    <a:pt x="101" y="266"/>
                  </a:lnTo>
                  <a:lnTo>
                    <a:pt x="94" y="244"/>
                  </a:lnTo>
                  <a:lnTo>
                    <a:pt x="88" y="220"/>
                  </a:lnTo>
                  <a:lnTo>
                    <a:pt x="102" y="217"/>
                  </a:lnTo>
                  <a:lnTo>
                    <a:pt x="117" y="207"/>
                  </a:lnTo>
                  <a:lnTo>
                    <a:pt x="134" y="195"/>
                  </a:lnTo>
                  <a:lnTo>
                    <a:pt x="150" y="178"/>
                  </a:lnTo>
                  <a:lnTo>
                    <a:pt x="164" y="158"/>
                  </a:lnTo>
                  <a:lnTo>
                    <a:pt x="171" y="137"/>
                  </a:lnTo>
                  <a:lnTo>
                    <a:pt x="174" y="114"/>
                  </a:lnTo>
                  <a:lnTo>
                    <a:pt x="168" y="90"/>
                  </a:lnTo>
                  <a:lnTo>
                    <a:pt x="187" y="89"/>
                  </a:lnTo>
                  <a:lnTo>
                    <a:pt x="208" y="83"/>
                  </a:lnTo>
                  <a:lnTo>
                    <a:pt x="235" y="74"/>
                  </a:lnTo>
                  <a:lnTo>
                    <a:pt x="261" y="61"/>
                  </a:lnTo>
                  <a:lnTo>
                    <a:pt x="285" y="47"/>
                  </a:lnTo>
                  <a:lnTo>
                    <a:pt x="309" y="32"/>
                  </a:lnTo>
                  <a:lnTo>
                    <a:pt x="329" y="15"/>
                  </a:lnTo>
                  <a:lnTo>
                    <a:pt x="341" y="0"/>
                  </a:lnTo>
                  <a:lnTo>
                    <a:pt x="341" y="20"/>
                  </a:lnTo>
                  <a:lnTo>
                    <a:pt x="342" y="43"/>
                  </a:lnTo>
                  <a:lnTo>
                    <a:pt x="349" y="67"/>
                  </a:lnTo>
                  <a:lnTo>
                    <a:pt x="356" y="92"/>
                  </a:lnTo>
                  <a:lnTo>
                    <a:pt x="369" y="117"/>
                  </a:lnTo>
                  <a:lnTo>
                    <a:pt x="382" y="138"/>
                  </a:lnTo>
                  <a:lnTo>
                    <a:pt x="399" y="155"/>
                  </a:lnTo>
                  <a:lnTo>
                    <a:pt x="419" y="169"/>
                  </a:lnTo>
                  <a:lnTo>
                    <a:pt x="406" y="170"/>
                  </a:lnTo>
                  <a:lnTo>
                    <a:pt x="393" y="175"/>
                  </a:lnTo>
                  <a:lnTo>
                    <a:pt x="379" y="183"/>
                  </a:lnTo>
                  <a:lnTo>
                    <a:pt x="369" y="190"/>
                  </a:lnTo>
                  <a:lnTo>
                    <a:pt x="361" y="203"/>
                  </a:lnTo>
                  <a:lnTo>
                    <a:pt x="358" y="215"/>
                  </a:lnTo>
                  <a:lnTo>
                    <a:pt x="359" y="230"/>
                  </a:lnTo>
                  <a:lnTo>
                    <a:pt x="367" y="24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60" name="Freeform 11"/>
            <p:cNvSpPr>
              <a:spLocks/>
            </p:cNvSpPr>
            <p:nvPr/>
          </p:nvSpPr>
          <p:spPr bwMode="auto">
            <a:xfrm>
              <a:off x="5138" y="667"/>
              <a:ext cx="124" cy="246"/>
            </a:xfrm>
            <a:custGeom>
              <a:avLst/>
              <a:gdLst>
                <a:gd name="T0" fmla="*/ 1 w 248"/>
                <a:gd name="T1" fmla="*/ 1 h 500"/>
                <a:gd name="T2" fmla="*/ 1 w 248"/>
                <a:gd name="T3" fmla="*/ 1 h 500"/>
                <a:gd name="T4" fmla="*/ 1 w 248"/>
                <a:gd name="T5" fmla="*/ 1 h 500"/>
                <a:gd name="T6" fmla="*/ 1 w 248"/>
                <a:gd name="T7" fmla="*/ 1 h 500"/>
                <a:gd name="T8" fmla="*/ 1 w 248"/>
                <a:gd name="T9" fmla="*/ 1 h 500"/>
                <a:gd name="T10" fmla="*/ 1 w 248"/>
                <a:gd name="T11" fmla="*/ 1 h 500"/>
                <a:gd name="T12" fmla="*/ 1 w 248"/>
                <a:gd name="T13" fmla="*/ 1 h 500"/>
                <a:gd name="T14" fmla="*/ 1 w 248"/>
                <a:gd name="T15" fmla="*/ 1 h 500"/>
                <a:gd name="T16" fmla="*/ 1 w 248"/>
                <a:gd name="T17" fmla="*/ 1 h 500"/>
                <a:gd name="T18" fmla="*/ 1 w 248"/>
                <a:gd name="T19" fmla="*/ 1 h 500"/>
                <a:gd name="T20" fmla="*/ 1 w 248"/>
                <a:gd name="T21" fmla="*/ 1 h 500"/>
                <a:gd name="T22" fmla="*/ 1 w 248"/>
                <a:gd name="T23" fmla="*/ 1 h 500"/>
                <a:gd name="T24" fmla="*/ 1 w 248"/>
                <a:gd name="T25" fmla="*/ 1 h 500"/>
                <a:gd name="T26" fmla="*/ 1 w 248"/>
                <a:gd name="T27" fmla="*/ 1 h 500"/>
                <a:gd name="T28" fmla="*/ 1 w 248"/>
                <a:gd name="T29" fmla="*/ 1 h 500"/>
                <a:gd name="T30" fmla="*/ 1 w 248"/>
                <a:gd name="T31" fmla="*/ 1 h 500"/>
                <a:gd name="T32" fmla="*/ 1 w 248"/>
                <a:gd name="T33" fmla="*/ 1 h 500"/>
                <a:gd name="T34" fmla="*/ 1 w 248"/>
                <a:gd name="T35" fmla="*/ 1 h 500"/>
                <a:gd name="T36" fmla="*/ 1 w 248"/>
                <a:gd name="T37" fmla="*/ 1 h 500"/>
                <a:gd name="T38" fmla="*/ 1 w 248"/>
                <a:gd name="T39" fmla="*/ 1 h 500"/>
                <a:gd name="T40" fmla="*/ 1 w 248"/>
                <a:gd name="T41" fmla="*/ 1 h 500"/>
                <a:gd name="T42" fmla="*/ 1 w 248"/>
                <a:gd name="T43" fmla="*/ 1 h 500"/>
                <a:gd name="T44" fmla="*/ 1 w 248"/>
                <a:gd name="T45" fmla="*/ 1 h 500"/>
                <a:gd name="T46" fmla="*/ 1 w 248"/>
                <a:gd name="T47" fmla="*/ 1 h 500"/>
                <a:gd name="T48" fmla="*/ 1 w 248"/>
                <a:gd name="T49" fmla="*/ 1 h 500"/>
                <a:gd name="T50" fmla="*/ 1 w 248"/>
                <a:gd name="T51" fmla="*/ 1 h 500"/>
                <a:gd name="T52" fmla="*/ 1 w 248"/>
                <a:gd name="T53" fmla="*/ 1 h 500"/>
                <a:gd name="T54" fmla="*/ 1 w 248"/>
                <a:gd name="T55" fmla="*/ 1 h 500"/>
                <a:gd name="T56" fmla="*/ 1 w 248"/>
                <a:gd name="T57" fmla="*/ 1 h 500"/>
                <a:gd name="T58" fmla="*/ 1 w 248"/>
                <a:gd name="T59" fmla="*/ 1 h 500"/>
                <a:gd name="T60" fmla="*/ 1 w 248"/>
                <a:gd name="T61" fmla="*/ 1 h 500"/>
                <a:gd name="T62" fmla="*/ 1 w 248"/>
                <a:gd name="T63" fmla="*/ 1 h 500"/>
                <a:gd name="T64" fmla="*/ 1 w 248"/>
                <a:gd name="T65" fmla="*/ 1 h 500"/>
                <a:gd name="T66" fmla="*/ 1 w 248"/>
                <a:gd name="T67" fmla="*/ 1 h 500"/>
                <a:gd name="T68" fmla="*/ 1 w 248"/>
                <a:gd name="T69" fmla="*/ 1 h 500"/>
                <a:gd name="T70" fmla="*/ 1 w 248"/>
                <a:gd name="T71" fmla="*/ 1 h 500"/>
                <a:gd name="T72" fmla="*/ 1 w 248"/>
                <a:gd name="T73" fmla="*/ 1 h 500"/>
                <a:gd name="T74" fmla="*/ 0 w 248"/>
                <a:gd name="T75" fmla="*/ 1 h 500"/>
                <a:gd name="T76" fmla="*/ 1 w 248"/>
                <a:gd name="T77" fmla="*/ 1 h 500"/>
                <a:gd name="T78" fmla="*/ 1 w 248"/>
                <a:gd name="T79" fmla="*/ 1 h 500"/>
                <a:gd name="T80" fmla="*/ 1 w 248"/>
                <a:gd name="T81" fmla="*/ 1 h 500"/>
                <a:gd name="T82" fmla="*/ 1 w 248"/>
                <a:gd name="T83" fmla="*/ 1 h 500"/>
                <a:gd name="T84" fmla="*/ 1 w 248"/>
                <a:gd name="T85" fmla="*/ 1 h 500"/>
                <a:gd name="T86" fmla="*/ 1 w 248"/>
                <a:gd name="T87" fmla="*/ 1 h 500"/>
                <a:gd name="T88" fmla="*/ 1 w 248"/>
                <a:gd name="T89" fmla="*/ 1 h 500"/>
                <a:gd name="T90" fmla="*/ 1 w 248"/>
                <a:gd name="T91" fmla="*/ 1 h 500"/>
                <a:gd name="T92" fmla="*/ 1 w 248"/>
                <a:gd name="T93" fmla="*/ 0 h 500"/>
                <a:gd name="T94" fmla="*/ 1 w 248"/>
                <a:gd name="T95" fmla="*/ 1 h 500"/>
                <a:gd name="T96" fmla="*/ 1 w 248"/>
                <a:gd name="T97" fmla="*/ 1 h 500"/>
                <a:gd name="T98" fmla="*/ 1 w 248"/>
                <a:gd name="T99" fmla="*/ 1 h 500"/>
                <a:gd name="T100" fmla="*/ 1 w 248"/>
                <a:gd name="T101" fmla="*/ 1 h 500"/>
                <a:gd name="T102" fmla="*/ 1 w 248"/>
                <a:gd name="T103" fmla="*/ 1 h 500"/>
                <a:gd name="T104" fmla="*/ 1 w 248"/>
                <a:gd name="T105" fmla="*/ 1 h 500"/>
                <a:gd name="T106" fmla="*/ 1 w 248"/>
                <a:gd name="T107" fmla="*/ 1 h 500"/>
                <a:gd name="T108" fmla="*/ 1 w 248"/>
                <a:gd name="T109" fmla="*/ 1 h 500"/>
                <a:gd name="T110" fmla="*/ 1 w 248"/>
                <a:gd name="T111" fmla="*/ 1 h 500"/>
                <a:gd name="T112" fmla="*/ 1 w 248"/>
                <a:gd name="T113" fmla="*/ 1 h 500"/>
                <a:gd name="T114" fmla="*/ 1 w 248"/>
                <a:gd name="T115" fmla="*/ 1 h 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48"/>
                <a:gd name="T175" fmla="*/ 0 h 500"/>
                <a:gd name="T176" fmla="*/ 248 w 248"/>
                <a:gd name="T177" fmla="*/ 500 h 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48" h="500">
                  <a:moveTo>
                    <a:pt x="137" y="500"/>
                  </a:moveTo>
                  <a:lnTo>
                    <a:pt x="136" y="494"/>
                  </a:lnTo>
                  <a:lnTo>
                    <a:pt x="130" y="485"/>
                  </a:lnTo>
                  <a:lnTo>
                    <a:pt x="117" y="477"/>
                  </a:lnTo>
                  <a:lnTo>
                    <a:pt x="102" y="479"/>
                  </a:lnTo>
                  <a:lnTo>
                    <a:pt x="93" y="480"/>
                  </a:lnTo>
                  <a:lnTo>
                    <a:pt x="85" y="477"/>
                  </a:lnTo>
                  <a:lnTo>
                    <a:pt x="79" y="473"/>
                  </a:lnTo>
                  <a:lnTo>
                    <a:pt x="74" y="466"/>
                  </a:lnTo>
                  <a:lnTo>
                    <a:pt x="82" y="459"/>
                  </a:lnTo>
                  <a:lnTo>
                    <a:pt x="90" y="450"/>
                  </a:lnTo>
                  <a:lnTo>
                    <a:pt x="97" y="443"/>
                  </a:lnTo>
                  <a:lnTo>
                    <a:pt x="103" y="437"/>
                  </a:lnTo>
                  <a:lnTo>
                    <a:pt x="113" y="437"/>
                  </a:lnTo>
                  <a:lnTo>
                    <a:pt x="120" y="437"/>
                  </a:lnTo>
                  <a:lnTo>
                    <a:pt x="127" y="437"/>
                  </a:lnTo>
                  <a:lnTo>
                    <a:pt x="133" y="436"/>
                  </a:lnTo>
                  <a:lnTo>
                    <a:pt x="139" y="433"/>
                  </a:lnTo>
                  <a:lnTo>
                    <a:pt x="144" y="430"/>
                  </a:lnTo>
                  <a:lnTo>
                    <a:pt x="148" y="425"/>
                  </a:lnTo>
                  <a:lnTo>
                    <a:pt x="151" y="420"/>
                  </a:lnTo>
                  <a:lnTo>
                    <a:pt x="153" y="416"/>
                  </a:lnTo>
                  <a:lnTo>
                    <a:pt x="154" y="410"/>
                  </a:lnTo>
                  <a:lnTo>
                    <a:pt x="154" y="405"/>
                  </a:lnTo>
                  <a:lnTo>
                    <a:pt x="154" y="400"/>
                  </a:lnTo>
                  <a:lnTo>
                    <a:pt x="154" y="396"/>
                  </a:lnTo>
                  <a:lnTo>
                    <a:pt x="153" y="391"/>
                  </a:lnTo>
                  <a:lnTo>
                    <a:pt x="150" y="386"/>
                  </a:lnTo>
                  <a:lnTo>
                    <a:pt x="147" y="382"/>
                  </a:lnTo>
                  <a:lnTo>
                    <a:pt x="142" y="377"/>
                  </a:lnTo>
                  <a:lnTo>
                    <a:pt x="137" y="374"/>
                  </a:lnTo>
                  <a:lnTo>
                    <a:pt x="130" y="373"/>
                  </a:lnTo>
                  <a:lnTo>
                    <a:pt x="124" y="373"/>
                  </a:lnTo>
                  <a:lnTo>
                    <a:pt x="116" y="373"/>
                  </a:lnTo>
                  <a:lnTo>
                    <a:pt x="110" y="374"/>
                  </a:lnTo>
                  <a:lnTo>
                    <a:pt x="103" y="376"/>
                  </a:lnTo>
                  <a:lnTo>
                    <a:pt x="99" y="379"/>
                  </a:lnTo>
                  <a:lnTo>
                    <a:pt x="93" y="386"/>
                  </a:lnTo>
                  <a:lnTo>
                    <a:pt x="91" y="394"/>
                  </a:lnTo>
                  <a:lnTo>
                    <a:pt x="91" y="400"/>
                  </a:lnTo>
                  <a:lnTo>
                    <a:pt x="91" y="406"/>
                  </a:lnTo>
                  <a:lnTo>
                    <a:pt x="83" y="416"/>
                  </a:lnTo>
                  <a:lnTo>
                    <a:pt x="74" y="425"/>
                  </a:lnTo>
                  <a:lnTo>
                    <a:pt x="65" y="431"/>
                  </a:lnTo>
                  <a:lnTo>
                    <a:pt x="60" y="434"/>
                  </a:lnTo>
                  <a:lnTo>
                    <a:pt x="57" y="431"/>
                  </a:lnTo>
                  <a:lnTo>
                    <a:pt x="54" y="428"/>
                  </a:lnTo>
                  <a:lnTo>
                    <a:pt x="50" y="425"/>
                  </a:lnTo>
                  <a:lnTo>
                    <a:pt x="45" y="423"/>
                  </a:lnTo>
                  <a:lnTo>
                    <a:pt x="50" y="414"/>
                  </a:lnTo>
                  <a:lnTo>
                    <a:pt x="54" y="403"/>
                  </a:lnTo>
                  <a:lnTo>
                    <a:pt x="56" y="393"/>
                  </a:lnTo>
                  <a:lnTo>
                    <a:pt x="59" y="386"/>
                  </a:lnTo>
                  <a:lnTo>
                    <a:pt x="68" y="380"/>
                  </a:lnTo>
                  <a:lnTo>
                    <a:pt x="74" y="373"/>
                  </a:lnTo>
                  <a:lnTo>
                    <a:pt x="79" y="363"/>
                  </a:lnTo>
                  <a:lnTo>
                    <a:pt x="82" y="354"/>
                  </a:lnTo>
                  <a:lnTo>
                    <a:pt x="83" y="351"/>
                  </a:lnTo>
                  <a:lnTo>
                    <a:pt x="83" y="348"/>
                  </a:lnTo>
                  <a:lnTo>
                    <a:pt x="83" y="345"/>
                  </a:lnTo>
                  <a:lnTo>
                    <a:pt x="82" y="342"/>
                  </a:lnTo>
                  <a:lnTo>
                    <a:pt x="77" y="336"/>
                  </a:lnTo>
                  <a:lnTo>
                    <a:pt x="73" y="328"/>
                  </a:lnTo>
                  <a:lnTo>
                    <a:pt x="65" y="323"/>
                  </a:lnTo>
                  <a:lnTo>
                    <a:pt x="53" y="319"/>
                  </a:lnTo>
                  <a:lnTo>
                    <a:pt x="46" y="317"/>
                  </a:lnTo>
                  <a:lnTo>
                    <a:pt x="40" y="317"/>
                  </a:lnTo>
                  <a:lnTo>
                    <a:pt x="34" y="319"/>
                  </a:lnTo>
                  <a:lnTo>
                    <a:pt x="30" y="322"/>
                  </a:lnTo>
                  <a:lnTo>
                    <a:pt x="25" y="325"/>
                  </a:lnTo>
                  <a:lnTo>
                    <a:pt x="20" y="328"/>
                  </a:lnTo>
                  <a:lnTo>
                    <a:pt x="17" y="331"/>
                  </a:lnTo>
                  <a:lnTo>
                    <a:pt x="14" y="334"/>
                  </a:lnTo>
                  <a:lnTo>
                    <a:pt x="5" y="311"/>
                  </a:lnTo>
                  <a:lnTo>
                    <a:pt x="0" y="286"/>
                  </a:lnTo>
                  <a:lnTo>
                    <a:pt x="0" y="263"/>
                  </a:lnTo>
                  <a:lnTo>
                    <a:pt x="5" y="239"/>
                  </a:lnTo>
                  <a:lnTo>
                    <a:pt x="13" y="214"/>
                  </a:lnTo>
                  <a:lnTo>
                    <a:pt x="23" y="190"/>
                  </a:lnTo>
                  <a:lnTo>
                    <a:pt x="37" y="165"/>
                  </a:lnTo>
                  <a:lnTo>
                    <a:pt x="53" y="142"/>
                  </a:lnTo>
                  <a:lnTo>
                    <a:pt x="71" y="120"/>
                  </a:lnTo>
                  <a:lnTo>
                    <a:pt x="91" y="100"/>
                  </a:lnTo>
                  <a:lnTo>
                    <a:pt x="111" y="80"/>
                  </a:lnTo>
                  <a:lnTo>
                    <a:pt x="131" y="63"/>
                  </a:lnTo>
                  <a:lnTo>
                    <a:pt x="153" y="48"/>
                  </a:lnTo>
                  <a:lnTo>
                    <a:pt x="173" y="34"/>
                  </a:lnTo>
                  <a:lnTo>
                    <a:pt x="193" y="23"/>
                  </a:lnTo>
                  <a:lnTo>
                    <a:pt x="211" y="16"/>
                  </a:lnTo>
                  <a:lnTo>
                    <a:pt x="216" y="14"/>
                  </a:lnTo>
                  <a:lnTo>
                    <a:pt x="224" y="10"/>
                  </a:lnTo>
                  <a:lnTo>
                    <a:pt x="231" y="7"/>
                  </a:lnTo>
                  <a:lnTo>
                    <a:pt x="239" y="2"/>
                  </a:lnTo>
                  <a:lnTo>
                    <a:pt x="245" y="0"/>
                  </a:lnTo>
                  <a:lnTo>
                    <a:pt x="248" y="0"/>
                  </a:lnTo>
                  <a:lnTo>
                    <a:pt x="248" y="3"/>
                  </a:lnTo>
                  <a:lnTo>
                    <a:pt x="244" y="11"/>
                  </a:lnTo>
                  <a:lnTo>
                    <a:pt x="228" y="33"/>
                  </a:lnTo>
                  <a:lnTo>
                    <a:pt x="214" y="60"/>
                  </a:lnTo>
                  <a:lnTo>
                    <a:pt x="204" y="90"/>
                  </a:lnTo>
                  <a:lnTo>
                    <a:pt x="202" y="119"/>
                  </a:lnTo>
                  <a:lnTo>
                    <a:pt x="204" y="137"/>
                  </a:lnTo>
                  <a:lnTo>
                    <a:pt x="210" y="160"/>
                  </a:lnTo>
                  <a:lnTo>
                    <a:pt x="218" y="187"/>
                  </a:lnTo>
                  <a:lnTo>
                    <a:pt x="225" y="213"/>
                  </a:lnTo>
                  <a:lnTo>
                    <a:pt x="231" y="237"/>
                  </a:lnTo>
                  <a:lnTo>
                    <a:pt x="238" y="259"/>
                  </a:lnTo>
                  <a:lnTo>
                    <a:pt x="242" y="279"/>
                  </a:lnTo>
                  <a:lnTo>
                    <a:pt x="244" y="296"/>
                  </a:lnTo>
                  <a:lnTo>
                    <a:pt x="244" y="316"/>
                  </a:lnTo>
                  <a:lnTo>
                    <a:pt x="242" y="340"/>
                  </a:lnTo>
                  <a:lnTo>
                    <a:pt x="238" y="371"/>
                  </a:lnTo>
                  <a:lnTo>
                    <a:pt x="231" y="402"/>
                  </a:lnTo>
                  <a:lnTo>
                    <a:pt x="219" y="433"/>
                  </a:lnTo>
                  <a:lnTo>
                    <a:pt x="201" y="462"/>
                  </a:lnTo>
                  <a:lnTo>
                    <a:pt x="173" y="485"/>
                  </a:lnTo>
                  <a:lnTo>
                    <a:pt x="137" y="50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61" name="Freeform 12"/>
            <p:cNvSpPr>
              <a:spLocks/>
            </p:cNvSpPr>
            <p:nvPr/>
          </p:nvSpPr>
          <p:spPr bwMode="auto">
            <a:xfrm>
              <a:off x="4941" y="787"/>
              <a:ext cx="604" cy="424"/>
            </a:xfrm>
            <a:custGeom>
              <a:avLst/>
              <a:gdLst>
                <a:gd name="T0" fmla="*/ 1 w 1208"/>
                <a:gd name="T1" fmla="*/ 1 h 847"/>
                <a:gd name="T2" fmla="*/ 1 w 1208"/>
                <a:gd name="T3" fmla="*/ 1 h 847"/>
                <a:gd name="T4" fmla="*/ 1 w 1208"/>
                <a:gd name="T5" fmla="*/ 1 h 847"/>
                <a:gd name="T6" fmla="*/ 1 w 1208"/>
                <a:gd name="T7" fmla="*/ 1 h 847"/>
                <a:gd name="T8" fmla="*/ 1 w 1208"/>
                <a:gd name="T9" fmla="*/ 1 h 847"/>
                <a:gd name="T10" fmla="*/ 1 w 1208"/>
                <a:gd name="T11" fmla="*/ 1 h 847"/>
                <a:gd name="T12" fmla="*/ 1 w 1208"/>
                <a:gd name="T13" fmla="*/ 1 h 847"/>
                <a:gd name="T14" fmla="*/ 1 w 1208"/>
                <a:gd name="T15" fmla="*/ 1 h 847"/>
                <a:gd name="T16" fmla="*/ 1 w 1208"/>
                <a:gd name="T17" fmla="*/ 1 h 847"/>
                <a:gd name="T18" fmla="*/ 1 w 1208"/>
                <a:gd name="T19" fmla="*/ 1 h 847"/>
                <a:gd name="T20" fmla="*/ 1 w 1208"/>
                <a:gd name="T21" fmla="*/ 1 h 847"/>
                <a:gd name="T22" fmla="*/ 1 w 1208"/>
                <a:gd name="T23" fmla="*/ 1 h 847"/>
                <a:gd name="T24" fmla="*/ 1 w 1208"/>
                <a:gd name="T25" fmla="*/ 1 h 847"/>
                <a:gd name="T26" fmla="*/ 1 w 1208"/>
                <a:gd name="T27" fmla="*/ 1 h 847"/>
                <a:gd name="T28" fmla="*/ 1 w 1208"/>
                <a:gd name="T29" fmla="*/ 1 h 847"/>
                <a:gd name="T30" fmla="*/ 1 w 1208"/>
                <a:gd name="T31" fmla="*/ 1 h 847"/>
                <a:gd name="T32" fmla="*/ 1 w 1208"/>
                <a:gd name="T33" fmla="*/ 1 h 847"/>
                <a:gd name="T34" fmla="*/ 1 w 1208"/>
                <a:gd name="T35" fmla="*/ 1 h 847"/>
                <a:gd name="T36" fmla="*/ 1 w 1208"/>
                <a:gd name="T37" fmla="*/ 1 h 847"/>
                <a:gd name="T38" fmla="*/ 1 w 1208"/>
                <a:gd name="T39" fmla="*/ 1 h 847"/>
                <a:gd name="T40" fmla="*/ 1 w 1208"/>
                <a:gd name="T41" fmla="*/ 1 h 847"/>
                <a:gd name="T42" fmla="*/ 1 w 1208"/>
                <a:gd name="T43" fmla="*/ 1 h 847"/>
                <a:gd name="T44" fmla="*/ 1 w 1208"/>
                <a:gd name="T45" fmla="*/ 1 h 847"/>
                <a:gd name="T46" fmla="*/ 1 w 1208"/>
                <a:gd name="T47" fmla="*/ 1 h 847"/>
                <a:gd name="T48" fmla="*/ 1 w 1208"/>
                <a:gd name="T49" fmla="*/ 1 h 847"/>
                <a:gd name="T50" fmla="*/ 1 w 1208"/>
                <a:gd name="T51" fmla="*/ 1 h 847"/>
                <a:gd name="T52" fmla="*/ 1 w 1208"/>
                <a:gd name="T53" fmla="*/ 1 h 847"/>
                <a:gd name="T54" fmla="*/ 1 w 1208"/>
                <a:gd name="T55" fmla="*/ 1 h 847"/>
                <a:gd name="T56" fmla="*/ 1 w 1208"/>
                <a:gd name="T57" fmla="*/ 1 h 847"/>
                <a:gd name="T58" fmla="*/ 1 w 1208"/>
                <a:gd name="T59" fmla="*/ 1 h 847"/>
                <a:gd name="T60" fmla="*/ 1 w 1208"/>
                <a:gd name="T61" fmla="*/ 1 h 847"/>
                <a:gd name="T62" fmla="*/ 1 w 1208"/>
                <a:gd name="T63" fmla="*/ 1 h 847"/>
                <a:gd name="T64" fmla="*/ 1 w 1208"/>
                <a:gd name="T65" fmla="*/ 0 h 847"/>
                <a:gd name="T66" fmla="*/ 1 w 1208"/>
                <a:gd name="T67" fmla="*/ 1 h 847"/>
                <a:gd name="T68" fmla="*/ 1 w 1208"/>
                <a:gd name="T69" fmla="*/ 1 h 847"/>
                <a:gd name="T70" fmla="*/ 1 w 1208"/>
                <a:gd name="T71" fmla="*/ 1 h 847"/>
                <a:gd name="T72" fmla="*/ 1 w 1208"/>
                <a:gd name="T73" fmla="*/ 1 h 847"/>
                <a:gd name="T74" fmla="*/ 1 w 1208"/>
                <a:gd name="T75" fmla="*/ 1 h 847"/>
                <a:gd name="T76" fmla="*/ 1 w 1208"/>
                <a:gd name="T77" fmla="*/ 1 h 847"/>
                <a:gd name="T78" fmla="*/ 1 w 1208"/>
                <a:gd name="T79" fmla="*/ 1 h 847"/>
                <a:gd name="T80" fmla="*/ 1 w 1208"/>
                <a:gd name="T81" fmla="*/ 1 h 847"/>
                <a:gd name="T82" fmla="*/ 1 w 1208"/>
                <a:gd name="T83" fmla="*/ 1 h 847"/>
                <a:gd name="T84" fmla="*/ 1 w 1208"/>
                <a:gd name="T85" fmla="*/ 1 h 847"/>
                <a:gd name="T86" fmla="*/ 1 w 1208"/>
                <a:gd name="T87" fmla="*/ 1 h 847"/>
                <a:gd name="T88" fmla="*/ 1 w 1208"/>
                <a:gd name="T89" fmla="*/ 1 h 847"/>
                <a:gd name="T90" fmla="*/ 1 w 1208"/>
                <a:gd name="T91" fmla="*/ 1 h 847"/>
                <a:gd name="T92" fmla="*/ 1 w 1208"/>
                <a:gd name="T93" fmla="*/ 1 h 847"/>
                <a:gd name="T94" fmla="*/ 1 w 1208"/>
                <a:gd name="T95" fmla="*/ 1 h 847"/>
                <a:gd name="T96" fmla="*/ 1 w 1208"/>
                <a:gd name="T97" fmla="*/ 1 h 847"/>
                <a:gd name="T98" fmla="*/ 1 w 1208"/>
                <a:gd name="T99" fmla="*/ 1 h 847"/>
                <a:gd name="T100" fmla="*/ 1 w 1208"/>
                <a:gd name="T101" fmla="*/ 1 h 847"/>
                <a:gd name="T102" fmla="*/ 1 w 1208"/>
                <a:gd name="T103" fmla="*/ 1 h 847"/>
                <a:gd name="T104" fmla="*/ 1 w 1208"/>
                <a:gd name="T105" fmla="*/ 1 h 847"/>
                <a:gd name="T106" fmla="*/ 1 w 1208"/>
                <a:gd name="T107" fmla="*/ 1 h 847"/>
                <a:gd name="T108" fmla="*/ 1 w 1208"/>
                <a:gd name="T109" fmla="*/ 1 h 847"/>
                <a:gd name="T110" fmla="*/ 1 w 1208"/>
                <a:gd name="T111" fmla="*/ 1 h 847"/>
                <a:gd name="T112" fmla="*/ 1 w 1208"/>
                <a:gd name="T113" fmla="*/ 1 h 847"/>
                <a:gd name="T114" fmla="*/ 1 w 1208"/>
                <a:gd name="T115" fmla="*/ 1 h 847"/>
                <a:gd name="T116" fmla="*/ 1 w 1208"/>
                <a:gd name="T117" fmla="*/ 1 h 84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8"/>
                <a:gd name="T178" fmla="*/ 0 h 847"/>
                <a:gd name="T179" fmla="*/ 1208 w 1208"/>
                <a:gd name="T180" fmla="*/ 847 h 84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8" h="847">
                  <a:moveTo>
                    <a:pt x="576" y="500"/>
                  </a:moveTo>
                  <a:lnTo>
                    <a:pt x="587" y="560"/>
                  </a:lnTo>
                  <a:lnTo>
                    <a:pt x="589" y="621"/>
                  </a:lnTo>
                  <a:lnTo>
                    <a:pt x="578" y="677"/>
                  </a:lnTo>
                  <a:lnTo>
                    <a:pt x="559" y="721"/>
                  </a:lnTo>
                  <a:lnTo>
                    <a:pt x="549" y="738"/>
                  </a:lnTo>
                  <a:lnTo>
                    <a:pt x="538" y="754"/>
                  </a:lnTo>
                  <a:lnTo>
                    <a:pt x="528" y="769"/>
                  </a:lnTo>
                  <a:lnTo>
                    <a:pt x="521" y="783"/>
                  </a:lnTo>
                  <a:lnTo>
                    <a:pt x="513" y="798"/>
                  </a:lnTo>
                  <a:lnTo>
                    <a:pt x="507" y="814"/>
                  </a:lnTo>
                  <a:lnTo>
                    <a:pt x="501" y="829"/>
                  </a:lnTo>
                  <a:lnTo>
                    <a:pt x="496" y="847"/>
                  </a:lnTo>
                  <a:lnTo>
                    <a:pt x="493" y="835"/>
                  </a:lnTo>
                  <a:lnTo>
                    <a:pt x="487" y="820"/>
                  </a:lnTo>
                  <a:lnTo>
                    <a:pt x="478" y="800"/>
                  </a:lnTo>
                  <a:lnTo>
                    <a:pt x="467" y="778"/>
                  </a:lnTo>
                  <a:lnTo>
                    <a:pt x="453" y="757"/>
                  </a:lnTo>
                  <a:lnTo>
                    <a:pt x="439" y="737"/>
                  </a:lnTo>
                  <a:lnTo>
                    <a:pt x="424" y="718"/>
                  </a:lnTo>
                  <a:lnTo>
                    <a:pt x="408" y="704"/>
                  </a:lnTo>
                  <a:lnTo>
                    <a:pt x="401" y="698"/>
                  </a:lnTo>
                  <a:lnTo>
                    <a:pt x="393" y="692"/>
                  </a:lnTo>
                  <a:lnTo>
                    <a:pt x="385" y="684"/>
                  </a:lnTo>
                  <a:lnTo>
                    <a:pt x="379" y="678"/>
                  </a:lnTo>
                  <a:lnTo>
                    <a:pt x="373" y="671"/>
                  </a:lnTo>
                  <a:lnTo>
                    <a:pt x="368" y="663"/>
                  </a:lnTo>
                  <a:lnTo>
                    <a:pt x="364" y="655"/>
                  </a:lnTo>
                  <a:lnTo>
                    <a:pt x="359" y="647"/>
                  </a:lnTo>
                  <a:lnTo>
                    <a:pt x="342" y="600"/>
                  </a:lnTo>
                  <a:lnTo>
                    <a:pt x="337" y="554"/>
                  </a:lnTo>
                  <a:lnTo>
                    <a:pt x="339" y="514"/>
                  </a:lnTo>
                  <a:lnTo>
                    <a:pt x="345" y="483"/>
                  </a:lnTo>
                  <a:lnTo>
                    <a:pt x="350" y="466"/>
                  </a:lnTo>
                  <a:lnTo>
                    <a:pt x="359" y="451"/>
                  </a:lnTo>
                  <a:lnTo>
                    <a:pt x="368" y="434"/>
                  </a:lnTo>
                  <a:lnTo>
                    <a:pt x="381" y="417"/>
                  </a:lnTo>
                  <a:lnTo>
                    <a:pt x="393" y="400"/>
                  </a:lnTo>
                  <a:lnTo>
                    <a:pt x="405" y="381"/>
                  </a:lnTo>
                  <a:lnTo>
                    <a:pt x="418" y="363"/>
                  </a:lnTo>
                  <a:lnTo>
                    <a:pt x="428" y="343"/>
                  </a:lnTo>
                  <a:lnTo>
                    <a:pt x="433" y="329"/>
                  </a:lnTo>
                  <a:lnTo>
                    <a:pt x="433" y="315"/>
                  </a:lnTo>
                  <a:lnTo>
                    <a:pt x="431" y="304"/>
                  </a:lnTo>
                  <a:lnTo>
                    <a:pt x="428" y="301"/>
                  </a:lnTo>
                  <a:lnTo>
                    <a:pt x="419" y="309"/>
                  </a:lnTo>
                  <a:lnTo>
                    <a:pt x="411" y="320"/>
                  </a:lnTo>
                  <a:lnTo>
                    <a:pt x="407" y="332"/>
                  </a:lnTo>
                  <a:lnTo>
                    <a:pt x="404" y="343"/>
                  </a:lnTo>
                  <a:lnTo>
                    <a:pt x="398" y="361"/>
                  </a:lnTo>
                  <a:lnTo>
                    <a:pt x="391" y="377"/>
                  </a:lnTo>
                  <a:lnTo>
                    <a:pt x="384" y="394"/>
                  </a:lnTo>
                  <a:lnTo>
                    <a:pt x="374" y="408"/>
                  </a:lnTo>
                  <a:lnTo>
                    <a:pt x="354" y="435"/>
                  </a:lnTo>
                  <a:lnTo>
                    <a:pt x="331" y="460"/>
                  </a:lnTo>
                  <a:lnTo>
                    <a:pt x="305" y="480"/>
                  </a:lnTo>
                  <a:lnTo>
                    <a:pt x="277" y="495"/>
                  </a:lnTo>
                  <a:lnTo>
                    <a:pt x="250" y="508"/>
                  </a:lnTo>
                  <a:lnTo>
                    <a:pt x="222" y="515"/>
                  </a:lnTo>
                  <a:lnTo>
                    <a:pt x="194" y="518"/>
                  </a:lnTo>
                  <a:lnTo>
                    <a:pt x="169" y="518"/>
                  </a:lnTo>
                  <a:lnTo>
                    <a:pt x="160" y="518"/>
                  </a:lnTo>
                  <a:lnTo>
                    <a:pt x="153" y="517"/>
                  </a:lnTo>
                  <a:lnTo>
                    <a:pt x="145" y="514"/>
                  </a:lnTo>
                  <a:lnTo>
                    <a:pt x="137" y="512"/>
                  </a:lnTo>
                  <a:lnTo>
                    <a:pt x="122" y="506"/>
                  </a:lnTo>
                  <a:lnTo>
                    <a:pt x="108" y="500"/>
                  </a:lnTo>
                  <a:lnTo>
                    <a:pt x="92" y="494"/>
                  </a:lnTo>
                  <a:lnTo>
                    <a:pt x="77" y="486"/>
                  </a:lnTo>
                  <a:lnTo>
                    <a:pt x="60" y="478"/>
                  </a:lnTo>
                  <a:lnTo>
                    <a:pt x="43" y="469"/>
                  </a:lnTo>
                  <a:lnTo>
                    <a:pt x="23" y="461"/>
                  </a:lnTo>
                  <a:lnTo>
                    <a:pt x="0" y="452"/>
                  </a:lnTo>
                  <a:lnTo>
                    <a:pt x="12" y="448"/>
                  </a:lnTo>
                  <a:lnTo>
                    <a:pt x="26" y="443"/>
                  </a:lnTo>
                  <a:lnTo>
                    <a:pt x="43" y="438"/>
                  </a:lnTo>
                  <a:lnTo>
                    <a:pt x="60" y="432"/>
                  </a:lnTo>
                  <a:lnTo>
                    <a:pt x="77" y="424"/>
                  </a:lnTo>
                  <a:lnTo>
                    <a:pt x="91" y="415"/>
                  </a:lnTo>
                  <a:lnTo>
                    <a:pt x="105" y="403"/>
                  </a:lnTo>
                  <a:lnTo>
                    <a:pt x="114" y="389"/>
                  </a:lnTo>
                  <a:lnTo>
                    <a:pt x="126" y="368"/>
                  </a:lnTo>
                  <a:lnTo>
                    <a:pt x="142" y="343"/>
                  </a:lnTo>
                  <a:lnTo>
                    <a:pt x="163" y="320"/>
                  </a:lnTo>
                  <a:lnTo>
                    <a:pt x="186" y="297"/>
                  </a:lnTo>
                  <a:lnTo>
                    <a:pt x="214" y="278"/>
                  </a:lnTo>
                  <a:lnTo>
                    <a:pt x="243" y="266"/>
                  </a:lnTo>
                  <a:lnTo>
                    <a:pt x="274" y="260"/>
                  </a:lnTo>
                  <a:lnTo>
                    <a:pt x="305" y="264"/>
                  </a:lnTo>
                  <a:lnTo>
                    <a:pt x="311" y="268"/>
                  </a:lnTo>
                  <a:lnTo>
                    <a:pt x="317" y="271"/>
                  </a:lnTo>
                  <a:lnTo>
                    <a:pt x="325" y="272"/>
                  </a:lnTo>
                  <a:lnTo>
                    <a:pt x="333" y="272"/>
                  </a:lnTo>
                  <a:lnTo>
                    <a:pt x="339" y="271"/>
                  </a:lnTo>
                  <a:lnTo>
                    <a:pt x="347" y="269"/>
                  </a:lnTo>
                  <a:lnTo>
                    <a:pt x="351" y="266"/>
                  </a:lnTo>
                  <a:lnTo>
                    <a:pt x="354" y="263"/>
                  </a:lnTo>
                  <a:lnTo>
                    <a:pt x="361" y="257"/>
                  </a:lnTo>
                  <a:lnTo>
                    <a:pt x="368" y="257"/>
                  </a:lnTo>
                  <a:lnTo>
                    <a:pt x="374" y="258"/>
                  </a:lnTo>
                  <a:lnTo>
                    <a:pt x="381" y="260"/>
                  </a:lnTo>
                  <a:lnTo>
                    <a:pt x="370" y="269"/>
                  </a:lnTo>
                  <a:lnTo>
                    <a:pt x="361" y="281"/>
                  </a:lnTo>
                  <a:lnTo>
                    <a:pt x="353" y="297"/>
                  </a:lnTo>
                  <a:lnTo>
                    <a:pt x="351" y="309"/>
                  </a:lnTo>
                  <a:lnTo>
                    <a:pt x="351" y="312"/>
                  </a:lnTo>
                  <a:lnTo>
                    <a:pt x="353" y="315"/>
                  </a:lnTo>
                  <a:lnTo>
                    <a:pt x="353" y="317"/>
                  </a:lnTo>
                  <a:lnTo>
                    <a:pt x="354" y="320"/>
                  </a:lnTo>
                  <a:lnTo>
                    <a:pt x="357" y="321"/>
                  </a:lnTo>
                  <a:lnTo>
                    <a:pt x="361" y="323"/>
                  </a:lnTo>
                  <a:lnTo>
                    <a:pt x="362" y="324"/>
                  </a:lnTo>
                  <a:lnTo>
                    <a:pt x="365" y="326"/>
                  </a:lnTo>
                  <a:lnTo>
                    <a:pt x="376" y="328"/>
                  </a:lnTo>
                  <a:lnTo>
                    <a:pt x="388" y="326"/>
                  </a:lnTo>
                  <a:lnTo>
                    <a:pt x="399" y="321"/>
                  </a:lnTo>
                  <a:lnTo>
                    <a:pt x="405" y="314"/>
                  </a:lnTo>
                  <a:lnTo>
                    <a:pt x="410" y="301"/>
                  </a:lnTo>
                  <a:lnTo>
                    <a:pt x="411" y="289"/>
                  </a:lnTo>
                  <a:lnTo>
                    <a:pt x="410" y="277"/>
                  </a:lnTo>
                  <a:lnTo>
                    <a:pt x="405" y="268"/>
                  </a:lnTo>
                  <a:lnTo>
                    <a:pt x="401" y="261"/>
                  </a:lnTo>
                  <a:lnTo>
                    <a:pt x="401" y="257"/>
                  </a:lnTo>
                  <a:lnTo>
                    <a:pt x="404" y="254"/>
                  </a:lnTo>
                  <a:lnTo>
                    <a:pt x="408" y="252"/>
                  </a:lnTo>
                  <a:lnTo>
                    <a:pt x="411" y="254"/>
                  </a:lnTo>
                  <a:lnTo>
                    <a:pt x="414" y="258"/>
                  </a:lnTo>
                  <a:lnTo>
                    <a:pt x="416" y="266"/>
                  </a:lnTo>
                  <a:lnTo>
                    <a:pt x="418" y="274"/>
                  </a:lnTo>
                  <a:lnTo>
                    <a:pt x="421" y="281"/>
                  </a:lnTo>
                  <a:lnTo>
                    <a:pt x="428" y="289"/>
                  </a:lnTo>
                  <a:lnTo>
                    <a:pt x="441" y="292"/>
                  </a:lnTo>
                  <a:lnTo>
                    <a:pt x="458" y="283"/>
                  </a:lnTo>
                  <a:lnTo>
                    <a:pt x="464" y="289"/>
                  </a:lnTo>
                  <a:lnTo>
                    <a:pt x="473" y="294"/>
                  </a:lnTo>
                  <a:lnTo>
                    <a:pt x="482" y="297"/>
                  </a:lnTo>
                  <a:lnTo>
                    <a:pt x="493" y="297"/>
                  </a:lnTo>
                  <a:lnTo>
                    <a:pt x="504" y="295"/>
                  </a:lnTo>
                  <a:lnTo>
                    <a:pt x="513" y="289"/>
                  </a:lnTo>
                  <a:lnTo>
                    <a:pt x="522" y="280"/>
                  </a:lnTo>
                  <a:lnTo>
                    <a:pt x="528" y="266"/>
                  </a:lnTo>
                  <a:lnTo>
                    <a:pt x="535" y="263"/>
                  </a:lnTo>
                  <a:lnTo>
                    <a:pt x="542" y="260"/>
                  </a:lnTo>
                  <a:lnTo>
                    <a:pt x="552" y="257"/>
                  </a:lnTo>
                  <a:lnTo>
                    <a:pt x="562" y="255"/>
                  </a:lnTo>
                  <a:lnTo>
                    <a:pt x="572" y="252"/>
                  </a:lnTo>
                  <a:lnTo>
                    <a:pt x="582" y="251"/>
                  </a:lnTo>
                  <a:lnTo>
                    <a:pt x="593" y="248"/>
                  </a:lnTo>
                  <a:lnTo>
                    <a:pt x="604" y="246"/>
                  </a:lnTo>
                  <a:lnTo>
                    <a:pt x="613" y="243"/>
                  </a:lnTo>
                  <a:lnTo>
                    <a:pt x="621" y="235"/>
                  </a:lnTo>
                  <a:lnTo>
                    <a:pt x="629" y="226"/>
                  </a:lnTo>
                  <a:lnTo>
                    <a:pt x="635" y="214"/>
                  </a:lnTo>
                  <a:lnTo>
                    <a:pt x="641" y="198"/>
                  </a:lnTo>
                  <a:lnTo>
                    <a:pt x="647" y="180"/>
                  </a:lnTo>
                  <a:lnTo>
                    <a:pt x="655" y="160"/>
                  </a:lnTo>
                  <a:lnTo>
                    <a:pt x="663" y="137"/>
                  </a:lnTo>
                  <a:lnTo>
                    <a:pt x="687" y="88"/>
                  </a:lnTo>
                  <a:lnTo>
                    <a:pt x="718" y="52"/>
                  </a:lnTo>
                  <a:lnTo>
                    <a:pt x="753" y="28"/>
                  </a:lnTo>
                  <a:lnTo>
                    <a:pt x="790" y="12"/>
                  </a:lnTo>
                  <a:lnTo>
                    <a:pt x="824" y="3"/>
                  </a:lnTo>
                  <a:lnTo>
                    <a:pt x="855" y="0"/>
                  </a:lnTo>
                  <a:lnTo>
                    <a:pt x="878" y="0"/>
                  </a:lnTo>
                  <a:lnTo>
                    <a:pt x="892" y="0"/>
                  </a:lnTo>
                  <a:lnTo>
                    <a:pt x="903" y="0"/>
                  </a:lnTo>
                  <a:lnTo>
                    <a:pt x="917" y="1"/>
                  </a:lnTo>
                  <a:lnTo>
                    <a:pt x="934" y="5"/>
                  </a:lnTo>
                  <a:lnTo>
                    <a:pt x="954" y="8"/>
                  </a:lnTo>
                  <a:lnTo>
                    <a:pt x="974" y="12"/>
                  </a:lnTo>
                  <a:lnTo>
                    <a:pt x="995" y="18"/>
                  </a:lnTo>
                  <a:lnTo>
                    <a:pt x="1015" y="26"/>
                  </a:lnTo>
                  <a:lnTo>
                    <a:pt x="1034" y="35"/>
                  </a:lnTo>
                  <a:lnTo>
                    <a:pt x="1052" y="43"/>
                  </a:lnTo>
                  <a:lnTo>
                    <a:pt x="1071" y="51"/>
                  </a:lnTo>
                  <a:lnTo>
                    <a:pt x="1092" y="55"/>
                  </a:lnTo>
                  <a:lnTo>
                    <a:pt x="1112" y="58"/>
                  </a:lnTo>
                  <a:lnTo>
                    <a:pt x="1132" y="60"/>
                  </a:lnTo>
                  <a:lnTo>
                    <a:pt x="1152" y="60"/>
                  </a:lnTo>
                  <a:lnTo>
                    <a:pt x="1171" y="60"/>
                  </a:lnTo>
                  <a:lnTo>
                    <a:pt x="1188" y="58"/>
                  </a:lnTo>
                  <a:lnTo>
                    <a:pt x="1206" y="58"/>
                  </a:lnTo>
                  <a:lnTo>
                    <a:pt x="1208" y="66"/>
                  </a:lnTo>
                  <a:lnTo>
                    <a:pt x="1199" y="75"/>
                  </a:lnTo>
                  <a:lnTo>
                    <a:pt x="1191" y="83"/>
                  </a:lnTo>
                  <a:lnTo>
                    <a:pt x="1173" y="108"/>
                  </a:lnTo>
                  <a:lnTo>
                    <a:pt x="1151" y="137"/>
                  </a:lnTo>
                  <a:lnTo>
                    <a:pt x="1126" y="171"/>
                  </a:lnTo>
                  <a:lnTo>
                    <a:pt x="1099" y="203"/>
                  </a:lnTo>
                  <a:lnTo>
                    <a:pt x="1071" y="235"/>
                  </a:lnTo>
                  <a:lnTo>
                    <a:pt x="1042" y="263"/>
                  </a:lnTo>
                  <a:lnTo>
                    <a:pt x="1014" y="284"/>
                  </a:lnTo>
                  <a:lnTo>
                    <a:pt x="988" y="297"/>
                  </a:lnTo>
                  <a:lnTo>
                    <a:pt x="971" y="301"/>
                  </a:lnTo>
                  <a:lnTo>
                    <a:pt x="951" y="309"/>
                  </a:lnTo>
                  <a:lnTo>
                    <a:pt x="926" y="318"/>
                  </a:lnTo>
                  <a:lnTo>
                    <a:pt x="900" y="326"/>
                  </a:lnTo>
                  <a:lnTo>
                    <a:pt x="872" y="334"/>
                  </a:lnTo>
                  <a:lnTo>
                    <a:pt x="846" y="341"/>
                  </a:lnTo>
                  <a:lnTo>
                    <a:pt x="823" y="346"/>
                  </a:lnTo>
                  <a:lnTo>
                    <a:pt x="801" y="348"/>
                  </a:lnTo>
                  <a:lnTo>
                    <a:pt x="780" y="346"/>
                  </a:lnTo>
                  <a:lnTo>
                    <a:pt x="757" y="341"/>
                  </a:lnTo>
                  <a:lnTo>
                    <a:pt x="732" y="334"/>
                  </a:lnTo>
                  <a:lnTo>
                    <a:pt x="709" y="326"/>
                  </a:lnTo>
                  <a:lnTo>
                    <a:pt x="686" y="318"/>
                  </a:lnTo>
                  <a:lnTo>
                    <a:pt x="667" y="311"/>
                  </a:lnTo>
                  <a:lnTo>
                    <a:pt x="652" y="303"/>
                  </a:lnTo>
                  <a:lnTo>
                    <a:pt x="644" y="298"/>
                  </a:lnTo>
                  <a:lnTo>
                    <a:pt x="635" y="292"/>
                  </a:lnTo>
                  <a:lnTo>
                    <a:pt x="626" y="286"/>
                  </a:lnTo>
                  <a:lnTo>
                    <a:pt x="616" y="280"/>
                  </a:lnTo>
                  <a:lnTo>
                    <a:pt x="607" y="274"/>
                  </a:lnTo>
                  <a:lnTo>
                    <a:pt x="601" y="272"/>
                  </a:lnTo>
                  <a:lnTo>
                    <a:pt x="592" y="272"/>
                  </a:lnTo>
                  <a:lnTo>
                    <a:pt x="582" y="272"/>
                  </a:lnTo>
                  <a:lnTo>
                    <a:pt x="572" y="274"/>
                  </a:lnTo>
                  <a:lnTo>
                    <a:pt x="559" y="277"/>
                  </a:lnTo>
                  <a:lnTo>
                    <a:pt x="550" y="280"/>
                  </a:lnTo>
                  <a:lnTo>
                    <a:pt x="541" y="283"/>
                  </a:lnTo>
                  <a:lnTo>
                    <a:pt x="535" y="286"/>
                  </a:lnTo>
                  <a:lnTo>
                    <a:pt x="527" y="292"/>
                  </a:lnTo>
                  <a:lnTo>
                    <a:pt x="524" y="298"/>
                  </a:lnTo>
                  <a:lnTo>
                    <a:pt x="527" y="303"/>
                  </a:lnTo>
                  <a:lnTo>
                    <a:pt x="535" y="306"/>
                  </a:lnTo>
                  <a:lnTo>
                    <a:pt x="541" y="308"/>
                  </a:lnTo>
                  <a:lnTo>
                    <a:pt x="549" y="309"/>
                  </a:lnTo>
                  <a:lnTo>
                    <a:pt x="558" y="309"/>
                  </a:lnTo>
                  <a:lnTo>
                    <a:pt x="569" y="308"/>
                  </a:lnTo>
                  <a:lnTo>
                    <a:pt x="581" y="306"/>
                  </a:lnTo>
                  <a:lnTo>
                    <a:pt x="593" y="304"/>
                  </a:lnTo>
                  <a:lnTo>
                    <a:pt x="606" y="303"/>
                  </a:lnTo>
                  <a:lnTo>
                    <a:pt x="618" y="301"/>
                  </a:lnTo>
                  <a:lnTo>
                    <a:pt x="629" y="300"/>
                  </a:lnTo>
                  <a:lnTo>
                    <a:pt x="641" y="300"/>
                  </a:lnTo>
                  <a:lnTo>
                    <a:pt x="655" y="300"/>
                  </a:lnTo>
                  <a:lnTo>
                    <a:pt x="670" y="303"/>
                  </a:lnTo>
                  <a:lnTo>
                    <a:pt x="689" y="308"/>
                  </a:lnTo>
                  <a:lnTo>
                    <a:pt x="712" y="317"/>
                  </a:lnTo>
                  <a:lnTo>
                    <a:pt x="738" y="328"/>
                  </a:lnTo>
                  <a:lnTo>
                    <a:pt x="770" y="343"/>
                  </a:lnTo>
                  <a:lnTo>
                    <a:pt x="797" y="358"/>
                  </a:lnTo>
                  <a:lnTo>
                    <a:pt x="820" y="380"/>
                  </a:lnTo>
                  <a:lnTo>
                    <a:pt x="840" y="406"/>
                  </a:lnTo>
                  <a:lnTo>
                    <a:pt x="858" y="434"/>
                  </a:lnTo>
                  <a:lnTo>
                    <a:pt x="875" y="466"/>
                  </a:lnTo>
                  <a:lnTo>
                    <a:pt x="887" y="500"/>
                  </a:lnTo>
                  <a:lnTo>
                    <a:pt x="898" y="535"/>
                  </a:lnTo>
                  <a:lnTo>
                    <a:pt x="904" y="571"/>
                  </a:lnTo>
                  <a:lnTo>
                    <a:pt x="906" y="594"/>
                  </a:lnTo>
                  <a:lnTo>
                    <a:pt x="907" y="617"/>
                  </a:lnTo>
                  <a:lnTo>
                    <a:pt x="907" y="638"/>
                  </a:lnTo>
                  <a:lnTo>
                    <a:pt x="904" y="660"/>
                  </a:lnTo>
                  <a:lnTo>
                    <a:pt x="891" y="644"/>
                  </a:lnTo>
                  <a:lnTo>
                    <a:pt x="869" y="629"/>
                  </a:lnTo>
                  <a:lnTo>
                    <a:pt x="844" y="615"/>
                  </a:lnTo>
                  <a:lnTo>
                    <a:pt x="815" y="604"/>
                  </a:lnTo>
                  <a:lnTo>
                    <a:pt x="784" y="594"/>
                  </a:lnTo>
                  <a:lnTo>
                    <a:pt x="755" y="586"/>
                  </a:lnTo>
                  <a:lnTo>
                    <a:pt x="727" y="580"/>
                  </a:lnTo>
                  <a:lnTo>
                    <a:pt x="703" y="575"/>
                  </a:lnTo>
                  <a:lnTo>
                    <a:pt x="687" y="572"/>
                  </a:lnTo>
                  <a:lnTo>
                    <a:pt x="670" y="569"/>
                  </a:lnTo>
                  <a:lnTo>
                    <a:pt x="652" y="564"/>
                  </a:lnTo>
                  <a:lnTo>
                    <a:pt x="633" y="558"/>
                  </a:lnTo>
                  <a:lnTo>
                    <a:pt x="615" y="548"/>
                  </a:lnTo>
                  <a:lnTo>
                    <a:pt x="599" y="535"/>
                  </a:lnTo>
                  <a:lnTo>
                    <a:pt x="585" y="517"/>
                  </a:lnTo>
                  <a:lnTo>
                    <a:pt x="575" y="495"/>
                  </a:lnTo>
                  <a:lnTo>
                    <a:pt x="561" y="464"/>
                  </a:lnTo>
                  <a:lnTo>
                    <a:pt x="547" y="438"/>
                  </a:lnTo>
                  <a:lnTo>
                    <a:pt x="538" y="412"/>
                  </a:lnTo>
                  <a:lnTo>
                    <a:pt x="538" y="374"/>
                  </a:lnTo>
                  <a:lnTo>
                    <a:pt x="536" y="363"/>
                  </a:lnTo>
                  <a:lnTo>
                    <a:pt x="532" y="352"/>
                  </a:lnTo>
                  <a:lnTo>
                    <a:pt x="524" y="341"/>
                  </a:lnTo>
                  <a:lnTo>
                    <a:pt x="513" y="332"/>
                  </a:lnTo>
                  <a:lnTo>
                    <a:pt x="502" y="323"/>
                  </a:lnTo>
                  <a:lnTo>
                    <a:pt x="491" y="317"/>
                  </a:lnTo>
                  <a:lnTo>
                    <a:pt x="482" y="311"/>
                  </a:lnTo>
                  <a:lnTo>
                    <a:pt x="475" y="306"/>
                  </a:lnTo>
                  <a:lnTo>
                    <a:pt x="464" y="301"/>
                  </a:lnTo>
                  <a:lnTo>
                    <a:pt x="453" y="298"/>
                  </a:lnTo>
                  <a:lnTo>
                    <a:pt x="447" y="300"/>
                  </a:lnTo>
                  <a:lnTo>
                    <a:pt x="445" y="306"/>
                  </a:lnTo>
                  <a:lnTo>
                    <a:pt x="447" y="314"/>
                  </a:lnTo>
                  <a:lnTo>
                    <a:pt x="448" y="323"/>
                  </a:lnTo>
                  <a:lnTo>
                    <a:pt x="451" y="334"/>
                  </a:lnTo>
                  <a:lnTo>
                    <a:pt x="456" y="343"/>
                  </a:lnTo>
                  <a:lnTo>
                    <a:pt x="462" y="351"/>
                  </a:lnTo>
                  <a:lnTo>
                    <a:pt x="475" y="361"/>
                  </a:lnTo>
                  <a:lnTo>
                    <a:pt x="490" y="375"/>
                  </a:lnTo>
                  <a:lnTo>
                    <a:pt x="510" y="394"/>
                  </a:lnTo>
                  <a:lnTo>
                    <a:pt x="528" y="415"/>
                  </a:lnTo>
                  <a:lnTo>
                    <a:pt x="547" y="440"/>
                  </a:lnTo>
                  <a:lnTo>
                    <a:pt x="564" y="468"/>
                  </a:lnTo>
                  <a:lnTo>
                    <a:pt x="576" y="50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62" name="Freeform 13"/>
            <p:cNvSpPr>
              <a:spLocks/>
            </p:cNvSpPr>
            <p:nvPr/>
          </p:nvSpPr>
          <p:spPr bwMode="auto">
            <a:xfrm>
              <a:off x="4952" y="719"/>
              <a:ext cx="181" cy="186"/>
            </a:xfrm>
            <a:custGeom>
              <a:avLst/>
              <a:gdLst>
                <a:gd name="T0" fmla="*/ 1 w 364"/>
                <a:gd name="T1" fmla="*/ 1 h 367"/>
                <a:gd name="T2" fmla="*/ 1 w 364"/>
                <a:gd name="T3" fmla="*/ 1 h 367"/>
                <a:gd name="T4" fmla="*/ 1 w 364"/>
                <a:gd name="T5" fmla="*/ 1 h 367"/>
                <a:gd name="T6" fmla="*/ 1 w 364"/>
                <a:gd name="T7" fmla="*/ 1 h 367"/>
                <a:gd name="T8" fmla="*/ 1 w 364"/>
                <a:gd name="T9" fmla="*/ 1 h 367"/>
                <a:gd name="T10" fmla="*/ 1 w 364"/>
                <a:gd name="T11" fmla="*/ 1 h 367"/>
                <a:gd name="T12" fmla="*/ 1 w 364"/>
                <a:gd name="T13" fmla="*/ 1 h 367"/>
                <a:gd name="T14" fmla="*/ 1 w 364"/>
                <a:gd name="T15" fmla="*/ 1 h 367"/>
                <a:gd name="T16" fmla="*/ 1 w 364"/>
                <a:gd name="T17" fmla="*/ 1 h 367"/>
                <a:gd name="T18" fmla="*/ 1 w 364"/>
                <a:gd name="T19" fmla="*/ 1 h 367"/>
                <a:gd name="T20" fmla="*/ 1 w 364"/>
                <a:gd name="T21" fmla="*/ 1 h 367"/>
                <a:gd name="T22" fmla="*/ 1 w 364"/>
                <a:gd name="T23" fmla="*/ 1 h 367"/>
                <a:gd name="T24" fmla="*/ 1 w 364"/>
                <a:gd name="T25" fmla="*/ 1 h 367"/>
                <a:gd name="T26" fmla="*/ 1 w 364"/>
                <a:gd name="T27" fmla="*/ 1 h 367"/>
                <a:gd name="T28" fmla="*/ 1 w 364"/>
                <a:gd name="T29" fmla="*/ 1 h 367"/>
                <a:gd name="T30" fmla="*/ 1 w 364"/>
                <a:gd name="T31" fmla="*/ 1 h 367"/>
                <a:gd name="T32" fmla="*/ 1 w 364"/>
                <a:gd name="T33" fmla="*/ 1 h 367"/>
                <a:gd name="T34" fmla="*/ 1 w 364"/>
                <a:gd name="T35" fmla="*/ 1 h 367"/>
                <a:gd name="T36" fmla="*/ 1 w 364"/>
                <a:gd name="T37" fmla="*/ 1 h 367"/>
                <a:gd name="T38" fmla="*/ 1 w 364"/>
                <a:gd name="T39" fmla="*/ 1 h 367"/>
                <a:gd name="T40" fmla="*/ 1 w 364"/>
                <a:gd name="T41" fmla="*/ 1 h 367"/>
                <a:gd name="T42" fmla="*/ 1 w 364"/>
                <a:gd name="T43" fmla="*/ 1 h 367"/>
                <a:gd name="T44" fmla="*/ 1 w 364"/>
                <a:gd name="T45" fmla="*/ 1 h 367"/>
                <a:gd name="T46" fmla="*/ 1 w 364"/>
                <a:gd name="T47" fmla="*/ 1 h 367"/>
                <a:gd name="T48" fmla="*/ 1 w 364"/>
                <a:gd name="T49" fmla="*/ 1 h 367"/>
                <a:gd name="T50" fmla="*/ 1 w 364"/>
                <a:gd name="T51" fmla="*/ 1 h 367"/>
                <a:gd name="T52" fmla="*/ 1 w 364"/>
                <a:gd name="T53" fmla="*/ 1 h 367"/>
                <a:gd name="T54" fmla="*/ 1 w 364"/>
                <a:gd name="T55" fmla="*/ 1 h 367"/>
                <a:gd name="T56" fmla="*/ 1 w 364"/>
                <a:gd name="T57" fmla="*/ 1 h 367"/>
                <a:gd name="T58" fmla="*/ 1 w 364"/>
                <a:gd name="T59" fmla="*/ 1 h 367"/>
                <a:gd name="T60" fmla="*/ 1 w 364"/>
                <a:gd name="T61" fmla="*/ 1 h 367"/>
                <a:gd name="T62" fmla="*/ 1 w 364"/>
                <a:gd name="T63" fmla="*/ 1 h 367"/>
                <a:gd name="T64" fmla="*/ 1 w 364"/>
                <a:gd name="T65" fmla="*/ 1 h 367"/>
                <a:gd name="T66" fmla="*/ 1 w 364"/>
                <a:gd name="T67" fmla="*/ 1 h 36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64"/>
                <a:gd name="T103" fmla="*/ 0 h 367"/>
                <a:gd name="T104" fmla="*/ 364 w 364"/>
                <a:gd name="T105" fmla="*/ 367 h 36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64" h="367">
                  <a:moveTo>
                    <a:pt x="276" y="367"/>
                  </a:moveTo>
                  <a:lnTo>
                    <a:pt x="276" y="355"/>
                  </a:lnTo>
                  <a:lnTo>
                    <a:pt x="280" y="344"/>
                  </a:lnTo>
                  <a:lnTo>
                    <a:pt x="288" y="335"/>
                  </a:lnTo>
                  <a:lnTo>
                    <a:pt x="299" y="330"/>
                  </a:lnTo>
                  <a:lnTo>
                    <a:pt x="310" y="329"/>
                  </a:lnTo>
                  <a:lnTo>
                    <a:pt x="319" y="332"/>
                  </a:lnTo>
                  <a:lnTo>
                    <a:pt x="325" y="335"/>
                  </a:lnTo>
                  <a:lnTo>
                    <a:pt x="328" y="340"/>
                  </a:lnTo>
                  <a:lnTo>
                    <a:pt x="330" y="343"/>
                  </a:lnTo>
                  <a:lnTo>
                    <a:pt x="334" y="344"/>
                  </a:lnTo>
                  <a:lnTo>
                    <a:pt x="341" y="346"/>
                  </a:lnTo>
                  <a:lnTo>
                    <a:pt x="350" y="347"/>
                  </a:lnTo>
                  <a:lnTo>
                    <a:pt x="357" y="349"/>
                  </a:lnTo>
                  <a:lnTo>
                    <a:pt x="362" y="349"/>
                  </a:lnTo>
                  <a:lnTo>
                    <a:pt x="364" y="347"/>
                  </a:lnTo>
                  <a:lnTo>
                    <a:pt x="361" y="343"/>
                  </a:lnTo>
                  <a:lnTo>
                    <a:pt x="356" y="337"/>
                  </a:lnTo>
                  <a:lnTo>
                    <a:pt x="350" y="330"/>
                  </a:lnTo>
                  <a:lnTo>
                    <a:pt x="342" y="326"/>
                  </a:lnTo>
                  <a:lnTo>
                    <a:pt x="336" y="320"/>
                  </a:lnTo>
                  <a:lnTo>
                    <a:pt x="331" y="323"/>
                  </a:lnTo>
                  <a:lnTo>
                    <a:pt x="324" y="324"/>
                  </a:lnTo>
                  <a:lnTo>
                    <a:pt x="314" y="324"/>
                  </a:lnTo>
                  <a:lnTo>
                    <a:pt x="307" y="320"/>
                  </a:lnTo>
                  <a:lnTo>
                    <a:pt x="300" y="310"/>
                  </a:lnTo>
                  <a:lnTo>
                    <a:pt x="297" y="301"/>
                  </a:lnTo>
                  <a:lnTo>
                    <a:pt x="296" y="294"/>
                  </a:lnTo>
                  <a:lnTo>
                    <a:pt x="297" y="286"/>
                  </a:lnTo>
                  <a:lnTo>
                    <a:pt x="299" y="281"/>
                  </a:lnTo>
                  <a:lnTo>
                    <a:pt x="300" y="278"/>
                  </a:lnTo>
                  <a:lnTo>
                    <a:pt x="304" y="274"/>
                  </a:lnTo>
                  <a:lnTo>
                    <a:pt x="307" y="270"/>
                  </a:lnTo>
                  <a:lnTo>
                    <a:pt x="313" y="266"/>
                  </a:lnTo>
                  <a:lnTo>
                    <a:pt x="322" y="261"/>
                  </a:lnTo>
                  <a:lnTo>
                    <a:pt x="330" y="260"/>
                  </a:lnTo>
                  <a:lnTo>
                    <a:pt x="336" y="258"/>
                  </a:lnTo>
                  <a:lnTo>
                    <a:pt x="344" y="221"/>
                  </a:lnTo>
                  <a:lnTo>
                    <a:pt x="342" y="186"/>
                  </a:lnTo>
                  <a:lnTo>
                    <a:pt x="333" y="152"/>
                  </a:lnTo>
                  <a:lnTo>
                    <a:pt x="314" y="121"/>
                  </a:lnTo>
                  <a:lnTo>
                    <a:pt x="287" y="94"/>
                  </a:lnTo>
                  <a:lnTo>
                    <a:pt x="250" y="71"/>
                  </a:lnTo>
                  <a:lnTo>
                    <a:pt x="203" y="52"/>
                  </a:lnTo>
                  <a:lnTo>
                    <a:pt x="148" y="40"/>
                  </a:lnTo>
                  <a:lnTo>
                    <a:pt x="126" y="37"/>
                  </a:lnTo>
                  <a:lnTo>
                    <a:pt x="103" y="32"/>
                  </a:lnTo>
                  <a:lnTo>
                    <a:pt x="82" y="26"/>
                  </a:lnTo>
                  <a:lnTo>
                    <a:pt x="60" y="20"/>
                  </a:lnTo>
                  <a:lnTo>
                    <a:pt x="42" y="15"/>
                  </a:lnTo>
                  <a:lnTo>
                    <a:pt x="25" y="9"/>
                  </a:lnTo>
                  <a:lnTo>
                    <a:pt x="11" y="4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25" y="38"/>
                  </a:lnTo>
                  <a:lnTo>
                    <a:pt x="35" y="63"/>
                  </a:lnTo>
                  <a:lnTo>
                    <a:pt x="45" y="87"/>
                  </a:lnTo>
                  <a:lnTo>
                    <a:pt x="52" y="112"/>
                  </a:lnTo>
                  <a:lnTo>
                    <a:pt x="59" y="137"/>
                  </a:lnTo>
                  <a:lnTo>
                    <a:pt x="65" y="160"/>
                  </a:lnTo>
                  <a:lnTo>
                    <a:pt x="69" y="181"/>
                  </a:lnTo>
                  <a:lnTo>
                    <a:pt x="76" y="204"/>
                  </a:lnTo>
                  <a:lnTo>
                    <a:pt x="86" y="234"/>
                  </a:lnTo>
                  <a:lnTo>
                    <a:pt x="100" y="264"/>
                  </a:lnTo>
                  <a:lnTo>
                    <a:pt x="120" y="295"/>
                  </a:lnTo>
                  <a:lnTo>
                    <a:pt x="148" y="323"/>
                  </a:lnTo>
                  <a:lnTo>
                    <a:pt x="182" y="346"/>
                  </a:lnTo>
                  <a:lnTo>
                    <a:pt x="223" y="361"/>
                  </a:lnTo>
                  <a:lnTo>
                    <a:pt x="276" y="367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63" name="Freeform 14"/>
            <p:cNvSpPr>
              <a:spLocks/>
            </p:cNvSpPr>
            <p:nvPr/>
          </p:nvSpPr>
          <p:spPr bwMode="auto">
            <a:xfrm>
              <a:off x="5149" y="833"/>
              <a:ext cx="18" cy="18"/>
            </a:xfrm>
            <a:custGeom>
              <a:avLst/>
              <a:gdLst>
                <a:gd name="T0" fmla="*/ 0 w 39"/>
                <a:gd name="T1" fmla="*/ 1 h 38"/>
                <a:gd name="T2" fmla="*/ 0 w 39"/>
                <a:gd name="T3" fmla="*/ 1 h 38"/>
                <a:gd name="T4" fmla="*/ 0 w 39"/>
                <a:gd name="T5" fmla="*/ 1 h 38"/>
                <a:gd name="T6" fmla="*/ 0 w 39"/>
                <a:gd name="T7" fmla="*/ 0 h 38"/>
                <a:gd name="T8" fmla="*/ 0 w 39"/>
                <a:gd name="T9" fmla="*/ 0 h 38"/>
                <a:gd name="T10" fmla="*/ 0 w 39"/>
                <a:gd name="T11" fmla="*/ 1 h 38"/>
                <a:gd name="T12" fmla="*/ 0 w 39"/>
                <a:gd name="T13" fmla="*/ 1 h 38"/>
                <a:gd name="T14" fmla="*/ 0 w 39"/>
                <a:gd name="T15" fmla="*/ 1 h 38"/>
                <a:gd name="T16" fmla="*/ 0 w 39"/>
                <a:gd name="T17" fmla="*/ 1 h 38"/>
                <a:gd name="T18" fmla="*/ 0 w 39"/>
                <a:gd name="T19" fmla="*/ 1 h 38"/>
                <a:gd name="T20" fmla="*/ 0 w 39"/>
                <a:gd name="T21" fmla="*/ 1 h 38"/>
                <a:gd name="T22" fmla="*/ 0 w 39"/>
                <a:gd name="T23" fmla="*/ 1 h 38"/>
                <a:gd name="T24" fmla="*/ 0 w 39"/>
                <a:gd name="T25" fmla="*/ 1 h 38"/>
                <a:gd name="T26" fmla="*/ 0 w 39"/>
                <a:gd name="T27" fmla="*/ 1 h 38"/>
                <a:gd name="T28" fmla="*/ 0 w 39"/>
                <a:gd name="T29" fmla="*/ 1 h 38"/>
                <a:gd name="T30" fmla="*/ 0 w 39"/>
                <a:gd name="T31" fmla="*/ 1 h 38"/>
                <a:gd name="T32" fmla="*/ 0 w 39"/>
                <a:gd name="T33" fmla="*/ 1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8"/>
                <a:gd name="T53" fmla="*/ 39 w 39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8">
                  <a:moveTo>
                    <a:pt x="0" y="15"/>
                  </a:moveTo>
                  <a:lnTo>
                    <a:pt x="2" y="7"/>
                  </a:lnTo>
                  <a:lnTo>
                    <a:pt x="7" y="1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7" y="12"/>
                  </a:lnTo>
                  <a:lnTo>
                    <a:pt x="39" y="20"/>
                  </a:lnTo>
                  <a:lnTo>
                    <a:pt x="37" y="27"/>
                  </a:lnTo>
                  <a:lnTo>
                    <a:pt x="33" y="34"/>
                  </a:lnTo>
                  <a:lnTo>
                    <a:pt x="27" y="37"/>
                  </a:lnTo>
                  <a:lnTo>
                    <a:pt x="22" y="38"/>
                  </a:lnTo>
                  <a:lnTo>
                    <a:pt x="16" y="37"/>
                  </a:lnTo>
                  <a:lnTo>
                    <a:pt x="8" y="30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64" name="Freeform 15"/>
            <p:cNvSpPr>
              <a:spLocks/>
            </p:cNvSpPr>
            <p:nvPr/>
          </p:nvSpPr>
          <p:spPr bwMode="auto">
            <a:xfrm>
              <a:off x="5186" y="860"/>
              <a:ext cx="21" cy="18"/>
            </a:xfrm>
            <a:custGeom>
              <a:avLst/>
              <a:gdLst>
                <a:gd name="T0" fmla="*/ 1 w 42"/>
                <a:gd name="T1" fmla="*/ 0 h 42"/>
                <a:gd name="T2" fmla="*/ 1 w 42"/>
                <a:gd name="T3" fmla="*/ 0 h 42"/>
                <a:gd name="T4" fmla="*/ 1 w 42"/>
                <a:gd name="T5" fmla="*/ 0 h 42"/>
                <a:gd name="T6" fmla="*/ 1 w 42"/>
                <a:gd name="T7" fmla="*/ 0 h 42"/>
                <a:gd name="T8" fmla="*/ 1 w 42"/>
                <a:gd name="T9" fmla="*/ 0 h 42"/>
                <a:gd name="T10" fmla="*/ 1 w 42"/>
                <a:gd name="T11" fmla="*/ 0 h 42"/>
                <a:gd name="T12" fmla="*/ 1 w 42"/>
                <a:gd name="T13" fmla="*/ 0 h 42"/>
                <a:gd name="T14" fmla="*/ 1 w 42"/>
                <a:gd name="T15" fmla="*/ 0 h 42"/>
                <a:gd name="T16" fmla="*/ 1 w 42"/>
                <a:gd name="T17" fmla="*/ 0 h 42"/>
                <a:gd name="T18" fmla="*/ 1 w 42"/>
                <a:gd name="T19" fmla="*/ 0 h 42"/>
                <a:gd name="T20" fmla="*/ 1 w 42"/>
                <a:gd name="T21" fmla="*/ 0 h 42"/>
                <a:gd name="T22" fmla="*/ 1 w 42"/>
                <a:gd name="T23" fmla="*/ 0 h 42"/>
                <a:gd name="T24" fmla="*/ 1 w 42"/>
                <a:gd name="T25" fmla="*/ 0 h 42"/>
                <a:gd name="T26" fmla="*/ 1 w 42"/>
                <a:gd name="T27" fmla="*/ 0 h 42"/>
                <a:gd name="T28" fmla="*/ 0 w 42"/>
                <a:gd name="T29" fmla="*/ 0 h 42"/>
                <a:gd name="T30" fmla="*/ 0 w 42"/>
                <a:gd name="T31" fmla="*/ 0 h 42"/>
                <a:gd name="T32" fmla="*/ 1 w 4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42"/>
                <a:gd name="T53" fmla="*/ 42 w 4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42">
                  <a:moveTo>
                    <a:pt x="5" y="5"/>
                  </a:moveTo>
                  <a:lnTo>
                    <a:pt x="11" y="2"/>
                  </a:lnTo>
                  <a:lnTo>
                    <a:pt x="22" y="0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0" y="31"/>
                  </a:lnTo>
                  <a:lnTo>
                    <a:pt x="37" y="37"/>
                  </a:lnTo>
                  <a:lnTo>
                    <a:pt x="31" y="40"/>
                  </a:lnTo>
                  <a:lnTo>
                    <a:pt x="22" y="42"/>
                  </a:lnTo>
                  <a:lnTo>
                    <a:pt x="13" y="38"/>
                  </a:lnTo>
                  <a:lnTo>
                    <a:pt x="7" y="32"/>
                  </a:lnTo>
                  <a:lnTo>
                    <a:pt x="3" y="25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65" name="Freeform 16"/>
            <p:cNvSpPr>
              <a:spLocks/>
            </p:cNvSpPr>
            <p:nvPr/>
          </p:nvSpPr>
          <p:spPr bwMode="auto">
            <a:xfrm>
              <a:off x="5141" y="884"/>
              <a:ext cx="20" cy="18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0 h 40"/>
                <a:gd name="T6" fmla="*/ 1 w 40"/>
                <a:gd name="T7" fmla="*/ 0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0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0"/>
                <a:gd name="T53" fmla="*/ 40 w 40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0">
                  <a:moveTo>
                    <a:pt x="5" y="8"/>
                  </a:moveTo>
                  <a:lnTo>
                    <a:pt x="11" y="3"/>
                  </a:lnTo>
                  <a:lnTo>
                    <a:pt x="18" y="0"/>
                  </a:lnTo>
                  <a:lnTo>
                    <a:pt x="28" y="0"/>
                  </a:lnTo>
                  <a:lnTo>
                    <a:pt x="35" y="5"/>
                  </a:lnTo>
                  <a:lnTo>
                    <a:pt x="40" y="13"/>
                  </a:lnTo>
                  <a:lnTo>
                    <a:pt x="40" y="22"/>
                  </a:lnTo>
                  <a:lnTo>
                    <a:pt x="37" y="29"/>
                  </a:lnTo>
                  <a:lnTo>
                    <a:pt x="32" y="36"/>
                  </a:lnTo>
                  <a:lnTo>
                    <a:pt x="28" y="39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5" y="37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66" name="Freeform 17"/>
            <p:cNvSpPr>
              <a:spLocks/>
            </p:cNvSpPr>
            <p:nvPr/>
          </p:nvSpPr>
          <p:spPr bwMode="auto">
            <a:xfrm>
              <a:off x="5107" y="859"/>
              <a:ext cx="21" cy="18"/>
            </a:xfrm>
            <a:custGeom>
              <a:avLst/>
              <a:gdLst>
                <a:gd name="T0" fmla="*/ 1 w 41"/>
                <a:gd name="T1" fmla="*/ 1 h 40"/>
                <a:gd name="T2" fmla="*/ 1 w 41"/>
                <a:gd name="T3" fmla="*/ 1 h 40"/>
                <a:gd name="T4" fmla="*/ 0 w 41"/>
                <a:gd name="T5" fmla="*/ 1 h 40"/>
                <a:gd name="T6" fmla="*/ 1 w 41"/>
                <a:gd name="T7" fmla="*/ 1 h 40"/>
                <a:gd name="T8" fmla="*/ 1 w 41"/>
                <a:gd name="T9" fmla="*/ 1 h 40"/>
                <a:gd name="T10" fmla="*/ 1 w 41"/>
                <a:gd name="T11" fmla="*/ 1 h 40"/>
                <a:gd name="T12" fmla="*/ 1 w 41"/>
                <a:gd name="T13" fmla="*/ 1 h 40"/>
                <a:gd name="T14" fmla="*/ 1 w 41"/>
                <a:gd name="T15" fmla="*/ 1 h 40"/>
                <a:gd name="T16" fmla="*/ 1 w 41"/>
                <a:gd name="T17" fmla="*/ 1 h 40"/>
                <a:gd name="T18" fmla="*/ 1 w 41"/>
                <a:gd name="T19" fmla="*/ 1 h 40"/>
                <a:gd name="T20" fmla="*/ 1 w 41"/>
                <a:gd name="T21" fmla="*/ 1 h 40"/>
                <a:gd name="T22" fmla="*/ 1 w 41"/>
                <a:gd name="T23" fmla="*/ 1 h 40"/>
                <a:gd name="T24" fmla="*/ 1 w 41"/>
                <a:gd name="T25" fmla="*/ 1 h 40"/>
                <a:gd name="T26" fmla="*/ 1 w 41"/>
                <a:gd name="T27" fmla="*/ 1 h 40"/>
                <a:gd name="T28" fmla="*/ 1 w 41"/>
                <a:gd name="T29" fmla="*/ 1 h 40"/>
                <a:gd name="T30" fmla="*/ 1 w 41"/>
                <a:gd name="T31" fmla="*/ 0 h 40"/>
                <a:gd name="T32" fmla="*/ 1 w 41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0"/>
                <a:gd name="T53" fmla="*/ 41 w 41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0">
                  <a:moveTo>
                    <a:pt x="7" y="2"/>
                  </a:moveTo>
                  <a:lnTo>
                    <a:pt x="3" y="8"/>
                  </a:lnTo>
                  <a:lnTo>
                    <a:pt x="0" y="17"/>
                  </a:lnTo>
                  <a:lnTo>
                    <a:pt x="1" y="27"/>
                  </a:lnTo>
                  <a:lnTo>
                    <a:pt x="4" y="34"/>
                  </a:lnTo>
                  <a:lnTo>
                    <a:pt x="11" y="39"/>
                  </a:lnTo>
                  <a:lnTo>
                    <a:pt x="20" y="40"/>
                  </a:lnTo>
                  <a:lnTo>
                    <a:pt x="29" y="40"/>
                  </a:lnTo>
                  <a:lnTo>
                    <a:pt x="37" y="37"/>
                  </a:lnTo>
                  <a:lnTo>
                    <a:pt x="40" y="31"/>
                  </a:lnTo>
                  <a:lnTo>
                    <a:pt x="41" y="25"/>
                  </a:lnTo>
                  <a:lnTo>
                    <a:pt x="41" y="19"/>
                  </a:lnTo>
                  <a:lnTo>
                    <a:pt x="40" y="11"/>
                  </a:lnTo>
                  <a:lnTo>
                    <a:pt x="35" y="7"/>
                  </a:lnTo>
                  <a:lnTo>
                    <a:pt x="26" y="2"/>
                  </a:lnTo>
                  <a:lnTo>
                    <a:pt x="15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67" name="Freeform 18"/>
            <p:cNvSpPr>
              <a:spLocks/>
            </p:cNvSpPr>
            <p:nvPr/>
          </p:nvSpPr>
          <p:spPr bwMode="auto">
            <a:xfrm>
              <a:off x="5095" y="896"/>
              <a:ext cx="16" cy="18"/>
            </a:xfrm>
            <a:custGeom>
              <a:avLst/>
              <a:gdLst>
                <a:gd name="T0" fmla="*/ 0 w 34"/>
                <a:gd name="T1" fmla="*/ 1 h 36"/>
                <a:gd name="T2" fmla="*/ 0 w 34"/>
                <a:gd name="T3" fmla="*/ 1 h 36"/>
                <a:gd name="T4" fmla="*/ 0 w 34"/>
                <a:gd name="T5" fmla="*/ 1 h 36"/>
                <a:gd name="T6" fmla="*/ 1 w 34"/>
                <a:gd name="T7" fmla="*/ 1 h 36"/>
                <a:gd name="T8" fmla="*/ 1 w 34"/>
                <a:gd name="T9" fmla="*/ 1 h 36"/>
                <a:gd name="T10" fmla="*/ 1 w 34"/>
                <a:gd name="T11" fmla="*/ 0 h 36"/>
                <a:gd name="T12" fmla="*/ 1 w 34"/>
                <a:gd name="T13" fmla="*/ 1 h 36"/>
                <a:gd name="T14" fmla="*/ 1 w 34"/>
                <a:gd name="T15" fmla="*/ 1 h 36"/>
                <a:gd name="T16" fmla="*/ 1 w 34"/>
                <a:gd name="T17" fmla="*/ 1 h 36"/>
                <a:gd name="T18" fmla="*/ 1 w 34"/>
                <a:gd name="T19" fmla="*/ 1 h 36"/>
                <a:gd name="T20" fmla="*/ 1 w 34"/>
                <a:gd name="T21" fmla="*/ 1 h 36"/>
                <a:gd name="T22" fmla="*/ 1 w 34"/>
                <a:gd name="T23" fmla="*/ 1 h 36"/>
                <a:gd name="T24" fmla="*/ 1 w 34"/>
                <a:gd name="T25" fmla="*/ 1 h 36"/>
                <a:gd name="T26" fmla="*/ 1 w 34"/>
                <a:gd name="T27" fmla="*/ 1 h 36"/>
                <a:gd name="T28" fmla="*/ 1 w 34"/>
                <a:gd name="T29" fmla="*/ 1 h 36"/>
                <a:gd name="T30" fmla="*/ 1 w 34"/>
                <a:gd name="T31" fmla="*/ 1 h 36"/>
                <a:gd name="T32" fmla="*/ 0 w 34"/>
                <a:gd name="T33" fmla="*/ 1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6"/>
                <a:gd name="T53" fmla="*/ 34 w 3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6">
                  <a:moveTo>
                    <a:pt x="0" y="23"/>
                  </a:moveTo>
                  <a:lnTo>
                    <a:pt x="0" y="17"/>
                  </a:lnTo>
                  <a:lnTo>
                    <a:pt x="0" y="10"/>
                  </a:lnTo>
                  <a:lnTo>
                    <a:pt x="4" y="5"/>
                  </a:lnTo>
                  <a:lnTo>
                    <a:pt x="12" y="2"/>
                  </a:lnTo>
                  <a:lnTo>
                    <a:pt x="21" y="0"/>
                  </a:lnTo>
                  <a:lnTo>
                    <a:pt x="27" y="2"/>
                  </a:lnTo>
                  <a:lnTo>
                    <a:pt x="32" y="7"/>
                  </a:lnTo>
                  <a:lnTo>
                    <a:pt x="34" y="11"/>
                  </a:lnTo>
                  <a:lnTo>
                    <a:pt x="34" y="19"/>
                  </a:lnTo>
                  <a:lnTo>
                    <a:pt x="32" y="27"/>
                  </a:lnTo>
                  <a:lnTo>
                    <a:pt x="27" y="33"/>
                  </a:lnTo>
                  <a:lnTo>
                    <a:pt x="21" y="36"/>
                  </a:lnTo>
                  <a:lnTo>
                    <a:pt x="15" y="36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68" name="Freeform 19"/>
            <p:cNvSpPr>
              <a:spLocks/>
            </p:cNvSpPr>
            <p:nvPr/>
          </p:nvSpPr>
          <p:spPr bwMode="auto">
            <a:xfrm>
              <a:off x="5126" y="923"/>
              <a:ext cx="15" cy="21"/>
            </a:xfrm>
            <a:custGeom>
              <a:avLst/>
              <a:gdLst>
                <a:gd name="T0" fmla="*/ 0 w 31"/>
                <a:gd name="T1" fmla="*/ 1 h 41"/>
                <a:gd name="T2" fmla="*/ 0 w 31"/>
                <a:gd name="T3" fmla="*/ 1 h 41"/>
                <a:gd name="T4" fmla="*/ 0 w 31"/>
                <a:gd name="T5" fmla="*/ 1 h 41"/>
                <a:gd name="T6" fmla="*/ 0 w 31"/>
                <a:gd name="T7" fmla="*/ 1 h 41"/>
                <a:gd name="T8" fmla="*/ 0 w 31"/>
                <a:gd name="T9" fmla="*/ 1 h 41"/>
                <a:gd name="T10" fmla="*/ 0 w 31"/>
                <a:gd name="T11" fmla="*/ 1 h 41"/>
                <a:gd name="T12" fmla="*/ 0 w 31"/>
                <a:gd name="T13" fmla="*/ 1 h 41"/>
                <a:gd name="T14" fmla="*/ 0 w 31"/>
                <a:gd name="T15" fmla="*/ 1 h 41"/>
                <a:gd name="T16" fmla="*/ 0 w 31"/>
                <a:gd name="T17" fmla="*/ 0 h 41"/>
                <a:gd name="T18" fmla="*/ 0 w 31"/>
                <a:gd name="T19" fmla="*/ 1 h 41"/>
                <a:gd name="T20" fmla="*/ 0 w 31"/>
                <a:gd name="T21" fmla="*/ 1 h 41"/>
                <a:gd name="T22" fmla="*/ 0 w 31"/>
                <a:gd name="T23" fmla="*/ 1 h 41"/>
                <a:gd name="T24" fmla="*/ 0 w 31"/>
                <a:gd name="T25" fmla="*/ 1 h 41"/>
                <a:gd name="T26" fmla="*/ 0 w 31"/>
                <a:gd name="T27" fmla="*/ 1 h 41"/>
                <a:gd name="T28" fmla="*/ 0 w 31"/>
                <a:gd name="T29" fmla="*/ 1 h 41"/>
                <a:gd name="T30" fmla="*/ 0 w 31"/>
                <a:gd name="T31" fmla="*/ 1 h 41"/>
                <a:gd name="T32" fmla="*/ 0 w 31"/>
                <a:gd name="T33" fmla="*/ 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41"/>
                <a:gd name="T53" fmla="*/ 31 w 31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41">
                  <a:moveTo>
                    <a:pt x="11" y="41"/>
                  </a:moveTo>
                  <a:lnTo>
                    <a:pt x="4" y="40"/>
                  </a:lnTo>
                  <a:lnTo>
                    <a:pt x="1" y="35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3" y="12"/>
                  </a:lnTo>
                  <a:lnTo>
                    <a:pt x="7" y="6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28" y="7"/>
                  </a:lnTo>
                  <a:lnTo>
                    <a:pt x="29" y="15"/>
                  </a:lnTo>
                  <a:lnTo>
                    <a:pt x="31" y="21"/>
                  </a:lnTo>
                  <a:lnTo>
                    <a:pt x="29" y="27"/>
                  </a:lnTo>
                  <a:lnTo>
                    <a:pt x="24" y="34"/>
                  </a:lnTo>
                  <a:lnTo>
                    <a:pt x="18" y="40"/>
                  </a:lnTo>
                  <a:lnTo>
                    <a:pt x="11" y="4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69" name="Freeform 20"/>
            <p:cNvSpPr>
              <a:spLocks/>
            </p:cNvSpPr>
            <p:nvPr/>
          </p:nvSpPr>
          <p:spPr bwMode="auto">
            <a:xfrm>
              <a:off x="5153" y="907"/>
              <a:ext cx="19" cy="23"/>
            </a:xfrm>
            <a:custGeom>
              <a:avLst/>
              <a:gdLst>
                <a:gd name="T0" fmla="*/ 1 w 37"/>
                <a:gd name="T1" fmla="*/ 1 h 46"/>
                <a:gd name="T2" fmla="*/ 1 w 37"/>
                <a:gd name="T3" fmla="*/ 1 h 46"/>
                <a:gd name="T4" fmla="*/ 1 w 37"/>
                <a:gd name="T5" fmla="*/ 1 h 46"/>
                <a:gd name="T6" fmla="*/ 1 w 37"/>
                <a:gd name="T7" fmla="*/ 1 h 46"/>
                <a:gd name="T8" fmla="*/ 1 w 37"/>
                <a:gd name="T9" fmla="*/ 0 h 46"/>
                <a:gd name="T10" fmla="*/ 1 w 37"/>
                <a:gd name="T11" fmla="*/ 1 h 46"/>
                <a:gd name="T12" fmla="*/ 1 w 37"/>
                <a:gd name="T13" fmla="*/ 1 h 46"/>
                <a:gd name="T14" fmla="*/ 1 w 37"/>
                <a:gd name="T15" fmla="*/ 1 h 46"/>
                <a:gd name="T16" fmla="*/ 1 w 37"/>
                <a:gd name="T17" fmla="*/ 1 h 46"/>
                <a:gd name="T18" fmla="*/ 1 w 37"/>
                <a:gd name="T19" fmla="*/ 1 h 46"/>
                <a:gd name="T20" fmla="*/ 1 w 37"/>
                <a:gd name="T21" fmla="*/ 1 h 46"/>
                <a:gd name="T22" fmla="*/ 1 w 37"/>
                <a:gd name="T23" fmla="*/ 1 h 46"/>
                <a:gd name="T24" fmla="*/ 1 w 37"/>
                <a:gd name="T25" fmla="*/ 1 h 46"/>
                <a:gd name="T26" fmla="*/ 1 w 37"/>
                <a:gd name="T27" fmla="*/ 1 h 46"/>
                <a:gd name="T28" fmla="*/ 1 w 37"/>
                <a:gd name="T29" fmla="*/ 1 h 46"/>
                <a:gd name="T30" fmla="*/ 0 w 37"/>
                <a:gd name="T31" fmla="*/ 1 h 46"/>
                <a:gd name="T32" fmla="*/ 1 w 37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46"/>
                <a:gd name="T53" fmla="*/ 37 w 37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46">
                  <a:moveTo>
                    <a:pt x="1" y="25"/>
                  </a:moveTo>
                  <a:lnTo>
                    <a:pt x="4" y="17"/>
                  </a:lnTo>
                  <a:lnTo>
                    <a:pt x="7" y="8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29" y="3"/>
                  </a:lnTo>
                  <a:lnTo>
                    <a:pt x="35" y="8"/>
                  </a:lnTo>
                  <a:lnTo>
                    <a:pt x="37" y="16"/>
                  </a:lnTo>
                  <a:lnTo>
                    <a:pt x="35" y="23"/>
                  </a:lnTo>
                  <a:lnTo>
                    <a:pt x="32" y="33"/>
                  </a:lnTo>
                  <a:lnTo>
                    <a:pt x="26" y="39"/>
                  </a:lnTo>
                  <a:lnTo>
                    <a:pt x="18" y="45"/>
                  </a:lnTo>
                  <a:lnTo>
                    <a:pt x="11" y="46"/>
                  </a:lnTo>
                  <a:lnTo>
                    <a:pt x="6" y="45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70" name="Freeform 21"/>
            <p:cNvSpPr>
              <a:spLocks/>
            </p:cNvSpPr>
            <p:nvPr/>
          </p:nvSpPr>
          <p:spPr bwMode="auto">
            <a:xfrm>
              <a:off x="5181" y="910"/>
              <a:ext cx="16" cy="19"/>
            </a:xfrm>
            <a:custGeom>
              <a:avLst/>
              <a:gdLst>
                <a:gd name="T0" fmla="*/ 0 w 37"/>
                <a:gd name="T1" fmla="*/ 1 h 36"/>
                <a:gd name="T2" fmla="*/ 0 w 37"/>
                <a:gd name="T3" fmla="*/ 1 h 36"/>
                <a:gd name="T4" fmla="*/ 0 w 37"/>
                <a:gd name="T5" fmla="*/ 1 h 36"/>
                <a:gd name="T6" fmla="*/ 0 w 37"/>
                <a:gd name="T7" fmla="*/ 1 h 36"/>
                <a:gd name="T8" fmla="*/ 0 w 37"/>
                <a:gd name="T9" fmla="*/ 1 h 36"/>
                <a:gd name="T10" fmla="*/ 0 w 37"/>
                <a:gd name="T11" fmla="*/ 1 h 36"/>
                <a:gd name="T12" fmla="*/ 0 w 37"/>
                <a:gd name="T13" fmla="*/ 1 h 36"/>
                <a:gd name="T14" fmla="*/ 0 w 37"/>
                <a:gd name="T15" fmla="*/ 1 h 36"/>
                <a:gd name="T16" fmla="*/ 0 w 37"/>
                <a:gd name="T17" fmla="*/ 1 h 36"/>
                <a:gd name="T18" fmla="*/ 0 w 37"/>
                <a:gd name="T19" fmla="*/ 1 h 36"/>
                <a:gd name="T20" fmla="*/ 0 w 37"/>
                <a:gd name="T21" fmla="*/ 1 h 36"/>
                <a:gd name="T22" fmla="*/ 0 w 37"/>
                <a:gd name="T23" fmla="*/ 1 h 36"/>
                <a:gd name="T24" fmla="*/ 0 w 37"/>
                <a:gd name="T25" fmla="*/ 1 h 36"/>
                <a:gd name="T26" fmla="*/ 0 w 37"/>
                <a:gd name="T27" fmla="*/ 1 h 36"/>
                <a:gd name="T28" fmla="*/ 0 w 37"/>
                <a:gd name="T29" fmla="*/ 1 h 36"/>
                <a:gd name="T30" fmla="*/ 0 w 37"/>
                <a:gd name="T31" fmla="*/ 0 h 36"/>
                <a:gd name="T32" fmla="*/ 0 w 37"/>
                <a:gd name="T33" fmla="*/ 1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6"/>
                <a:gd name="T53" fmla="*/ 37 w 37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6">
                  <a:moveTo>
                    <a:pt x="29" y="3"/>
                  </a:moveTo>
                  <a:lnTo>
                    <a:pt x="34" y="7"/>
                  </a:lnTo>
                  <a:lnTo>
                    <a:pt x="37" y="12"/>
                  </a:lnTo>
                  <a:lnTo>
                    <a:pt x="37" y="20"/>
                  </a:lnTo>
                  <a:lnTo>
                    <a:pt x="35" y="26"/>
                  </a:lnTo>
                  <a:lnTo>
                    <a:pt x="31" y="30"/>
                  </a:lnTo>
                  <a:lnTo>
                    <a:pt x="25" y="35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8" y="33"/>
                  </a:lnTo>
                  <a:lnTo>
                    <a:pt x="3" y="29"/>
                  </a:lnTo>
                  <a:lnTo>
                    <a:pt x="0" y="23"/>
                  </a:lnTo>
                  <a:lnTo>
                    <a:pt x="2" y="15"/>
                  </a:lnTo>
                  <a:lnTo>
                    <a:pt x="6" y="7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9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71" name="Freeform 22"/>
            <p:cNvSpPr>
              <a:spLocks/>
            </p:cNvSpPr>
            <p:nvPr/>
          </p:nvSpPr>
          <p:spPr bwMode="auto">
            <a:xfrm>
              <a:off x="4973" y="937"/>
              <a:ext cx="154" cy="106"/>
            </a:xfrm>
            <a:custGeom>
              <a:avLst/>
              <a:gdLst>
                <a:gd name="T0" fmla="*/ 1 w 308"/>
                <a:gd name="T1" fmla="*/ 1 h 211"/>
                <a:gd name="T2" fmla="*/ 1 w 308"/>
                <a:gd name="T3" fmla="*/ 1 h 211"/>
                <a:gd name="T4" fmla="*/ 1 w 308"/>
                <a:gd name="T5" fmla="*/ 1 h 211"/>
                <a:gd name="T6" fmla="*/ 1 w 308"/>
                <a:gd name="T7" fmla="*/ 1 h 211"/>
                <a:gd name="T8" fmla="*/ 1 w 308"/>
                <a:gd name="T9" fmla="*/ 1 h 211"/>
                <a:gd name="T10" fmla="*/ 1 w 308"/>
                <a:gd name="T11" fmla="*/ 1 h 211"/>
                <a:gd name="T12" fmla="*/ 1 w 308"/>
                <a:gd name="T13" fmla="*/ 1 h 211"/>
                <a:gd name="T14" fmla="*/ 1 w 308"/>
                <a:gd name="T15" fmla="*/ 1 h 211"/>
                <a:gd name="T16" fmla="*/ 1 w 308"/>
                <a:gd name="T17" fmla="*/ 1 h 211"/>
                <a:gd name="T18" fmla="*/ 1 w 308"/>
                <a:gd name="T19" fmla="*/ 1 h 211"/>
                <a:gd name="T20" fmla="*/ 1 w 308"/>
                <a:gd name="T21" fmla="*/ 1 h 211"/>
                <a:gd name="T22" fmla="*/ 1 w 308"/>
                <a:gd name="T23" fmla="*/ 1 h 211"/>
                <a:gd name="T24" fmla="*/ 1 w 308"/>
                <a:gd name="T25" fmla="*/ 1 h 211"/>
                <a:gd name="T26" fmla="*/ 1 w 308"/>
                <a:gd name="T27" fmla="*/ 1 h 211"/>
                <a:gd name="T28" fmla="*/ 1 w 308"/>
                <a:gd name="T29" fmla="*/ 1 h 211"/>
                <a:gd name="T30" fmla="*/ 1 w 308"/>
                <a:gd name="T31" fmla="*/ 1 h 211"/>
                <a:gd name="T32" fmla="*/ 1 w 308"/>
                <a:gd name="T33" fmla="*/ 1 h 211"/>
                <a:gd name="T34" fmla="*/ 1 w 308"/>
                <a:gd name="T35" fmla="*/ 1 h 211"/>
                <a:gd name="T36" fmla="*/ 1 w 308"/>
                <a:gd name="T37" fmla="*/ 1 h 211"/>
                <a:gd name="T38" fmla="*/ 1 w 308"/>
                <a:gd name="T39" fmla="*/ 1 h 211"/>
                <a:gd name="T40" fmla="*/ 1 w 308"/>
                <a:gd name="T41" fmla="*/ 1 h 211"/>
                <a:gd name="T42" fmla="*/ 1 w 308"/>
                <a:gd name="T43" fmla="*/ 1 h 211"/>
                <a:gd name="T44" fmla="*/ 1 w 308"/>
                <a:gd name="T45" fmla="*/ 1 h 211"/>
                <a:gd name="T46" fmla="*/ 1 w 308"/>
                <a:gd name="T47" fmla="*/ 1 h 211"/>
                <a:gd name="T48" fmla="*/ 1 w 308"/>
                <a:gd name="T49" fmla="*/ 1 h 211"/>
                <a:gd name="T50" fmla="*/ 1 w 308"/>
                <a:gd name="T51" fmla="*/ 1 h 211"/>
                <a:gd name="T52" fmla="*/ 1 w 308"/>
                <a:gd name="T53" fmla="*/ 1 h 211"/>
                <a:gd name="T54" fmla="*/ 1 w 308"/>
                <a:gd name="T55" fmla="*/ 1 h 211"/>
                <a:gd name="T56" fmla="*/ 1 w 308"/>
                <a:gd name="T57" fmla="*/ 1 h 211"/>
                <a:gd name="T58" fmla="*/ 1 w 308"/>
                <a:gd name="T59" fmla="*/ 1 h 211"/>
                <a:gd name="T60" fmla="*/ 1 w 308"/>
                <a:gd name="T61" fmla="*/ 1 h 211"/>
                <a:gd name="T62" fmla="*/ 1 w 308"/>
                <a:gd name="T63" fmla="*/ 1 h 211"/>
                <a:gd name="T64" fmla="*/ 1 w 308"/>
                <a:gd name="T65" fmla="*/ 1 h 211"/>
                <a:gd name="T66" fmla="*/ 0 w 308"/>
                <a:gd name="T67" fmla="*/ 1 h 211"/>
                <a:gd name="T68" fmla="*/ 1 w 308"/>
                <a:gd name="T69" fmla="*/ 1 h 211"/>
                <a:gd name="T70" fmla="*/ 1 w 308"/>
                <a:gd name="T71" fmla="*/ 1 h 211"/>
                <a:gd name="T72" fmla="*/ 1 w 308"/>
                <a:gd name="T73" fmla="*/ 1 h 211"/>
                <a:gd name="T74" fmla="*/ 1 w 308"/>
                <a:gd name="T75" fmla="*/ 1 h 211"/>
                <a:gd name="T76" fmla="*/ 1 w 308"/>
                <a:gd name="T77" fmla="*/ 1 h 211"/>
                <a:gd name="T78" fmla="*/ 1 w 308"/>
                <a:gd name="T79" fmla="*/ 1 h 211"/>
                <a:gd name="T80" fmla="*/ 1 w 308"/>
                <a:gd name="T81" fmla="*/ 1 h 211"/>
                <a:gd name="T82" fmla="*/ 1 w 308"/>
                <a:gd name="T83" fmla="*/ 1 h 211"/>
                <a:gd name="T84" fmla="*/ 1 w 308"/>
                <a:gd name="T85" fmla="*/ 1 h 211"/>
                <a:gd name="T86" fmla="*/ 1 w 308"/>
                <a:gd name="T87" fmla="*/ 1 h 211"/>
                <a:gd name="T88" fmla="*/ 1 w 308"/>
                <a:gd name="T89" fmla="*/ 1 h 211"/>
                <a:gd name="T90" fmla="*/ 1 w 308"/>
                <a:gd name="T91" fmla="*/ 1 h 211"/>
                <a:gd name="T92" fmla="*/ 1 w 308"/>
                <a:gd name="T93" fmla="*/ 1 h 211"/>
                <a:gd name="T94" fmla="*/ 1 w 308"/>
                <a:gd name="T95" fmla="*/ 1 h 211"/>
                <a:gd name="T96" fmla="*/ 1 w 308"/>
                <a:gd name="T97" fmla="*/ 1 h 211"/>
                <a:gd name="T98" fmla="*/ 1 w 308"/>
                <a:gd name="T99" fmla="*/ 1 h 211"/>
                <a:gd name="T100" fmla="*/ 1 w 308"/>
                <a:gd name="T101" fmla="*/ 1 h 211"/>
                <a:gd name="T102" fmla="*/ 1 w 308"/>
                <a:gd name="T103" fmla="*/ 1 h 211"/>
                <a:gd name="T104" fmla="*/ 1 w 308"/>
                <a:gd name="T105" fmla="*/ 1 h 2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08"/>
                <a:gd name="T160" fmla="*/ 0 h 211"/>
                <a:gd name="T161" fmla="*/ 308 w 308"/>
                <a:gd name="T162" fmla="*/ 211 h 2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08" h="211">
                  <a:moveTo>
                    <a:pt x="308" y="25"/>
                  </a:moveTo>
                  <a:lnTo>
                    <a:pt x="305" y="23"/>
                  </a:lnTo>
                  <a:lnTo>
                    <a:pt x="304" y="22"/>
                  </a:lnTo>
                  <a:lnTo>
                    <a:pt x="300" y="20"/>
                  </a:lnTo>
                  <a:lnTo>
                    <a:pt x="297" y="19"/>
                  </a:lnTo>
                  <a:lnTo>
                    <a:pt x="296" y="16"/>
                  </a:lnTo>
                  <a:lnTo>
                    <a:pt x="296" y="14"/>
                  </a:lnTo>
                  <a:lnTo>
                    <a:pt x="294" y="11"/>
                  </a:lnTo>
                  <a:lnTo>
                    <a:pt x="294" y="8"/>
                  </a:lnTo>
                  <a:lnTo>
                    <a:pt x="290" y="14"/>
                  </a:lnTo>
                  <a:lnTo>
                    <a:pt x="284" y="19"/>
                  </a:lnTo>
                  <a:lnTo>
                    <a:pt x="279" y="23"/>
                  </a:lnTo>
                  <a:lnTo>
                    <a:pt x="276" y="27"/>
                  </a:lnTo>
                  <a:lnTo>
                    <a:pt x="263" y="22"/>
                  </a:lnTo>
                  <a:lnTo>
                    <a:pt x="247" y="16"/>
                  </a:lnTo>
                  <a:lnTo>
                    <a:pt x="226" y="11"/>
                  </a:lnTo>
                  <a:lnTo>
                    <a:pt x="205" y="7"/>
                  </a:lnTo>
                  <a:lnTo>
                    <a:pt x="183" y="3"/>
                  </a:lnTo>
                  <a:lnTo>
                    <a:pt x="162" y="0"/>
                  </a:lnTo>
                  <a:lnTo>
                    <a:pt x="145" y="0"/>
                  </a:lnTo>
                  <a:lnTo>
                    <a:pt x="133" y="2"/>
                  </a:lnTo>
                  <a:lnTo>
                    <a:pt x="120" y="7"/>
                  </a:lnTo>
                  <a:lnTo>
                    <a:pt x="119" y="8"/>
                  </a:lnTo>
                  <a:lnTo>
                    <a:pt x="123" y="8"/>
                  </a:lnTo>
                  <a:lnTo>
                    <a:pt x="133" y="8"/>
                  </a:lnTo>
                  <a:lnTo>
                    <a:pt x="149" y="7"/>
                  </a:lnTo>
                  <a:lnTo>
                    <a:pt x="168" y="8"/>
                  </a:lnTo>
                  <a:lnTo>
                    <a:pt x="186" y="11"/>
                  </a:lnTo>
                  <a:lnTo>
                    <a:pt x="205" y="14"/>
                  </a:lnTo>
                  <a:lnTo>
                    <a:pt x="222" y="20"/>
                  </a:lnTo>
                  <a:lnTo>
                    <a:pt x="237" y="25"/>
                  </a:lnTo>
                  <a:lnTo>
                    <a:pt x="251" y="31"/>
                  </a:lnTo>
                  <a:lnTo>
                    <a:pt x="260" y="37"/>
                  </a:lnTo>
                  <a:lnTo>
                    <a:pt x="263" y="42"/>
                  </a:lnTo>
                  <a:lnTo>
                    <a:pt x="262" y="45"/>
                  </a:lnTo>
                  <a:lnTo>
                    <a:pt x="256" y="48"/>
                  </a:lnTo>
                  <a:lnTo>
                    <a:pt x="248" y="51"/>
                  </a:lnTo>
                  <a:lnTo>
                    <a:pt x="240" y="56"/>
                  </a:lnTo>
                  <a:lnTo>
                    <a:pt x="230" y="60"/>
                  </a:lnTo>
                  <a:lnTo>
                    <a:pt x="222" y="65"/>
                  </a:lnTo>
                  <a:lnTo>
                    <a:pt x="216" y="70"/>
                  </a:lnTo>
                  <a:lnTo>
                    <a:pt x="206" y="65"/>
                  </a:lnTo>
                  <a:lnTo>
                    <a:pt x="191" y="60"/>
                  </a:lnTo>
                  <a:lnTo>
                    <a:pt x="174" y="56"/>
                  </a:lnTo>
                  <a:lnTo>
                    <a:pt x="156" y="53"/>
                  </a:lnTo>
                  <a:lnTo>
                    <a:pt x="137" y="50"/>
                  </a:lnTo>
                  <a:lnTo>
                    <a:pt x="119" y="48"/>
                  </a:lnTo>
                  <a:lnTo>
                    <a:pt x="103" y="48"/>
                  </a:lnTo>
                  <a:lnTo>
                    <a:pt x="91" y="51"/>
                  </a:lnTo>
                  <a:lnTo>
                    <a:pt x="82" y="56"/>
                  </a:lnTo>
                  <a:lnTo>
                    <a:pt x="79" y="59"/>
                  </a:lnTo>
                  <a:lnTo>
                    <a:pt x="80" y="60"/>
                  </a:lnTo>
                  <a:lnTo>
                    <a:pt x="89" y="59"/>
                  </a:lnTo>
                  <a:lnTo>
                    <a:pt x="97" y="57"/>
                  </a:lnTo>
                  <a:lnTo>
                    <a:pt x="105" y="57"/>
                  </a:lnTo>
                  <a:lnTo>
                    <a:pt x="114" y="57"/>
                  </a:lnTo>
                  <a:lnTo>
                    <a:pt x="123" y="57"/>
                  </a:lnTo>
                  <a:lnTo>
                    <a:pt x="133" y="59"/>
                  </a:lnTo>
                  <a:lnTo>
                    <a:pt x="142" y="60"/>
                  </a:lnTo>
                  <a:lnTo>
                    <a:pt x="151" y="62"/>
                  </a:lnTo>
                  <a:lnTo>
                    <a:pt x="160" y="65"/>
                  </a:lnTo>
                  <a:lnTo>
                    <a:pt x="176" y="71"/>
                  </a:lnTo>
                  <a:lnTo>
                    <a:pt x="190" y="74"/>
                  </a:lnTo>
                  <a:lnTo>
                    <a:pt x="199" y="76"/>
                  </a:lnTo>
                  <a:lnTo>
                    <a:pt x="205" y="79"/>
                  </a:lnTo>
                  <a:lnTo>
                    <a:pt x="199" y="82"/>
                  </a:lnTo>
                  <a:lnTo>
                    <a:pt x="193" y="85"/>
                  </a:lnTo>
                  <a:lnTo>
                    <a:pt x="185" y="90"/>
                  </a:lnTo>
                  <a:lnTo>
                    <a:pt x="177" y="93"/>
                  </a:lnTo>
                  <a:lnTo>
                    <a:pt x="168" y="96"/>
                  </a:lnTo>
                  <a:lnTo>
                    <a:pt x="160" y="97"/>
                  </a:lnTo>
                  <a:lnTo>
                    <a:pt x="154" y="100"/>
                  </a:lnTo>
                  <a:lnTo>
                    <a:pt x="148" y="102"/>
                  </a:lnTo>
                  <a:lnTo>
                    <a:pt x="143" y="102"/>
                  </a:lnTo>
                  <a:lnTo>
                    <a:pt x="137" y="102"/>
                  </a:lnTo>
                  <a:lnTo>
                    <a:pt x="129" y="100"/>
                  </a:lnTo>
                  <a:lnTo>
                    <a:pt x="122" y="99"/>
                  </a:lnTo>
                  <a:lnTo>
                    <a:pt x="114" y="97"/>
                  </a:lnTo>
                  <a:lnTo>
                    <a:pt x="105" y="94"/>
                  </a:lnTo>
                  <a:lnTo>
                    <a:pt x="97" y="93"/>
                  </a:lnTo>
                  <a:lnTo>
                    <a:pt x="91" y="90"/>
                  </a:lnTo>
                  <a:lnTo>
                    <a:pt x="79" y="87"/>
                  </a:lnTo>
                  <a:lnTo>
                    <a:pt x="68" y="87"/>
                  </a:lnTo>
                  <a:lnTo>
                    <a:pt x="62" y="88"/>
                  </a:lnTo>
                  <a:lnTo>
                    <a:pt x="68" y="93"/>
                  </a:lnTo>
                  <a:lnTo>
                    <a:pt x="74" y="94"/>
                  </a:lnTo>
                  <a:lnTo>
                    <a:pt x="82" y="97"/>
                  </a:lnTo>
                  <a:lnTo>
                    <a:pt x="88" y="99"/>
                  </a:lnTo>
                  <a:lnTo>
                    <a:pt x="96" y="102"/>
                  </a:lnTo>
                  <a:lnTo>
                    <a:pt x="102" y="105"/>
                  </a:lnTo>
                  <a:lnTo>
                    <a:pt x="108" y="107"/>
                  </a:lnTo>
                  <a:lnTo>
                    <a:pt x="112" y="110"/>
                  </a:lnTo>
                  <a:lnTo>
                    <a:pt x="116" y="111"/>
                  </a:lnTo>
                  <a:lnTo>
                    <a:pt x="106" y="114"/>
                  </a:lnTo>
                  <a:lnTo>
                    <a:pt x="92" y="119"/>
                  </a:lnTo>
                  <a:lnTo>
                    <a:pt x="76" y="123"/>
                  </a:lnTo>
                  <a:lnTo>
                    <a:pt x="59" y="130"/>
                  </a:lnTo>
                  <a:lnTo>
                    <a:pt x="42" y="134"/>
                  </a:lnTo>
                  <a:lnTo>
                    <a:pt x="26" y="139"/>
                  </a:lnTo>
                  <a:lnTo>
                    <a:pt x="14" y="142"/>
                  </a:lnTo>
                  <a:lnTo>
                    <a:pt x="6" y="145"/>
                  </a:lnTo>
                  <a:lnTo>
                    <a:pt x="0" y="148"/>
                  </a:lnTo>
                  <a:lnTo>
                    <a:pt x="0" y="150"/>
                  </a:lnTo>
                  <a:lnTo>
                    <a:pt x="5" y="151"/>
                  </a:lnTo>
                  <a:lnTo>
                    <a:pt x="15" y="151"/>
                  </a:lnTo>
                  <a:lnTo>
                    <a:pt x="26" y="151"/>
                  </a:lnTo>
                  <a:lnTo>
                    <a:pt x="42" y="148"/>
                  </a:lnTo>
                  <a:lnTo>
                    <a:pt x="59" y="145"/>
                  </a:lnTo>
                  <a:lnTo>
                    <a:pt x="76" y="142"/>
                  </a:lnTo>
                  <a:lnTo>
                    <a:pt x="92" y="137"/>
                  </a:lnTo>
                  <a:lnTo>
                    <a:pt x="108" y="133"/>
                  </a:lnTo>
                  <a:lnTo>
                    <a:pt x="122" y="128"/>
                  </a:lnTo>
                  <a:lnTo>
                    <a:pt x="129" y="123"/>
                  </a:lnTo>
                  <a:lnTo>
                    <a:pt x="128" y="142"/>
                  </a:lnTo>
                  <a:lnTo>
                    <a:pt x="122" y="165"/>
                  </a:lnTo>
                  <a:lnTo>
                    <a:pt x="114" y="188"/>
                  </a:lnTo>
                  <a:lnTo>
                    <a:pt x="106" y="202"/>
                  </a:lnTo>
                  <a:lnTo>
                    <a:pt x="102" y="208"/>
                  </a:lnTo>
                  <a:lnTo>
                    <a:pt x="103" y="211"/>
                  </a:lnTo>
                  <a:lnTo>
                    <a:pt x="108" y="211"/>
                  </a:lnTo>
                  <a:lnTo>
                    <a:pt x="114" y="205"/>
                  </a:lnTo>
                  <a:lnTo>
                    <a:pt x="123" y="190"/>
                  </a:lnTo>
                  <a:lnTo>
                    <a:pt x="136" y="165"/>
                  </a:lnTo>
                  <a:lnTo>
                    <a:pt x="146" y="140"/>
                  </a:lnTo>
                  <a:lnTo>
                    <a:pt x="151" y="123"/>
                  </a:lnTo>
                  <a:lnTo>
                    <a:pt x="159" y="120"/>
                  </a:lnTo>
                  <a:lnTo>
                    <a:pt x="168" y="117"/>
                  </a:lnTo>
                  <a:lnTo>
                    <a:pt x="177" y="114"/>
                  </a:lnTo>
                  <a:lnTo>
                    <a:pt x="188" y="110"/>
                  </a:lnTo>
                  <a:lnTo>
                    <a:pt x="199" y="105"/>
                  </a:lnTo>
                  <a:lnTo>
                    <a:pt x="208" y="102"/>
                  </a:lnTo>
                  <a:lnTo>
                    <a:pt x="216" y="99"/>
                  </a:lnTo>
                  <a:lnTo>
                    <a:pt x="220" y="96"/>
                  </a:lnTo>
                  <a:lnTo>
                    <a:pt x="222" y="113"/>
                  </a:lnTo>
                  <a:lnTo>
                    <a:pt x="219" y="139"/>
                  </a:lnTo>
                  <a:lnTo>
                    <a:pt x="214" y="165"/>
                  </a:lnTo>
                  <a:lnTo>
                    <a:pt x="208" y="183"/>
                  </a:lnTo>
                  <a:lnTo>
                    <a:pt x="205" y="193"/>
                  </a:lnTo>
                  <a:lnTo>
                    <a:pt x="206" y="196"/>
                  </a:lnTo>
                  <a:lnTo>
                    <a:pt x="210" y="193"/>
                  </a:lnTo>
                  <a:lnTo>
                    <a:pt x="216" y="183"/>
                  </a:lnTo>
                  <a:lnTo>
                    <a:pt x="225" y="165"/>
                  </a:lnTo>
                  <a:lnTo>
                    <a:pt x="234" y="140"/>
                  </a:lnTo>
                  <a:lnTo>
                    <a:pt x="240" y="113"/>
                  </a:lnTo>
                  <a:lnTo>
                    <a:pt x="239" y="88"/>
                  </a:lnTo>
                  <a:lnTo>
                    <a:pt x="251" y="77"/>
                  </a:lnTo>
                  <a:lnTo>
                    <a:pt x="262" y="67"/>
                  </a:lnTo>
                  <a:lnTo>
                    <a:pt x="270" y="59"/>
                  </a:lnTo>
                  <a:lnTo>
                    <a:pt x="276" y="51"/>
                  </a:lnTo>
                  <a:lnTo>
                    <a:pt x="280" y="48"/>
                  </a:lnTo>
                  <a:lnTo>
                    <a:pt x="284" y="48"/>
                  </a:lnTo>
                  <a:lnTo>
                    <a:pt x="287" y="51"/>
                  </a:lnTo>
                  <a:lnTo>
                    <a:pt x="287" y="59"/>
                  </a:lnTo>
                  <a:lnTo>
                    <a:pt x="285" y="76"/>
                  </a:lnTo>
                  <a:lnTo>
                    <a:pt x="284" y="102"/>
                  </a:lnTo>
                  <a:lnTo>
                    <a:pt x="282" y="130"/>
                  </a:lnTo>
                  <a:lnTo>
                    <a:pt x="279" y="147"/>
                  </a:lnTo>
                  <a:lnTo>
                    <a:pt x="290" y="125"/>
                  </a:lnTo>
                  <a:lnTo>
                    <a:pt x="299" y="90"/>
                  </a:lnTo>
                  <a:lnTo>
                    <a:pt x="305" y="54"/>
                  </a:lnTo>
                  <a:lnTo>
                    <a:pt x="308" y="2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72" name="Freeform 23"/>
            <p:cNvSpPr>
              <a:spLocks/>
            </p:cNvSpPr>
            <p:nvPr/>
          </p:nvSpPr>
          <p:spPr bwMode="auto">
            <a:xfrm>
              <a:off x="4983" y="751"/>
              <a:ext cx="124" cy="114"/>
            </a:xfrm>
            <a:custGeom>
              <a:avLst/>
              <a:gdLst>
                <a:gd name="T0" fmla="*/ 1 w 248"/>
                <a:gd name="T1" fmla="*/ 0 h 235"/>
                <a:gd name="T2" fmla="*/ 1 w 248"/>
                <a:gd name="T3" fmla="*/ 0 h 235"/>
                <a:gd name="T4" fmla="*/ 1 w 248"/>
                <a:gd name="T5" fmla="*/ 0 h 235"/>
                <a:gd name="T6" fmla="*/ 1 w 248"/>
                <a:gd name="T7" fmla="*/ 0 h 235"/>
                <a:gd name="T8" fmla="*/ 1 w 248"/>
                <a:gd name="T9" fmla="*/ 0 h 235"/>
                <a:gd name="T10" fmla="*/ 1 w 248"/>
                <a:gd name="T11" fmla="*/ 0 h 235"/>
                <a:gd name="T12" fmla="*/ 1 w 248"/>
                <a:gd name="T13" fmla="*/ 0 h 235"/>
                <a:gd name="T14" fmla="*/ 1 w 248"/>
                <a:gd name="T15" fmla="*/ 0 h 235"/>
                <a:gd name="T16" fmla="*/ 1 w 248"/>
                <a:gd name="T17" fmla="*/ 0 h 235"/>
                <a:gd name="T18" fmla="*/ 1 w 248"/>
                <a:gd name="T19" fmla="*/ 0 h 235"/>
                <a:gd name="T20" fmla="*/ 1 w 248"/>
                <a:gd name="T21" fmla="*/ 0 h 235"/>
                <a:gd name="T22" fmla="*/ 1 w 248"/>
                <a:gd name="T23" fmla="*/ 0 h 235"/>
                <a:gd name="T24" fmla="*/ 1 w 248"/>
                <a:gd name="T25" fmla="*/ 0 h 235"/>
                <a:gd name="T26" fmla="*/ 1 w 248"/>
                <a:gd name="T27" fmla="*/ 0 h 235"/>
                <a:gd name="T28" fmla="*/ 1 w 248"/>
                <a:gd name="T29" fmla="*/ 0 h 235"/>
                <a:gd name="T30" fmla="*/ 1 w 248"/>
                <a:gd name="T31" fmla="*/ 0 h 235"/>
                <a:gd name="T32" fmla="*/ 1 w 248"/>
                <a:gd name="T33" fmla="*/ 0 h 235"/>
                <a:gd name="T34" fmla="*/ 1 w 248"/>
                <a:gd name="T35" fmla="*/ 0 h 235"/>
                <a:gd name="T36" fmla="*/ 1 w 248"/>
                <a:gd name="T37" fmla="*/ 0 h 235"/>
                <a:gd name="T38" fmla="*/ 1 w 248"/>
                <a:gd name="T39" fmla="*/ 0 h 235"/>
                <a:gd name="T40" fmla="*/ 1 w 248"/>
                <a:gd name="T41" fmla="*/ 0 h 235"/>
                <a:gd name="T42" fmla="*/ 1 w 248"/>
                <a:gd name="T43" fmla="*/ 0 h 235"/>
                <a:gd name="T44" fmla="*/ 1 w 248"/>
                <a:gd name="T45" fmla="*/ 0 h 235"/>
                <a:gd name="T46" fmla="*/ 1 w 248"/>
                <a:gd name="T47" fmla="*/ 0 h 235"/>
                <a:gd name="T48" fmla="*/ 1 w 248"/>
                <a:gd name="T49" fmla="*/ 0 h 235"/>
                <a:gd name="T50" fmla="*/ 1 w 248"/>
                <a:gd name="T51" fmla="*/ 0 h 235"/>
                <a:gd name="T52" fmla="*/ 1 w 248"/>
                <a:gd name="T53" fmla="*/ 0 h 235"/>
                <a:gd name="T54" fmla="*/ 1 w 248"/>
                <a:gd name="T55" fmla="*/ 0 h 235"/>
                <a:gd name="T56" fmla="*/ 1 w 248"/>
                <a:gd name="T57" fmla="*/ 0 h 235"/>
                <a:gd name="T58" fmla="*/ 1 w 248"/>
                <a:gd name="T59" fmla="*/ 0 h 235"/>
                <a:gd name="T60" fmla="*/ 1 w 248"/>
                <a:gd name="T61" fmla="*/ 0 h 235"/>
                <a:gd name="T62" fmla="*/ 1 w 248"/>
                <a:gd name="T63" fmla="*/ 0 h 235"/>
                <a:gd name="T64" fmla="*/ 1 w 248"/>
                <a:gd name="T65" fmla="*/ 0 h 235"/>
                <a:gd name="T66" fmla="*/ 1 w 248"/>
                <a:gd name="T67" fmla="*/ 0 h 235"/>
                <a:gd name="T68" fmla="*/ 1 w 248"/>
                <a:gd name="T69" fmla="*/ 0 h 235"/>
                <a:gd name="T70" fmla="*/ 1 w 248"/>
                <a:gd name="T71" fmla="*/ 0 h 235"/>
                <a:gd name="T72" fmla="*/ 1 w 248"/>
                <a:gd name="T73" fmla="*/ 0 h 235"/>
                <a:gd name="T74" fmla="*/ 1 w 248"/>
                <a:gd name="T75" fmla="*/ 0 h 235"/>
                <a:gd name="T76" fmla="*/ 1 w 248"/>
                <a:gd name="T77" fmla="*/ 0 h 235"/>
                <a:gd name="T78" fmla="*/ 1 w 248"/>
                <a:gd name="T79" fmla="*/ 0 h 235"/>
                <a:gd name="T80" fmla="*/ 1 w 248"/>
                <a:gd name="T81" fmla="*/ 0 h 235"/>
                <a:gd name="T82" fmla="*/ 1 w 248"/>
                <a:gd name="T83" fmla="*/ 0 h 235"/>
                <a:gd name="T84" fmla="*/ 1 w 248"/>
                <a:gd name="T85" fmla="*/ 0 h 235"/>
                <a:gd name="T86" fmla="*/ 1 w 248"/>
                <a:gd name="T87" fmla="*/ 0 h 235"/>
                <a:gd name="T88" fmla="*/ 1 w 248"/>
                <a:gd name="T89" fmla="*/ 0 h 235"/>
                <a:gd name="T90" fmla="*/ 1 w 248"/>
                <a:gd name="T91" fmla="*/ 0 h 235"/>
                <a:gd name="T92" fmla="*/ 1 w 248"/>
                <a:gd name="T93" fmla="*/ 0 h 235"/>
                <a:gd name="T94" fmla="*/ 1 w 248"/>
                <a:gd name="T95" fmla="*/ 0 h 235"/>
                <a:gd name="T96" fmla="*/ 1 w 248"/>
                <a:gd name="T97" fmla="*/ 0 h 235"/>
                <a:gd name="T98" fmla="*/ 1 w 248"/>
                <a:gd name="T99" fmla="*/ 0 h 235"/>
                <a:gd name="T100" fmla="*/ 1 w 248"/>
                <a:gd name="T101" fmla="*/ 0 h 235"/>
                <a:gd name="T102" fmla="*/ 1 w 248"/>
                <a:gd name="T103" fmla="*/ 0 h 235"/>
                <a:gd name="T104" fmla="*/ 1 w 248"/>
                <a:gd name="T105" fmla="*/ 0 h 235"/>
                <a:gd name="T106" fmla="*/ 1 w 248"/>
                <a:gd name="T107" fmla="*/ 0 h 235"/>
                <a:gd name="T108" fmla="*/ 1 w 248"/>
                <a:gd name="T109" fmla="*/ 0 h 235"/>
                <a:gd name="T110" fmla="*/ 1 w 248"/>
                <a:gd name="T111" fmla="*/ 0 h 235"/>
                <a:gd name="T112" fmla="*/ 1 w 248"/>
                <a:gd name="T113" fmla="*/ 0 h 235"/>
                <a:gd name="T114" fmla="*/ 1 w 248"/>
                <a:gd name="T115" fmla="*/ 0 h 235"/>
                <a:gd name="T116" fmla="*/ 1 w 248"/>
                <a:gd name="T117" fmla="*/ 0 h 235"/>
                <a:gd name="T118" fmla="*/ 1 w 248"/>
                <a:gd name="T119" fmla="*/ 0 h 235"/>
                <a:gd name="T120" fmla="*/ 1 w 248"/>
                <a:gd name="T121" fmla="*/ 0 h 235"/>
                <a:gd name="T122" fmla="*/ 1 w 248"/>
                <a:gd name="T123" fmla="*/ 0 h 2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8"/>
                <a:gd name="T187" fmla="*/ 0 h 235"/>
                <a:gd name="T188" fmla="*/ 248 w 248"/>
                <a:gd name="T189" fmla="*/ 235 h 23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8" h="235">
                  <a:moveTo>
                    <a:pt x="238" y="235"/>
                  </a:moveTo>
                  <a:lnTo>
                    <a:pt x="240" y="230"/>
                  </a:lnTo>
                  <a:lnTo>
                    <a:pt x="241" y="227"/>
                  </a:lnTo>
                  <a:lnTo>
                    <a:pt x="245" y="223"/>
                  </a:lnTo>
                  <a:lnTo>
                    <a:pt x="248" y="219"/>
                  </a:lnTo>
                  <a:lnTo>
                    <a:pt x="237" y="210"/>
                  </a:lnTo>
                  <a:lnTo>
                    <a:pt x="228" y="201"/>
                  </a:lnTo>
                  <a:lnTo>
                    <a:pt x="221" y="193"/>
                  </a:lnTo>
                  <a:lnTo>
                    <a:pt x="220" y="184"/>
                  </a:lnTo>
                  <a:lnTo>
                    <a:pt x="220" y="166"/>
                  </a:lnTo>
                  <a:lnTo>
                    <a:pt x="215" y="138"/>
                  </a:lnTo>
                  <a:lnTo>
                    <a:pt x="211" y="109"/>
                  </a:lnTo>
                  <a:lnTo>
                    <a:pt x="206" y="90"/>
                  </a:lnTo>
                  <a:lnTo>
                    <a:pt x="200" y="83"/>
                  </a:lnTo>
                  <a:lnTo>
                    <a:pt x="197" y="78"/>
                  </a:lnTo>
                  <a:lnTo>
                    <a:pt x="194" y="81"/>
                  </a:lnTo>
                  <a:lnTo>
                    <a:pt x="195" y="89"/>
                  </a:lnTo>
                  <a:lnTo>
                    <a:pt x="198" y="107"/>
                  </a:lnTo>
                  <a:lnTo>
                    <a:pt x="200" y="130"/>
                  </a:lnTo>
                  <a:lnTo>
                    <a:pt x="200" y="153"/>
                  </a:lnTo>
                  <a:lnTo>
                    <a:pt x="198" y="170"/>
                  </a:lnTo>
                  <a:lnTo>
                    <a:pt x="192" y="167"/>
                  </a:lnTo>
                  <a:lnTo>
                    <a:pt x="186" y="163"/>
                  </a:lnTo>
                  <a:lnTo>
                    <a:pt x="178" y="158"/>
                  </a:lnTo>
                  <a:lnTo>
                    <a:pt x="172" y="152"/>
                  </a:lnTo>
                  <a:lnTo>
                    <a:pt x="164" y="147"/>
                  </a:lnTo>
                  <a:lnTo>
                    <a:pt x="158" y="143"/>
                  </a:lnTo>
                  <a:lnTo>
                    <a:pt x="154" y="138"/>
                  </a:lnTo>
                  <a:lnTo>
                    <a:pt x="151" y="133"/>
                  </a:lnTo>
                  <a:lnTo>
                    <a:pt x="144" y="118"/>
                  </a:lnTo>
                  <a:lnTo>
                    <a:pt x="137" y="96"/>
                  </a:lnTo>
                  <a:lnTo>
                    <a:pt x="132" y="73"/>
                  </a:lnTo>
                  <a:lnTo>
                    <a:pt x="131" y="56"/>
                  </a:lnTo>
                  <a:lnTo>
                    <a:pt x="131" y="43"/>
                  </a:lnTo>
                  <a:lnTo>
                    <a:pt x="131" y="30"/>
                  </a:lnTo>
                  <a:lnTo>
                    <a:pt x="127" y="18"/>
                  </a:lnTo>
                  <a:lnTo>
                    <a:pt x="124" y="9"/>
                  </a:lnTo>
                  <a:lnTo>
                    <a:pt x="120" y="6"/>
                  </a:lnTo>
                  <a:lnTo>
                    <a:pt x="118" y="7"/>
                  </a:lnTo>
                  <a:lnTo>
                    <a:pt x="120" y="13"/>
                  </a:lnTo>
                  <a:lnTo>
                    <a:pt x="121" y="23"/>
                  </a:lnTo>
                  <a:lnTo>
                    <a:pt x="123" y="33"/>
                  </a:lnTo>
                  <a:lnTo>
                    <a:pt x="121" y="44"/>
                  </a:lnTo>
                  <a:lnTo>
                    <a:pt x="120" y="55"/>
                  </a:lnTo>
                  <a:lnTo>
                    <a:pt x="118" y="63"/>
                  </a:lnTo>
                  <a:lnTo>
                    <a:pt x="118" y="73"/>
                  </a:lnTo>
                  <a:lnTo>
                    <a:pt x="120" y="90"/>
                  </a:lnTo>
                  <a:lnTo>
                    <a:pt x="123" y="107"/>
                  </a:lnTo>
                  <a:lnTo>
                    <a:pt x="124" y="119"/>
                  </a:lnTo>
                  <a:lnTo>
                    <a:pt x="107" y="104"/>
                  </a:lnTo>
                  <a:lnTo>
                    <a:pt x="90" y="86"/>
                  </a:lnTo>
                  <a:lnTo>
                    <a:pt x="72" y="67"/>
                  </a:lnTo>
                  <a:lnTo>
                    <a:pt x="54" y="47"/>
                  </a:lnTo>
                  <a:lnTo>
                    <a:pt x="37" y="30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0" y="0"/>
                  </a:lnTo>
                  <a:lnTo>
                    <a:pt x="7" y="10"/>
                  </a:lnTo>
                  <a:lnTo>
                    <a:pt x="15" y="21"/>
                  </a:lnTo>
                  <a:lnTo>
                    <a:pt x="24" y="33"/>
                  </a:lnTo>
                  <a:lnTo>
                    <a:pt x="32" y="46"/>
                  </a:lnTo>
                  <a:lnTo>
                    <a:pt x="41" y="56"/>
                  </a:lnTo>
                  <a:lnTo>
                    <a:pt x="49" y="67"/>
                  </a:lnTo>
                  <a:lnTo>
                    <a:pt x="54" y="76"/>
                  </a:lnTo>
                  <a:lnTo>
                    <a:pt x="58" y="83"/>
                  </a:lnTo>
                  <a:lnTo>
                    <a:pt x="61" y="89"/>
                  </a:lnTo>
                  <a:lnTo>
                    <a:pt x="67" y="95"/>
                  </a:lnTo>
                  <a:lnTo>
                    <a:pt x="75" y="103"/>
                  </a:lnTo>
                  <a:lnTo>
                    <a:pt x="84" y="109"/>
                  </a:lnTo>
                  <a:lnTo>
                    <a:pt x="92" y="116"/>
                  </a:lnTo>
                  <a:lnTo>
                    <a:pt x="101" y="123"/>
                  </a:lnTo>
                  <a:lnTo>
                    <a:pt x="107" y="129"/>
                  </a:lnTo>
                  <a:lnTo>
                    <a:pt x="114" y="132"/>
                  </a:lnTo>
                  <a:lnTo>
                    <a:pt x="107" y="132"/>
                  </a:lnTo>
                  <a:lnTo>
                    <a:pt x="101" y="132"/>
                  </a:lnTo>
                  <a:lnTo>
                    <a:pt x="92" y="132"/>
                  </a:lnTo>
                  <a:lnTo>
                    <a:pt x="83" y="130"/>
                  </a:lnTo>
                  <a:lnTo>
                    <a:pt x="75" y="129"/>
                  </a:lnTo>
                  <a:lnTo>
                    <a:pt x="67" y="126"/>
                  </a:lnTo>
                  <a:lnTo>
                    <a:pt x="61" y="123"/>
                  </a:lnTo>
                  <a:lnTo>
                    <a:pt x="57" y="119"/>
                  </a:lnTo>
                  <a:lnTo>
                    <a:pt x="50" y="115"/>
                  </a:lnTo>
                  <a:lnTo>
                    <a:pt x="44" y="115"/>
                  </a:lnTo>
                  <a:lnTo>
                    <a:pt x="41" y="118"/>
                  </a:lnTo>
                  <a:lnTo>
                    <a:pt x="46" y="124"/>
                  </a:lnTo>
                  <a:lnTo>
                    <a:pt x="52" y="129"/>
                  </a:lnTo>
                  <a:lnTo>
                    <a:pt x="63" y="135"/>
                  </a:lnTo>
                  <a:lnTo>
                    <a:pt x="75" y="141"/>
                  </a:lnTo>
                  <a:lnTo>
                    <a:pt x="87" y="146"/>
                  </a:lnTo>
                  <a:lnTo>
                    <a:pt x="101" y="152"/>
                  </a:lnTo>
                  <a:lnTo>
                    <a:pt x="117" y="155"/>
                  </a:lnTo>
                  <a:lnTo>
                    <a:pt x="129" y="158"/>
                  </a:lnTo>
                  <a:lnTo>
                    <a:pt x="141" y="158"/>
                  </a:lnTo>
                  <a:lnTo>
                    <a:pt x="147" y="159"/>
                  </a:lnTo>
                  <a:lnTo>
                    <a:pt x="155" y="164"/>
                  </a:lnTo>
                  <a:lnTo>
                    <a:pt x="161" y="167"/>
                  </a:lnTo>
                  <a:lnTo>
                    <a:pt x="169" y="172"/>
                  </a:lnTo>
                  <a:lnTo>
                    <a:pt x="177" y="178"/>
                  </a:lnTo>
                  <a:lnTo>
                    <a:pt x="183" y="183"/>
                  </a:lnTo>
                  <a:lnTo>
                    <a:pt x="188" y="189"/>
                  </a:lnTo>
                  <a:lnTo>
                    <a:pt x="192" y="193"/>
                  </a:lnTo>
                  <a:lnTo>
                    <a:pt x="184" y="196"/>
                  </a:lnTo>
                  <a:lnTo>
                    <a:pt x="177" y="199"/>
                  </a:lnTo>
                  <a:lnTo>
                    <a:pt x="166" y="201"/>
                  </a:lnTo>
                  <a:lnTo>
                    <a:pt x="155" y="203"/>
                  </a:lnTo>
                  <a:lnTo>
                    <a:pt x="143" y="204"/>
                  </a:lnTo>
                  <a:lnTo>
                    <a:pt x="132" y="204"/>
                  </a:lnTo>
                  <a:lnTo>
                    <a:pt x="123" y="204"/>
                  </a:lnTo>
                  <a:lnTo>
                    <a:pt x="115" y="203"/>
                  </a:lnTo>
                  <a:lnTo>
                    <a:pt x="104" y="203"/>
                  </a:lnTo>
                  <a:lnTo>
                    <a:pt x="98" y="204"/>
                  </a:lnTo>
                  <a:lnTo>
                    <a:pt x="101" y="207"/>
                  </a:lnTo>
                  <a:lnTo>
                    <a:pt x="117" y="212"/>
                  </a:lnTo>
                  <a:lnTo>
                    <a:pt x="129" y="213"/>
                  </a:lnTo>
                  <a:lnTo>
                    <a:pt x="141" y="215"/>
                  </a:lnTo>
                  <a:lnTo>
                    <a:pt x="157" y="215"/>
                  </a:lnTo>
                  <a:lnTo>
                    <a:pt x="171" y="215"/>
                  </a:lnTo>
                  <a:lnTo>
                    <a:pt x="183" y="213"/>
                  </a:lnTo>
                  <a:lnTo>
                    <a:pt x="195" y="213"/>
                  </a:lnTo>
                  <a:lnTo>
                    <a:pt x="206" y="212"/>
                  </a:lnTo>
                  <a:lnTo>
                    <a:pt x="212" y="212"/>
                  </a:lnTo>
                  <a:lnTo>
                    <a:pt x="221" y="213"/>
                  </a:lnTo>
                  <a:lnTo>
                    <a:pt x="228" y="219"/>
                  </a:lnTo>
                  <a:lnTo>
                    <a:pt x="234" y="227"/>
                  </a:lnTo>
                  <a:lnTo>
                    <a:pt x="238" y="23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73" name="Freeform 24"/>
            <p:cNvSpPr>
              <a:spLocks/>
            </p:cNvSpPr>
            <p:nvPr/>
          </p:nvSpPr>
          <p:spPr bwMode="auto">
            <a:xfrm>
              <a:off x="5163" y="704"/>
              <a:ext cx="77" cy="178"/>
            </a:xfrm>
            <a:custGeom>
              <a:avLst/>
              <a:gdLst>
                <a:gd name="T0" fmla="*/ 1 w 152"/>
                <a:gd name="T1" fmla="*/ 1 h 355"/>
                <a:gd name="T2" fmla="*/ 1 w 152"/>
                <a:gd name="T3" fmla="*/ 1 h 355"/>
                <a:gd name="T4" fmla="*/ 1 w 152"/>
                <a:gd name="T5" fmla="*/ 1 h 355"/>
                <a:gd name="T6" fmla="*/ 1 w 152"/>
                <a:gd name="T7" fmla="*/ 1 h 355"/>
                <a:gd name="T8" fmla="*/ 1 w 152"/>
                <a:gd name="T9" fmla="*/ 1 h 355"/>
                <a:gd name="T10" fmla="*/ 1 w 152"/>
                <a:gd name="T11" fmla="*/ 1 h 355"/>
                <a:gd name="T12" fmla="*/ 1 w 152"/>
                <a:gd name="T13" fmla="*/ 1 h 355"/>
                <a:gd name="T14" fmla="*/ 1 w 152"/>
                <a:gd name="T15" fmla="*/ 1 h 355"/>
                <a:gd name="T16" fmla="*/ 1 w 152"/>
                <a:gd name="T17" fmla="*/ 1 h 355"/>
                <a:gd name="T18" fmla="*/ 1 w 152"/>
                <a:gd name="T19" fmla="*/ 1 h 355"/>
                <a:gd name="T20" fmla="*/ 1 w 152"/>
                <a:gd name="T21" fmla="*/ 1 h 355"/>
                <a:gd name="T22" fmla="*/ 1 w 152"/>
                <a:gd name="T23" fmla="*/ 1 h 355"/>
                <a:gd name="T24" fmla="*/ 1 w 152"/>
                <a:gd name="T25" fmla="*/ 1 h 355"/>
                <a:gd name="T26" fmla="*/ 1 w 152"/>
                <a:gd name="T27" fmla="*/ 1 h 355"/>
                <a:gd name="T28" fmla="*/ 1 w 152"/>
                <a:gd name="T29" fmla="*/ 1 h 355"/>
                <a:gd name="T30" fmla="*/ 1 w 152"/>
                <a:gd name="T31" fmla="*/ 1 h 355"/>
                <a:gd name="T32" fmla="*/ 1 w 152"/>
                <a:gd name="T33" fmla="*/ 1 h 355"/>
                <a:gd name="T34" fmla="*/ 1 w 152"/>
                <a:gd name="T35" fmla="*/ 1 h 355"/>
                <a:gd name="T36" fmla="*/ 1 w 152"/>
                <a:gd name="T37" fmla="*/ 1 h 355"/>
                <a:gd name="T38" fmla="*/ 1 w 152"/>
                <a:gd name="T39" fmla="*/ 1 h 355"/>
                <a:gd name="T40" fmla="*/ 1 w 152"/>
                <a:gd name="T41" fmla="*/ 1 h 355"/>
                <a:gd name="T42" fmla="*/ 1 w 152"/>
                <a:gd name="T43" fmla="*/ 1 h 355"/>
                <a:gd name="T44" fmla="*/ 1 w 152"/>
                <a:gd name="T45" fmla="*/ 1 h 355"/>
                <a:gd name="T46" fmla="*/ 1 w 152"/>
                <a:gd name="T47" fmla="*/ 1 h 355"/>
                <a:gd name="T48" fmla="*/ 1 w 152"/>
                <a:gd name="T49" fmla="*/ 1 h 355"/>
                <a:gd name="T50" fmla="*/ 1 w 152"/>
                <a:gd name="T51" fmla="*/ 1 h 355"/>
                <a:gd name="T52" fmla="*/ 1 w 152"/>
                <a:gd name="T53" fmla="*/ 1 h 355"/>
                <a:gd name="T54" fmla="*/ 1 w 152"/>
                <a:gd name="T55" fmla="*/ 1 h 355"/>
                <a:gd name="T56" fmla="*/ 1 w 152"/>
                <a:gd name="T57" fmla="*/ 1 h 355"/>
                <a:gd name="T58" fmla="*/ 1 w 152"/>
                <a:gd name="T59" fmla="*/ 1 h 355"/>
                <a:gd name="T60" fmla="*/ 1 w 152"/>
                <a:gd name="T61" fmla="*/ 1 h 355"/>
                <a:gd name="T62" fmla="*/ 1 w 152"/>
                <a:gd name="T63" fmla="*/ 1 h 355"/>
                <a:gd name="T64" fmla="*/ 1 w 152"/>
                <a:gd name="T65" fmla="*/ 1 h 355"/>
                <a:gd name="T66" fmla="*/ 1 w 152"/>
                <a:gd name="T67" fmla="*/ 1 h 355"/>
                <a:gd name="T68" fmla="*/ 1 w 152"/>
                <a:gd name="T69" fmla="*/ 1 h 355"/>
                <a:gd name="T70" fmla="*/ 1 w 152"/>
                <a:gd name="T71" fmla="*/ 1 h 355"/>
                <a:gd name="T72" fmla="*/ 1 w 152"/>
                <a:gd name="T73" fmla="*/ 1 h 355"/>
                <a:gd name="T74" fmla="*/ 1 w 152"/>
                <a:gd name="T75" fmla="*/ 1 h 355"/>
                <a:gd name="T76" fmla="*/ 1 w 152"/>
                <a:gd name="T77" fmla="*/ 1 h 355"/>
                <a:gd name="T78" fmla="*/ 1 w 152"/>
                <a:gd name="T79" fmla="*/ 1 h 355"/>
                <a:gd name="T80" fmla="*/ 1 w 152"/>
                <a:gd name="T81" fmla="*/ 1 h 355"/>
                <a:gd name="T82" fmla="*/ 1 w 152"/>
                <a:gd name="T83" fmla="*/ 1 h 355"/>
                <a:gd name="T84" fmla="*/ 1 w 152"/>
                <a:gd name="T85" fmla="*/ 1 h 355"/>
                <a:gd name="T86" fmla="*/ 1 w 152"/>
                <a:gd name="T87" fmla="*/ 1 h 355"/>
                <a:gd name="T88" fmla="*/ 1 w 152"/>
                <a:gd name="T89" fmla="*/ 1 h 355"/>
                <a:gd name="T90" fmla="*/ 1 w 152"/>
                <a:gd name="T91" fmla="*/ 1 h 355"/>
                <a:gd name="T92" fmla="*/ 1 w 152"/>
                <a:gd name="T93" fmla="*/ 1 h 355"/>
                <a:gd name="T94" fmla="*/ 1 w 152"/>
                <a:gd name="T95" fmla="*/ 1 h 355"/>
                <a:gd name="T96" fmla="*/ 1 w 152"/>
                <a:gd name="T97" fmla="*/ 1 h 3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52"/>
                <a:gd name="T148" fmla="*/ 0 h 355"/>
                <a:gd name="T149" fmla="*/ 152 w 152"/>
                <a:gd name="T150" fmla="*/ 355 h 35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52" h="355">
                  <a:moveTo>
                    <a:pt x="0" y="307"/>
                  </a:moveTo>
                  <a:lnTo>
                    <a:pt x="9" y="301"/>
                  </a:lnTo>
                  <a:lnTo>
                    <a:pt x="15" y="294"/>
                  </a:lnTo>
                  <a:lnTo>
                    <a:pt x="20" y="284"/>
                  </a:lnTo>
                  <a:lnTo>
                    <a:pt x="23" y="275"/>
                  </a:lnTo>
                  <a:lnTo>
                    <a:pt x="26" y="278"/>
                  </a:lnTo>
                  <a:lnTo>
                    <a:pt x="29" y="281"/>
                  </a:lnTo>
                  <a:lnTo>
                    <a:pt x="32" y="283"/>
                  </a:lnTo>
                  <a:lnTo>
                    <a:pt x="35" y="283"/>
                  </a:lnTo>
                  <a:lnTo>
                    <a:pt x="37" y="278"/>
                  </a:lnTo>
                  <a:lnTo>
                    <a:pt x="40" y="266"/>
                  </a:lnTo>
                  <a:lnTo>
                    <a:pt x="40" y="252"/>
                  </a:lnTo>
                  <a:lnTo>
                    <a:pt x="38" y="244"/>
                  </a:lnTo>
                  <a:lnTo>
                    <a:pt x="28" y="227"/>
                  </a:lnTo>
                  <a:lnTo>
                    <a:pt x="15" y="200"/>
                  </a:lnTo>
                  <a:lnTo>
                    <a:pt x="4" y="172"/>
                  </a:lnTo>
                  <a:lnTo>
                    <a:pt x="0" y="155"/>
                  </a:lnTo>
                  <a:lnTo>
                    <a:pt x="1" y="144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6" y="148"/>
                  </a:lnTo>
                  <a:lnTo>
                    <a:pt x="11" y="163"/>
                  </a:lnTo>
                  <a:lnTo>
                    <a:pt x="21" y="186"/>
                  </a:lnTo>
                  <a:lnTo>
                    <a:pt x="32" y="206"/>
                  </a:lnTo>
                  <a:lnTo>
                    <a:pt x="44" y="217"/>
                  </a:lnTo>
                  <a:lnTo>
                    <a:pt x="51" y="195"/>
                  </a:lnTo>
                  <a:lnTo>
                    <a:pt x="57" y="166"/>
                  </a:lnTo>
                  <a:lnTo>
                    <a:pt x="60" y="138"/>
                  </a:lnTo>
                  <a:lnTo>
                    <a:pt x="60" y="117"/>
                  </a:lnTo>
                  <a:lnTo>
                    <a:pt x="57" y="98"/>
                  </a:lnTo>
                  <a:lnTo>
                    <a:pt x="54" y="75"/>
                  </a:lnTo>
                  <a:lnTo>
                    <a:pt x="52" y="54"/>
                  </a:lnTo>
                  <a:lnTo>
                    <a:pt x="55" y="40"/>
                  </a:lnTo>
                  <a:lnTo>
                    <a:pt x="58" y="35"/>
                  </a:lnTo>
                  <a:lnTo>
                    <a:pt x="60" y="35"/>
                  </a:lnTo>
                  <a:lnTo>
                    <a:pt x="61" y="41"/>
                  </a:lnTo>
                  <a:lnTo>
                    <a:pt x="60" y="51"/>
                  </a:lnTo>
                  <a:lnTo>
                    <a:pt x="60" y="63"/>
                  </a:lnTo>
                  <a:lnTo>
                    <a:pt x="63" y="77"/>
                  </a:lnTo>
                  <a:lnTo>
                    <a:pt x="66" y="91"/>
                  </a:lnTo>
                  <a:lnTo>
                    <a:pt x="69" y="100"/>
                  </a:lnTo>
                  <a:lnTo>
                    <a:pt x="77" y="77"/>
                  </a:lnTo>
                  <a:lnTo>
                    <a:pt x="88" y="48"/>
                  </a:lnTo>
                  <a:lnTo>
                    <a:pt x="98" y="20"/>
                  </a:lnTo>
                  <a:lnTo>
                    <a:pt x="114" y="3"/>
                  </a:lnTo>
                  <a:lnTo>
                    <a:pt x="122" y="0"/>
                  </a:lnTo>
                  <a:lnTo>
                    <a:pt x="123" y="0"/>
                  </a:lnTo>
                  <a:lnTo>
                    <a:pt x="122" y="4"/>
                  </a:lnTo>
                  <a:lnTo>
                    <a:pt x="117" y="9"/>
                  </a:lnTo>
                  <a:lnTo>
                    <a:pt x="108" y="24"/>
                  </a:lnTo>
                  <a:lnTo>
                    <a:pt x="98" y="52"/>
                  </a:lnTo>
                  <a:lnTo>
                    <a:pt x="89" y="80"/>
                  </a:lnTo>
                  <a:lnTo>
                    <a:pt x="85" y="98"/>
                  </a:lnTo>
                  <a:lnTo>
                    <a:pt x="95" y="97"/>
                  </a:lnTo>
                  <a:lnTo>
                    <a:pt x="108" y="92"/>
                  </a:lnTo>
                  <a:lnTo>
                    <a:pt x="120" y="88"/>
                  </a:lnTo>
                  <a:lnTo>
                    <a:pt x="128" y="83"/>
                  </a:lnTo>
                  <a:lnTo>
                    <a:pt x="132" y="80"/>
                  </a:lnTo>
                  <a:lnTo>
                    <a:pt x="135" y="78"/>
                  </a:lnTo>
                  <a:lnTo>
                    <a:pt x="135" y="81"/>
                  </a:lnTo>
                  <a:lnTo>
                    <a:pt x="131" y="88"/>
                  </a:lnTo>
                  <a:lnTo>
                    <a:pt x="126" y="91"/>
                  </a:lnTo>
                  <a:lnTo>
                    <a:pt x="120" y="95"/>
                  </a:lnTo>
                  <a:lnTo>
                    <a:pt x="114" y="100"/>
                  </a:lnTo>
                  <a:lnTo>
                    <a:pt x="106" y="106"/>
                  </a:lnTo>
                  <a:lnTo>
                    <a:pt x="98" y="111"/>
                  </a:lnTo>
                  <a:lnTo>
                    <a:pt x="91" y="115"/>
                  </a:lnTo>
                  <a:lnTo>
                    <a:pt x="86" y="118"/>
                  </a:lnTo>
                  <a:lnTo>
                    <a:pt x="81" y="121"/>
                  </a:lnTo>
                  <a:lnTo>
                    <a:pt x="78" y="146"/>
                  </a:lnTo>
                  <a:lnTo>
                    <a:pt x="72" y="175"/>
                  </a:lnTo>
                  <a:lnTo>
                    <a:pt x="66" y="201"/>
                  </a:lnTo>
                  <a:lnTo>
                    <a:pt x="61" y="217"/>
                  </a:lnTo>
                  <a:lnTo>
                    <a:pt x="72" y="217"/>
                  </a:lnTo>
                  <a:lnTo>
                    <a:pt x="85" y="217"/>
                  </a:lnTo>
                  <a:lnTo>
                    <a:pt x="95" y="215"/>
                  </a:lnTo>
                  <a:lnTo>
                    <a:pt x="108" y="212"/>
                  </a:lnTo>
                  <a:lnTo>
                    <a:pt x="118" y="211"/>
                  </a:lnTo>
                  <a:lnTo>
                    <a:pt x="128" y="207"/>
                  </a:lnTo>
                  <a:lnTo>
                    <a:pt x="134" y="206"/>
                  </a:lnTo>
                  <a:lnTo>
                    <a:pt x="138" y="203"/>
                  </a:lnTo>
                  <a:lnTo>
                    <a:pt x="143" y="200"/>
                  </a:lnTo>
                  <a:lnTo>
                    <a:pt x="146" y="200"/>
                  </a:lnTo>
                  <a:lnTo>
                    <a:pt x="145" y="201"/>
                  </a:lnTo>
                  <a:lnTo>
                    <a:pt x="142" y="207"/>
                  </a:lnTo>
                  <a:lnTo>
                    <a:pt x="137" y="211"/>
                  </a:lnTo>
                  <a:lnTo>
                    <a:pt x="128" y="215"/>
                  </a:lnTo>
                  <a:lnTo>
                    <a:pt x="117" y="221"/>
                  </a:lnTo>
                  <a:lnTo>
                    <a:pt x="105" y="226"/>
                  </a:lnTo>
                  <a:lnTo>
                    <a:pt x="92" y="232"/>
                  </a:lnTo>
                  <a:lnTo>
                    <a:pt x="80" y="237"/>
                  </a:lnTo>
                  <a:lnTo>
                    <a:pt x="71" y="240"/>
                  </a:lnTo>
                  <a:lnTo>
                    <a:pt x="65" y="241"/>
                  </a:lnTo>
                  <a:lnTo>
                    <a:pt x="58" y="249"/>
                  </a:lnTo>
                  <a:lnTo>
                    <a:pt x="54" y="261"/>
                  </a:lnTo>
                  <a:lnTo>
                    <a:pt x="51" y="277"/>
                  </a:lnTo>
                  <a:lnTo>
                    <a:pt x="51" y="286"/>
                  </a:lnTo>
                  <a:lnTo>
                    <a:pt x="54" y="291"/>
                  </a:lnTo>
                  <a:lnTo>
                    <a:pt x="63" y="292"/>
                  </a:lnTo>
                  <a:lnTo>
                    <a:pt x="72" y="292"/>
                  </a:lnTo>
                  <a:lnTo>
                    <a:pt x="80" y="291"/>
                  </a:lnTo>
                  <a:lnTo>
                    <a:pt x="89" y="286"/>
                  </a:lnTo>
                  <a:lnTo>
                    <a:pt x="98" y="281"/>
                  </a:lnTo>
                  <a:lnTo>
                    <a:pt x="108" y="277"/>
                  </a:lnTo>
                  <a:lnTo>
                    <a:pt x="117" y="272"/>
                  </a:lnTo>
                  <a:lnTo>
                    <a:pt x="125" y="269"/>
                  </a:lnTo>
                  <a:lnTo>
                    <a:pt x="132" y="264"/>
                  </a:lnTo>
                  <a:lnTo>
                    <a:pt x="137" y="261"/>
                  </a:lnTo>
                  <a:lnTo>
                    <a:pt x="142" y="258"/>
                  </a:lnTo>
                  <a:lnTo>
                    <a:pt x="148" y="254"/>
                  </a:lnTo>
                  <a:lnTo>
                    <a:pt x="152" y="251"/>
                  </a:lnTo>
                  <a:lnTo>
                    <a:pt x="152" y="254"/>
                  </a:lnTo>
                  <a:lnTo>
                    <a:pt x="148" y="261"/>
                  </a:lnTo>
                  <a:lnTo>
                    <a:pt x="143" y="269"/>
                  </a:lnTo>
                  <a:lnTo>
                    <a:pt x="137" y="277"/>
                  </a:lnTo>
                  <a:lnTo>
                    <a:pt x="129" y="286"/>
                  </a:lnTo>
                  <a:lnTo>
                    <a:pt x="122" y="295"/>
                  </a:lnTo>
                  <a:lnTo>
                    <a:pt x="115" y="304"/>
                  </a:lnTo>
                  <a:lnTo>
                    <a:pt x="108" y="312"/>
                  </a:lnTo>
                  <a:lnTo>
                    <a:pt x="102" y="318"/>
                  </a:lnTo>
                  <a:lnTo>
                    <a:pt x="95" y="321"/>
                  </a:lnTo>
                  <a:lnTo>
                    <a:pt x="95" y="317"/>
                  </a:lnTo>
                  <a:lnTo>
                    <a:pt x="94" y="312"/>
                  </a:lnTo>
                  <a:lnTo>
                    <a:pt x="91" y="307"/>
                  </a:lnTo>
                  <a:lnTo>
                    <a:pt x="88" y="303"/>
                  </a:lnTo>
                  <a:lnTo>
                    <a:pt x="83" y="298"/>
                  </a:lnTo>
                  <a:lnTo>
                    <a:pt x="78" y="295"/>
                  </a:lnTo>
                  <a:lnTo>
                    <a:pt x="71" y="294"/>
                  </a:lnTo>
                  <a:lnTo>
                    <a:pt x="65" y="294"/>
                  </a:lnTo>
                  <a:lnTo>
                    <a:pt x="57" y="294"/>
                  </a:lnTo>
                  <a:lnTo>
                    <a:pt x="51" y="295"/>
                  </a:lnTo>
                  <a:lnTo>
                    <a:pt x="44" y="297"/>
                  </a:lnTo>
                  <a:lnTo>
                    <a:pt x="40" y="300"/>
                  </a:lnTo>
                  <a:lnTo>
                    <a:pt x="34" y="307"/>
                  </a:lnTo>
                  <a:lnTo>
                    <a:pt x="32" y="315"/>
                  </a:lnTo>
                  <a:lnTo>
                    <a:pt x="32" y="321"/>
                  </a:lnTo>
                  <a:lnTo>
                    <a:pt x="32" y="327"/>
                  </a:lnTo>
                  <a:lnTo>
                    <a:pt x="24" y="337"/>
                  </a:lnTo>
                  <a:lnTo>
                    <a:pt x="15" y="346"/>
                  </a:lnTo>
                  <a:lnTo>
                    <a:pt x="6" y="352"/>
                  </a:lnTo>
                  <a:lnTo>
                    <a:pt x="1" y="355"/>
                  </a:lnTo>
                  <a:lnTo>
                    <a:pt x="11" y="344"/>
                  </a:lnTo>
                  <a:lnTo>
                    <a:pt x="18" y="332"/>
                  </a:lnTo>
                  <a:lnTo>
                    <a:pt x="23" y="323"/>
                  </a:lnTo>
                  <a:lnTo>
                    <a:pt x="23" y="315"/>
                  </a:lnTo>
                  <a:lnTo>
                    <a:pt x="18" y="309"/>
                  </a:lnTo>
                  <a:lnTo>
                    <a:pt x="12" y="306"/>
                  </a:lnTo>
                  <a:lnTo>
                    <a:pt x="6" y="304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74" name="Freeform 25"/>
            <p:cNvSpPr>
              <a:spLocks/>
            </p:cNvSpPr>
            <p:nvPr/>
          </p:nvSpPr>
          <p:spPr bwMode="auto">
            <a:xfrm>
              <a:off x="5150" y="804"/>
              <a:ext cx="14" cy="22"/>
            </a:xfrm>
            <a:custGeom>
              <a:avLst/>
              <a:gdLst>
                <a:gd name="T0" fmla="*/ 1 w 28"/>
                <a:gd name="T1" fmla="*/ 0 h 45"/>
                <a:gd name="T2" fmla="*/ 1 w 28"/>
                <a:gd name="T3" fmla="*/ 0 h 45"/>
                <a:gd name="T4" fmla="*/ 1 w 28"/>
                <a:gd name="T5" fmla="*/ 0 h 45"/>
                <a:gd name="T6" fmla="*/ 1 w 28"/>
                <a:gd name="T7" fmla="*/ 0 h 45"/>
                <a:gd name="T8" fmla="*/ 1 w 28"/>
                <a:gd name="T9" fmla="*/ 0 h 45"/>
                <a:gd name="T10" fmla="*/ 1 w 28"/>
                <a:gd name="T11" fmla="*/ 0 h 45"/>
                <a:gd name="T12" fmla="*/ 1 w 28"/>
                <a:gd name="T13" fmla="*/ 0 h 45"/>
                <a:gd name="T14" fmla="*/ 0 w 28"/>
                <a:gd name="T15" fmla="*/ 0 h 45"/>
                <a:gd name="T16" fmla="*/ 0 w 28"/>
                <a:gd name="T17" fmla="*/ 0 h 45"/>
                <a:gd name="T18" fmla="*/ 1 w 28"/>
                <a:gd name="T19" fmla="*/ 0 h 45"/>
                <a:gd name="T20" fmla="*/ 1 w 28"/>
                <a:gd name="T21" fmla="*/ 0 h 45"/>
                <a:gd name="T22" fmla="*/ 1 w 28"/>
                <a:gd name="T23" fmla="*/ 0 h 45"/>
                <a:gd name="T24" fmla="*/ 1 w 28"/>
                <a:gd name="T25" fmla="*/ 0 h 45"/>
                <a:gd name="T26" fmla="*/ 1 w 28"/>
                <a:gd name="T27" fmla="*/ 0 h 45"/>
                <a:gd name="T28" fmla="*/ 1 w 28"/>
                <a:gd name="T29" fmla="*/ 0 h 45"/>
                <a:gd name="T30" fmla="*/ 1 w 28"/>
                <a:gd name="T31" fmla="*/ 0 h 45"/>
                <a:gd name="T32" fmla="*/ 1 w 28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45"/>
                <a:gd name="T53" fmla="*/ 28 w 28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45">
                  <a:moveTo>
                    <a:pt x="28" y="42"/>
                  </a:moveTo>
                  <a:lnTo>
                    <a:pt x="21" y="40"/>
                  </a:lnTo>
                  <a:lnTo>
                    <a:pt x="15" y="40"/>
                  </a:lnTo>
                  <a:lnTo>
                    <a:pt x="9" y="42"/>
                  </a:lnTo>
                  <a:lnTo>
                    <a:pt x="5" y="45"/>
                  </a:lnTo>
                  <a:lnTo>
                    <a:pt x="3" y="33"/>
                  </a:lnTo>
                  <a:lnTo>
                    <a:pt x="1" y="23"/>
                  </a:lnTo>
                  <a:lnTo>
                    <a:pt x="0" y="13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6"/>
                  </a:lnTo>
                  <a:lnTo>
                    <a:pt x="8" y="14"/>
                  </a:lnTo>
                  <a:lnTo>
                    <a:pt x="14" y="23"/>
                  </a:lnTo>
                  <a:lnTo>
                    <a:pt x="20" y="34"/>
                  </a:lnTo>
                  <a:lnTo>
                    <a:pt x="28" y="4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75" name="Freeform 26"/>
            <p:cNvSpPr>
              <a:spLocks/>
            </p:cNvSpPr>
            <p:nvPr/>
          </p:nvSpPr>
          <p:spPr bwMode="auto">
            <a:xfrm>
              <a:off x="5252" y="797"/>
              <a:ext cx="246" cy="149"/>
            </a:xfrm>
            <a:custGeom>
              <a:avLst/>
              <a:gdLst>
                <a:gd name="T0" fmla="*/ 1 w 485"/>
                <a:gd name="T1" fmla="*/ 1 h 297"/>
                <a:gd name="T2" fmla="*/ 1 w 485"/>
                <a:gd name="T3" fmla="*/ 1 h 297"/>
                <a:gd name="T4" fmla="*/ 1 w 485"/>
                <a:gd name="T5" fmla="*/ 1 h 297"/>
                <a:gd name="T6" fmla="*/ 1 w 485"/>
                <a:gd name="T7" fmla="*/ 1 h 297"/>
                <a:gd name="T8" fmla="*/ 1 w 485"/>
                <a:gd name="T9" fmla="*/ 1 h 297"/>
                <a:gd name="T10" fmla="*/ 1 w 485"/>
                <a:gd name="T11" fmla="*/ 1 h 297"/>
                <a:gd name="T12" fmla="*/ 1 w 485"/>
                <a:gd name="T13" fmla="*/ 1 h 297"/>
                <a:gd name="T14" fmla="*/ 1 w 485"/>
                <a:gd name="T15" fmla="*/ 1 h 297"/>
                <a:gd name="T16" fmla="*/ 1 w 485"/>
                <a:gd name="T17" fmla="*/ 1 h 297"/>
                <a:gd name="T18" fmla="*/ 1 w 485"/>
                <a:gd name="T19" fmla="*/ 1 h 297"/>
                <a:gd name="T20" fmla="*/ 1 w 485"/>
                <a:gd name="T21" fmla="*/ 1 h 297"/>
                <a:gd name="T22" fmla="*/ 1 w 485"/>
                <a:gd name="T23" fmla="*/ 1 h 297"/>
                <a:gd name="T24" fmla="*/ 1 w 485"/>
                <a:gd name="T25" fmla="*/ 1 h 297"/>
                <a:gd name="T26" fmla="*/ 1 w 485"/>
                <a:gd name="T27" fmla="*/ 1 h 297"/>
                <a:gd name="T28" fmla="*/ 1 w 485"/>
                <a:gd name="T29" fmla="*/ 1 h 297"/>
                <a:gd name="T30" fmla="*/ 1 w 485"/>
                <a:gd name="T31" fmla="*/ 1 h 297"/>
                <a:gd name="T32" fmla="*/ 1 w 485"/>
                <a:gd name="T33" fmla="*/ 1 h 297"/>
                <a:gd name="T34" fmla="*/ 1 w 485"/>
                <a:gd name="T35" fmla="*/ 1 h 297"/>
                <a:gd name="T36" fmla="*/ 1 w 485"/>
                <a:gd name="T37" fmla="*/ 1 h 297"/>
                <a:gd name="T38" fmla="*/ 1 w 485"/>
                <a:gd name="T39" fmla="*/ 1 h 297"/>
                <a:gd name="T40" fmla="*/ 1 w 485"/>
                <a:gd name="T41" fmla="*/ 1 h 297"/>
                <a:gd name="T42" fmla="*/ 1 w 485"/>
                <a:gd name="T43" fmla="*/ 1 h 297"/>
                <a:gd name="T44" fmla="*/ 1 w 485"/>
                <a:gd name="T45" fmla="*/ 1 h 297"/>
                <a:gd name="T46" fmla="*/ 1 w 485"/>
                <a:gd name="T47" fmla="*/ 1 h 297"/>
                <a:gd name="T48" fmla="*/ 1 w 485"/>
                <a:gd name="T49" fmla="*/ 1 h 297"/>
                <a:gd name="T50" fmla="*/ 1 w 485"/>
                <a:gd name="T51" fmla="*/ 1 h 297"/>
                <a:gd name="T52" fmla="*/ 1 w 485"/>
                <a:gd name="T53" fmla="*/ 1 h 297"/>
                <a:gd name="T54" fmla="*/ 1 w 485"/>
                <a:gd name="T55" fmla="*/ 1 h 297"/>
                <a:gd name="T56" fmla="*/ 1 w 485"/>
                <a:gd name="T57" fmla="*/ 1 h 297"/>
                <a:gd name="T58" fmla="*/ 1 w 485"/>
                <a:gd name="T59" fmla="*/ 1 h 297"/>
                <a:gd name="T60" fmla="*/ 1 w 485"/>
                <a:gd name="T61" fmla="*/ 1 h 297"/>
                <a:gd name="T62" fmla="*/ 1 w 485"/>
                <a:gd name="T63" fmla="*/ 1 h 297"/>
                <a:gd name="T64" fmla="*/ 1 w 485"/>
                <a:gd name="T65" fmla="*/ 1 h 297"/>
                <a:gd name="T66" fmla="*/ 1 w 485"/>
                <a:gd name="T67" fmla="*/ 1 h 297"/>
                <a:gd name="T68" fmla="*/ 1 w 485"/>
                <a:gd name="T69" fmla="*/ 1 h 297"/>
                <a:gd name="T70" fmla="*/ 1 w 485"/>
                <a:gd name="T71" fmla="*/ 1 h 297"/>
                <a:gd name="T72" fmla="*/ 1 w 485"/>
                <a:gd name="T73" fmla="*/ 1 h 297"/>
                <a:gd name="T74" fmla="*/ 1 w 485"/>
                <a:gd name="T75" fmla="*/ 1 h 297"/>
                <a:gd name="T76" fmla="*/ 1 w 485"/>
                <a:gd name="T77" fmla="*/ 1 h 297"/>
                <a:gd name="T78" fmla="*/ 1 w 485"/>
                <a:gd name="T79" fmla="*/ 1 h 297"/>
                <a:gd name="T80" fmla="*/ 1 w 485"/>
                <a:gd name="T81" fmla="*/ 1 h 297"/>
                <a:gd name="T82" fmla="*/ 1 w 485"/>
                <a:gd name="T83" fmla="*/ 1 h 297"/>
                <a:gd name="T84" fmla="*/ 1 w 485"/>
                <a:gd name="T85" fmla="*/ 1 h 297"/>
                <a:gd name="T86" fmla="*/ 1 w 485"/>
                <a:gd name="T87" fmla="*/ 1 h 297"/>
                <a:gd name="T88" fmla="*/ 1 w 485"/>
                <a:gd name="T89" fmla="*/ 1 h 297"/>
                <a:gd name="T90" fmla="*/ 1 w 485"/>
                <a:gd name="T91" fmla="*/ 1 h 297"/>
                <a:gd name="T92" fmla="*/ 1 w 485"/>
                <a:gd name="T93" fmla="*/ 1 h 297"/>
                <a:gd name="T94" fmla="*/ 1 w 485"/>
                <a:gd name="T95" fmla="*/ 1 h 297"/>
                <a:gd name="T96" fmla="*/ 1 w 485"/>
                <a:gd name="T97" fmla="*/ 1 h 297"/>
                <a:gd name="T98" fmla="*/ 1 w 485"/>
                <a:gd name="T99" fmla="*/ 1 h 297"/>
                <a:gd name="T100" fmla="*/ 1 w 485"/>
                <a:gd name="T101" fmla="*/ 1 h 297"/>
                <a:gd name="T102" fmla="*/ 1 w 485"/>
                <a:gd name="T103" fmla="*/ 1 h 297"/>
                <a:gd name="T104" fmla="*/ 1 w 485"/>
                <a:gd name="T105" fmla="*/ 1 h 297"/>
                <a:gd name="T106" fmla="*/ 1 w 485"/>
                <a:gd name="T107" fmla="*/ 1 h 297"/>
                <a:gd name="T108" fmla="*/ 1 w 485"/>
                <a:gd name="T109" fmla="*/ 1 h 297"/>
                <a:gd name="T110" fmla="*/ 1 w 485"/>
                <a:gd name="T111" fmla="*/ 1 h 2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85"/>
                <a:gd name="T169" fmla="*/ 0 h 297"/>
                <a:gd name="T170" fmla="*/ 485 w 485"/>
                <a:gd name="T171" fmla="*/ 297 h 2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85" h="297">
                  <a:moveTo>
                    <a:pt x="18" y="230"/>
                  </a:moveTo>
                  <a:lnTo>
                    <a:pt x="25" y="223"/>
                  </a:lnTo>
                  <a:lnTo>
                    <a:pt x="34" y="217"/>
                  </a:lnTo>
                  <a:lnTo>
                    <a:pt x="46" y="210"/>
                  </a:lnTo>
                  <a:lnTo>
                    <a:pt x="60" y="202"/>
                  </a:lnTo>
                  <a:lnTo>
                    <a:pt x="72" y="194"/>
                  </a:lnTo>
                  <a:lnTo>
                    <a:pt x="83" y="188"/>
                  </a:lnTo>
                  <a:lnTo>
                    <a:pt x="92" y="182"/>
                  </a:lnTo>
                  <a:lnTo>
                    <a:pt x="95" y="177"/>
                  </a:lnTo>
                  <a:lnTo>
                    <a:pt x="100" y="163"/>
                  </a:lnTo>
                  <a:lnTo>
                    <a:pt x="109" y="139"/>
                  </a:lnTo>
                  <a:lnTo>
                    <a:pt x="120" y="111"/>
                  </a:lnTo>
                  <a:lnTo>
                    <a:pt x="129" y="91"/>
                  </a:lnTo>
                  <a:lnTo>
                    <a:pt x="136" y="82"/>
                  </a:lnTo>
                  <a:lnTo>
                    <a:pt x="145" y="70"/>
                  </a:lnTo>
                  <a:lnTo>
                    <a:pt x="156" y="56"/>
                  </a:lnTo>
                  <a:lnTo>
                    <a:pt x="168" y="42"/>
                  </a:lnTo>
                  <a:lnTo>
                    <a:pt x="180" y="28"/>
                  </a:lnTo>
                  <a:lnTo>
                    <a:pt x="193" y="17"/>
                  </a:lnTo>
                  <a:lnTo>
                    <a:pt x="202" y="8"/>
                  </a:lnTo>
                  <a:lnTo>
                    <a:pt x="209" y="3"/>
                  </a:lnTo>
                  <a:lnTo>
                    <a:pt x="217" y="0"/>
                  </a:lnTo>
                  <a:lnTo>
                    <a:pt x="220" y="2"/>
                  </a:lnTo>
                  <a:lnTo>
                    <a:pt x="217" y="5"/>
                  </a:lnTo>
                  <a:lnTo>
                    <a:pt x="213" y="10"/>
                  </a:lnTo>
                  <a:lnTo>
                    <a:pt x="208" y="16"/>
                  </a:lnTo>
                  <a:lnTo>
                    <a:pt x="199" y="25"/>
                  </a:lnTo>
                  <a:lnTo>
                    <a:pt x="188" y="37"/>
                  </a:lnTo>
                  <a:lnTo>
                    <a:pt x="176" y="53"/>
                  </a:lnTo>
                  <a:lnTo>
                    <a:pt x="163" y="67"/>
                  </a:lnTo>
                  <a:lnTo>
                    <a:pt x="151" y="80"/>
                  </a:lnTo>
                  <a:lnTo>
                    <a:pt x="143" y="93"/>
                  </a:lnTo>
                  <a:lnTo>
                    <a:pt x="137" y="102"/>
                  </a:lnTo>
                  <a:lnTo>
                    <a:pt x="131" y="116"/>
                  </a:lnTo>
                  <a:lnTo>
                    <a:pt x="126" y="133"/>
                  </a:lnTo>
                  <a:lnTo>
                    <a:pt x="125" y="147"/>
                  </a:lnTo>
                  <a:lnTo>
                    <a:pt x="123" y="157"/>
                  </a:lnTo>
                  <a:lnTo>
                    <a:pt x="123" y="162"/>
                  </a:lnTo>
                  <a:lnTo>
                    <a:pt x="125" y="163"/>
                  </a:lnTo>
                  <a:lnTo>
                    <a:pt x="129" y="162"/>
                  </a:lnTo>
                  <a:lnTo>
                    <a:pt x="137" y="157"/>
                  </a:lnTo>
                  <a:lnTo>
                    <a:pt x="143" y="153"/>
                  </a:lnTo>
                  <a:lnTo>
                    <a:pt x="151" y="147"/>
                  </a:lnTo>
                  <a:lnTo>
                    <a:pt x="160" y="140"/>
                  </a:lnTo>
                  <a:lnTo>
                    <a:pt x="169" y="134"/>
                  </a:lnTo>
                  <a:lnTo>
                    <a:pt x="179" y="127"/>
                  </a:lnTo>
                  <a:lnTo>
                    <a:pt x="188" y="122"/>
                  </a:lnTo>
                  <a:lnTo>
                    <a:pt x="196" y="117"/>
                  </a:lnTo>
                  <a:lnTo>
                    <a:pt x="202" y="116"/>
                  </a:lnTo>
                  <a:lnTo>
                    <a:pt x="211" y="97"/>
                  </a:lnTo>
                  <a:lnTo>
                    <a:pt x="226" y="79"/>
                  </a:lnTo>
                  <a:lnTo>
                    <a:pt x="243" y="60"/>
                  </a:lnTo>
                  <a:lnTo>
                    <a:pt x="262" y="45"/>
                  </a:lnTo>
                  <a:lnTo>
                    <a:pt x="280" y="30"/>
                  </a:lnTo>
                  <a:lnTo>
                    <a:pt x="299" y="19"/>
                  </a:lnTo>
                  <a:lnTo>
                    <a:pt x="313" y="11"/>
                  </a:lnTo>
                  <a:lnTo>
                    <a:pt x="323" y="7"/>
                  </a:lnTo>
                  <a:lnTo>
                    <a:pt x="336" y="3"/>
                  </a:lnTo>
                  <a:lnTo>
                    <a:pt x="342" y="3"/>
                  </a:lnTo>
                  <a:lnTo>
                    <a:pt x="340" y="7"/>
                  </a:lnTo>
                  <a:lnTo>
                    <a:pt x="331" y="11"/>
                  </a:lnTo>
                  <a:lnTo>
                    <a:pt x="317" y="20"/>
                  </a:lnTo>
                  <a:lnTo>
                    <a:pt x="300" y="33"/>
                  </a:lnTo>
                  <a:lnTo>
                    <a:pt x="283" y="48"/>
                  </a:lnTo>
                  <a:lnTo>
                    <a:pt x="266" y="63"/>
                  </a:lnTo>
                  <a:lnTo>
                    <a:pt x="250" y="80"/>
                  </a:lnTo>
                  <a:lnTo>
                    <a:pt x="237" y="96"/>
                  </a:lnTo>
                  <a:lnTo>
                    <a:pt x="228" y="108"/>
                  </a:lnTo>
                  <a:lnTo>
                    <a:pt x="225" y="117"/>
                  </a:lnTo>
                  <a:lnTo>
                    <a:pt x="225" y="120"/>
                  </a:lnTo>
                  <a:lnTo>
                    <a:pt x="228" y="122"/>
                  </a:lnTo>
                  <a:lnTo>
                    <a:pt x="233" y="120"/>
                  </a:lnTo>
                  <a:lnTo>
                    <a:pt x="243" y="120"/>
                  </a:lnTo>
                  <a:lnTo>
                    <a:pt x="251" y="119"/>
                  </a:lnTo>
                  <a:lnTo>
                    <a:pt x="259" y="117"/>
                  </a:lnTo>
                  <a:lnTo>
                    <a:pt x="266" y="116"/>
                  </a:lnTo>
                  <a:lnTo>
                    <a:pt x="274" y="113"/>
                  </a:lnTo>
                  <a:lnTo>
                    <a:pt x="282" y="111"/>
                  </a:lnTo>
                  <a:lnTo>
                    <a:pt x="290" y="110"/>
                  </a:lnTo>
                  <a:lnTo>
                    <a:pt x="296" y="108"/>
                  </a:lnTo>
                  <a:lnTo>
                    <a:pt x="300" y="108"/>
                  </a:lnTo>
                  <a:lnTo>
                    <a:pt x="313" y="97"/>
                  </a:lnTo>
                  <a:lnTo>
                    <a:pt x="330" y="87"/>
                  </a:lnTo>
                  <a:lnTo>
                    <a:pt x="348" y="76"/>
                  </a:lnTo>
                  <a:lnTo>
                    <a:pt x="368" y="65"/>
                  </a:lnTo>
                  <a:lnTo>
                    <a:pt x="388" y="56"/>
                  </a:lnTo>
                  <a:lnTo>
                    <a:pt x="405" y="48"/>
                  </a:lnTo>
                  <a:lnTo>
                    <a:pt x="419" y="42"/>
                  </a:lnTo>
                  <a:lnTo>
                    <a:pt x="427" y="37"/>
                  </a:lnTo>
                  <a:lnTo>
                    <a:pt x="436" y="34"/>
                  </a:lnTo>
                  <a:lnTo>
                    <a:pt x="441" y="37"/>
                  </a:lnTo>
                  <a:lnTo>
                    <a:pt x="439" y="43"/>
                  </a:lnTo>
                  <a:lnTo>
                    <a:pt x="427" y="48"/>
                  </a:lnTo>
                  <a:lnTo>
                    <a:pt x="414" y="53"/>
                  </a:lnTo>
                  <a:lnTo>
                    <a:pt x="399" y="59"/>
                  </a:lnTo>
                  <a:lnTo>
                    <a:pt x="384" y="67"/>
                  </a:lnTo>
                  <a:lnTo>
                    <a:pt x="370" y="76"/>
                  </a:lnTo>
                  <a:lnTo>
                    <a:pt x="356" y="85"/>
                  </a:lnTo>
                  <a:lnTo>
                    <a:pt x="345" y="94"/>
                  </a:lnTo>
                  <a:lnTo>
                    <a:pt x="336" y="103"/>
                  </a:lnTo>
                  <a:lnTo>
                    <a:pt x="331" y="111"/>
                  </a:lnTo>
                  <a:lnTo>
                    <a:pt x="348" y="113"/>
                  </a:lnTo>
                  <a:lnTo>
                    <a:pt x="367" y="113"/>
                  </a:lnTo>
                  <a:lnTo>
                    <a:pt x="387" y="110"/>
                  </a:lnTo>
                  <a:lnTo>
                    <a:pt x="407" y="107"/>
                  </a:lnTo>
                  <a:lnTo>
                    <a:pt x="425" y="102"/>
                  </a:lnTo>
                  <a:lnTo>
                    <a:pt x="442" y="97"/>
                  </a:lnTo>
                  <a:lnTo>
                    <a:pt x="456" y="93"/>
                  </a:lnTo>
                  <a:lnTo>
                    <a:pt x="465" y="90"/>
                  </a:lnTo>
                  <a:lnTo>
                    <a:pt x="476" y="85"/>
                  </a:lnTo>
                  <a:lnTo>
                    <a:pt x="484" y="83"/>
                  </a:lnTo>
                  <a:lnTo>
                    <a:pt x="485" y="85"/>
                  </a:lnTo>
                  <a:lnTo>
                    <a:pt x="478" y="91"/>
                  </a:lnTo>
                  <a:lnTo>
                    <a:pt x="470" y="97"/>
                  </a:lnTo>
                  <a:lnTo>
                    <a:pt x="458" y="103"/>
                  </a:lnTo>
                  <a:lnTo>
                    <a:pt x="442" y="111"/>
                  </a:lnTo>
                  <a:lnTo>
                    <a:pt x="424" y="119"/>
                  </a:lnTo>
                  <a:lnTo>
                    <a:pt x="404" y="125"/>
                  </a:lnTo>
                  <a:lnTo>
                    <a:pt x="382" y="131"/>
                  </a:lnTo>
                  <a:lnTo>
                    <a:pt x="360" y="133"/>
                  </a:lnTo>
                  <a:lnTo>
                    <a:pt x="339" y="133"/>
                  </a:lnTo>
                  <a:lnTo>
                    <a:pt x="347" y="140"/>
                  </a:lnTo>
                  <a:lnTo>
                    <a:pt x="357" y="148"/>
                  </a:lnTo>
                  <a:lnTo>
                    <a:pt x="370" y="156"/>
                  </a:lnTo>
                  <a:lnTo>
                    <a:pt x="384" y="165"/>
                  </a:lnTo>
                  <a:lnTo>
                    <a:pt x="399" y="173"/>
                  </a:lnTo>
                  <a:lnTo>
                    <a:pt x="411" y="179"/>
                  </a:lnTo>
                  <a:lnTo>
                    <a:pt x="424" y="185"/>
                  </a:lnTo>
                  <a:lnTo>
                    <a:pt x="431" y="188"/>
                  </a:lnTo>
                  <a:lnTo>
                    <a:pt x="441" y="193"/>
                  </a:lnTo>
                  <a:lnTo>
                    <a:pt x="445" y="197"/>
                  </a:lnTo>
                  <a:lnTo>
                    <a:pt x="442" y="199"/>
                  </a:lnTo>
                  <a:lnTo>
                    <a:pt x="431" y="197"/>
                  </a:lnTo>
                  <a:lnTo>
                    <a:pt x="421" y="194"/>
                  </a:lnTo>
                  <a:lnTo>
                    <a:pt x="405" y="190"/>
                  </a:lnTo>
                  <a:lnTo>
                    <a:pt x="387" y="182"/>
                  </a:lnTo>
                  <a:lnTo>
                    <a:pt x="368" y="174"/>
                  </a:lnTo>
                  <a:lnTo>
                    <a:pt x="348" y="167"/>
                  </a:lnTo>
                  <a:lnTo>
                    <a:pt x="330" y="157"/>
                  </a:lnTo>
                  <a:lnTo>
                    <a:pt x="316" y="150"/>
                  </a:lnTo>
                  <a:lnTo>
                    <a:pt x="308" y="143"/>
                  </a:lnTo>
                  <a:lnTo>
                    <a:pt x="300" y="143"/>
                  </a:lnTo>
                  <a:lnTo>
                    <a:pt x="291" y="143"/>
                  </a:lnTo>
                  <a:lnTo>
                    <a:pt x="280" y="145"/>
                  </a:lnTo>
                  <a:lnTo>
                    <a:pt x="270" y="145"/>
                  </a:lnTo>
                  <a:lnTo>
                    <a:pt x="259" y="147"/>
                  </a:lnTo>
                  <a:lnTo>
                    <a:pt x="250" y="148"/>
                  </a:lnTo>
                  <a:lnTo>
                    <a:pt x="242" y="148"/>
                  </a:lnTo>
                  <a:lnTo>
                    <a:pt x="236" y="150"/>
                  </a:lnTo>
                  <a:lnTo>
                    <a:pt x="240" y="157"/>
                  </a:lnTo>
                  <a:lnTo>
                    <a:pt x="248" y="167"/>
                  </a:lnTo>
                  <a:lnTo>
                    <a:pt x="257" y="176"/>
                  </a:lnTo>
                  <a:lnTo>
                    <a:pt x="266" y="185"/>
                  </a:lnTo>
                  <a:lnTo>
                    <a:pt x="277" y="193"/>
                  </a:lnTo>
                  <a:lnTo>
                    <a:pt x="286" y="200"/>
                  </a:lnTo>
                  <a:lnTo>
                    <a:pt x="296" y="208"/>
                  </a:lnTo>
                  <a:lnTo>
                    <a:pt x="303" y="213"/>
                  </a:lnTo>
                  <a:lnTo>
                    <a:pt x="310" y="217"/>
                  </a:lnTo>
                  <a:lnTo>
                    <a:pt x="316" y="220"/>
                  </a:lnTo>
                  <a:lnTo>
                    <a:pt x="323" y="223"/>
                  </a:lnTo>
                  <a:lnTo>
                    <a:pt x="330" y="228"/>
                  </a:lnTo>
                  <a:lnTo>
                    <a:pt x="336" y="231"/>
                  </a:lnTo>
                  <a:lnTo>
                    <a:pt x="342" y="234"/>
                  </a:lnTo>
                  <a:lnTo>
                    <a:pt x="347" y="236"/>
                  </a:lnTo>
                  <a:lnTo>
                    <a:pt x="351" y="239"/>
                  </a:lnTo>
                  <a:lnTo>
                    <a:pt x="357" y="247"/>
                  </a:lnTo>
                  <a:lnTo>
                    <a:pt x="362" y="253"/>
                  </a:lnTo>
                  <a:lnTo>
                    <a:pt x="357" y="254"/>
                  </a:lnTo>
                  <a:lnTo>
                    <a:pt x="342" y="247"/>
                  </a:lnTo>
                  <a:lnTo>
                    <a:pt x="328" y="237"/>
                  </a:lnTo>
                  <a:lnTo>
                    <a:pt x="311" y="228"/>
                  </a:lnTo>
                  <a:lnTo>
                    <a:pt x="294" y="217"/>
                  </a:lnTo>
                  <a:lnTo>
                    <a:pt x="274" y="205"/>
                  </a:lnTo>
                  <a:lnTo>
                    <a:pt x="257" y="194"/>
                  </a:lnTo>
                  <a:lnTo>
                    <a:pt x="240" y="183"/>
                  </a:lnTo>
                  <a:lnTo>
                    <a:pt x="228" y="176"/>
                  </a:lnTo>
                  <a:lnTo>
                    <a:pt x="220" y="170"/>
                  </a:lnTo>
                  <a:lnTo>
                    <a:pt x="211" y="163"/>
                  </a:lnTo>
                  <a:lnTo>
                    <a:pt x="205" y="162"/>
                  </a:lnTo>
                  <a:lnTo>
                    <a:pt x="197" y="163"/>
                  </a:lnTo>
                  <a:lnTo>
                    <a:pt x="188" y="167"/>
                  </a:lnTo>
                  <a:lnTo>
                    <a:pt x="182" y="168"/>
                  </a:lnTo>
                  <a:lnTo>
                    <a:pt x="174" y="171"/>
                  </a:lnTo>
                  <a:lnTo>
                    <a:pt x="165" y="174"/>
                  </a:lnTo>
                  <a:lnTo>
                    <a:pt x="156" y="177"/>
                  </a:lnTo>
                  <a:lnTo>
                    <a:pt x="146" y="180"/>
                  </a:lnTo>
                  <a:lnTo>
                    <a:pt x="139" y="183"/>
                  </a:lnTo>
                  <a:lnTo>
                    <a:pt x="131" y="187"/>
                  </a:lnTo>
                  <a:lnTo>
                    <a:pt x="128" y="188"/>
                  </a:lnTo>
                  <a:lnTo>
                    <a:pt x="125" y="193"/>
                  </a:lnTo>
                  <a:lnTo>
                    <a:pt x="126" y="196"/>
                  </a:lnTo>
                  <a:lnTo>
                    <a:pt x="129" y="202"/>
                  </a:lnTo>
                  <a:lnTo>
                    <a:pt x="137" y="210"/>
                  </a:lnTo>
                  <a:lnTo>
                    <a:pt x="145" y="216"/>
                  </a:lnTo>
                  <a:lnTo>
                    <a:pt x="157" y="225"/>
                  </a:lnTo>
                  <a:lnTo>
                    <a:pt x="174" y="237"/>
                  </a:lnTo>
                  <a:lnTo>
                    <a:pt x="191" y="250"/>
                  </a:lnTo>
                  <a:lnTo>
                    <a:pt x="209" y="263"/>
                  </a:lnTo>
                  <a:lnTo>
                    <a:pt x="225" y="274"/>
                  </a:lnTo>
                  <a:lnTo>
                    <a:pt x="240" y="283"/>
                  </a:lnTo>
                  <a:lnTo>
                    <a:pt x="250" y="288"/>
                  </a:lnTo>
                  <a:lnTo>
                    <a:pt x="259" y="294"/>
                  </a:lnTo>
                  <a:lnTo>
                    <a:pt x="259" y="297"/>
                  </a:lnTo>
                  <a:lnTo>
                    <a:pt x="248" y="297"/>
                  </a:lnTo>
                  <a:lnTo>
                    <a:pt x="231" y="290"/>
                  </a:lnTo>
                  <a:lnTo>
                    <a:pt x="219" y="282"/>
                  </a:lnTo>
                  <a:lnTo>
                    <a:pt x="203" y="271"/>
                  </a:lnTo>
                  <a:lnTo>
                    <a:pt x="185" y="259"/>
                  </a:lnTo>
                  <a:lnTo>
                    <a:pt x="165" y="247"/>
                  </a:lnTo>
                  <a:lnTo>
                    <a:pt x="145" y="234"/>
                  </a:lnTo>
                  <a:lnTo>
                    <a:pt x="129" y="225"/>
                  </a:lnTo>
                  <a:lnTo>
                    <a:pt x="115" y="219"/>
                  </a:lnTo>
                  <a:lnTo>
                    <a:pt x="109" y="216"/>
                  </a:lnTo>
                  <a:lnTo>
                    <a:pt x="102" y="216"/>
                  </a:lnTo>
                  <a:lnTo>
                    <a:pt x="91" y="219"/>
                  </a:lnTo>
                  <a:lnTo>
                    <a:pt x="75" y="223"/>
                  </a:lnTo>
                  <a:lnTo>
                    <a:pt x="58" y="230"/>
                  </a:lnTo>
                  <a:lnTo>
                    <a:pt x="42" y="234"/>
                  </a:lnTo>
                  <a:lnTo>
                    <a:pt x="25" y="240"/>
                  </a:lnTo>
                  <a:lnTo>
                    <a:pt x="12" y="243"/>
                  </a:lnTo>
                  <a:lnTo>
                    <a:pt x="5" y="245"/>
                  </a:lnTo>
                  <a:lnTo>
                    <a:pt x="0" y="245"/>
                  </a:lnTo>
                  <a:lnTo>
                    <a:pt x="3" y="242"/>
                  </a:lnTo>
                  <a:lnTo>
                    <a:pt x="9" y="237"/>
                  </a:lnTo>
                  <a:lnTo>
                    <a:pt x="18" y="23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76" name="Freeform 27"/>
            <p:cNvSpPr>
              <a:spLocks/>
            </p:cNvSpPr>
            <p:nvPr/>
          </p:nvSpPr>
          <p:spPr bwMode="auto">
            <a:xfrm>
              <a:off x="5203" y="946"/>
              <a:ext cx="177" cy="147"/>
            </a:xfrm>
            <a:custGeom>
              <a:avLst/>
              <a:gdLst>
                <a:gd name="T0" fmla="*/ 1 w 353"/>
                <a:gd name="T1" fmla="*/ 1 h 292"/>
                <a:gd name="T2" fmla="*/ 1 w 353"/>
                <a:gd name="T3" fmla="*/ 1 h 292"/>
                <a:gd name="T4" fmla="*/ 1 w 353"/>
                <a:gd name="T5" fmla="*/ 1 h 292"/>
                <a:gd name="T6" fmla="*/ 1 w 353"/>
                <a:gd name="T7" fmla="*/ 1 h 292"/>
                <a:gd name="T8" fmla="*/ 1 w 353"/>
                <a:gd name="T9" fmla="*/ 1 h 292"/>
                <a:gd name="T10" fmla="*/ 1 w 353"/>
                <a:gd name="T11" fmla="*/ 1 h 292"/>
                <a:gd name="T12" fmla="*/ 1 w 353"/>
                <a:gd name="T13" fmla="*/ 1 h 292"/>
                <a:gd name="T14" fmla="*/ 1 w 353"/>
                <a:gd name="T15" fmla="*/ 1 h 292"/>
                <a:gd name="T16" fmla="*/ 1 w 353"/>
                <a:gd name="T17" fmla="*/ 1 h 292"/>
                <a:gd name="T18" fmla="*/ 1 w 353"/>
                <a:gd name="T19" fmla="*/ 1 h 292"/>
                <a:gd name="T20" fmla="*/ 1 w 353"/>
                <a:gd name="T21" fmla="*/ 1 h 292"/>
                <a:gd name="T22" fmla="*/ 1 w 353"/>
                <a:gd name="T23" fmla="*/ 1 h 292"/>
                <a:gd name="T24" fmla="*/ 1 w 353"/>
                <a:gd name="T25" fmla="*/ 1 h 292"/>
                <a:gd name="T26" fmla="*/ 1 w 353"/>
                <a:gd name="T27" fmla="*/ 1 h 292"/>
                <a:gd name="T28" fmla="*/ 1 w 353"/>
                <a:gd name="T29" fmla="*/ 1 h 292"/>
                <a:gd name="T30" fmla="*/ 1 w 353"/>
                <a:gd name="T31" fmla="*/ 1 h 292"/>
                <a:gd name="T32" fmla="*/ 1 w 353"/>
                <a:gd name="T33" fmla="*/ 1 h 292"/>
                <a:gd name="T34" fmla="*/ 1 w 353"/>
                <a:gd name="T35" fmla="*/ 1 h 292"/>
                <a:gd name="T36" fmla="*/ 1 w 353"/>
                <a:gd name="T37" fmla="*/ 1 h 292"/>
                <a:gd name="T38" fmla="*/ 1 w 353"/>
                <a:gd name="T39" fmla="*/ 1 h 292"/>
                <a:gd name="T40" fmla="*/ 1 w 353"/>
                <a:gd name="T41" fmla="*/ 1 h 292"/>
                <a:gd name="T42" fmla="*/ 1 w 353"/>
                <a:gd name="T43" fmla="*/ 1 h 292"/>
                <a:gd name="T44" fmla="*/ 1 w 353"/>
                <a:gd name="T45" fmla="*/ 1 h 292"/>
                <a:gd name="T46" fmla="*/ 1 w 353"/>
                <a:gd name="T47" fmla="*/ 1 h 292"/>
                <a:gd name="T48" fmla="*/ 1 w 353"/>
                <a:gd name="T49" fmla="*/ 1 h 292"/>
                <a:gd name="T50" fmla="*/ 1 w 353"/>
                <a:gd name="T51" fmla="*/ 1 h 292"/>
                <a:gd name="T52" fmla="*/ 1 w 353"/>
                <a:gd name="T53" fmla="*/ 1 h 292"/>
                <a:gd name="T54" fmla="*/ 1 w 353"/>
                <a:gd name="T55" fmla="*/ 1 h 292"/>
                <a:gd name="T56" fmla="*/ 1 w 353"/>
                <a:gd name="T57" fmla="*/ 1 h 292"/>
                <a:gd name="T58" fmla="*/ 1 w 353"/>
                <a:gd name="T59" fmla="*/ 1 h 292"/>
                <a:gd name="T60" fmla="*/ 1 w 353"/>
                <a:gd name="T61" fmla="*/ 1 h 292"/>
                <a:gd name="T62" fmla="*/ 1 w 353"/>
                <a:gd name="T63" fmla="*/ 1 h 292"/>
                <a:gd name="T64" fmla="*/ 1 w 353"/>
                <a:gd name="T65" fmla="*/ 1 h 292"/>
                <a:gd name="T66" fmla="*/ 1 w 353"/>
                <a:gd name="T67" fmla="*/ 1 h 292"/>
                <a:gd name="T68" fmla="*/ 1 w 353"/>
                <a:gd name="T69" fmla="*/ 1 h 292"/>
                <a:gd name="T70" fmla="*/ 1 w 353"/>
                <a:gd name="T71" fmla="*/ 1 h 292"/>
                <a:gd name="T72" fmla="*/ 1 w 353"/>
                <a:gd name="T73" fmla="*/ 1 h 292"/>
                <a:gd name="T74" fmla="*/ 1 w 353"/>
                <a:gd name="T75" fmla="*/ 1 h 292"/>
                <a:gd name="T76" fmla="*/ 1 w 353"/>
                <a:gd name="T77" fmla="*/ 1 h 292"/>
                <a:gd name="T78" fmla="*/ 1 w 353"/>
                <a:gd name="T79" fmla="*/ 1 h 292"/>
                <a:gd name="T80" fmla="*/ 1 w 353"/>
                <a:gd name="T81" fmla="*/ 1 h 292"/>
                <a:gd name="T82" fmla="*/ 1 w 353"/>
                <a:gd name="T83" fmla="*/ 1 h 292"/>
                <a:gd name="T84" fmla="*/ 1 w 353"/>
                <a:gd name="T85" fmla="*/ 1 h 292"/>
                <a:gd name="T86" fmla="*/ 1 w 353"/>
                <a:gd name="T87" fmla="*/ 1 h 292"/>
                <a:gd name="T88" fmla="*/ 1 w 353"/>
                <a:gd name="T89" fmla="*/ 1 h 292"/>
                <a:gd name="T90" fmla="*/ 1 w 353"/>
                <a:gd name="T91" fmla="*/ 1 h 292"/>
                <a:gd name="T92" fmla="*/ 1 w 353"/>
                <a:gd name="T93" fmla="*/ 1 h 292"/>
                <a:gd name="T94" fmla="*/ 1 w 353"/>
                <a:gd name="T95" fmla="*/ 1 h 292"/>
                <a:gd name="T96" fmla="*/ 1 w 353"/>
                <a:gd name="T97" fmla="*/ 1 h 292"/>
                <a:gd name="T98" fmla="*/ 1 w 353"/>
                <a:gd name="T99" fmla="*/ 1 h 292"/>
                <a:gd name="T100" fmla="*/ 1 w 353"/>
                <a:gd name="T101" fmla="*/ 1 h 292"/>
                <a:gd name="T102" fmla="*/ 1 w 353"/>
                <a:gd name="T103" fmla="*/ 1 h 292"/>
                <a:gd name="T104" fmla="*/ 1 w 353"/>
                <a:gd name="T105" fmla="*/ 1 h 292"/>
                <a:gd name="T106" fmla="*/ 1 w 353"/>
                <a:gd name="T107" fmla="*/ 1 h 292"/>
                <a:gd name="T108" fmla="*/ 1 w 353"/>
                <a:gd name="T109" fmla="*/ 1 h 292"/>
                <a:gd name="T110" fmla="*/ 1 w 353"/>
                <a:gd name="T111" fmla="*/ 1 h 292"/>
                <a:gd name="T112" fmla="*/ 1 w 353"/>
                <a:gd name="T113" fmla="*/ 1 h 292"/>
                <a:gd name="T114" fmla="*/ 1 w 353"/>
                <a:gd name="T115" fmla="*/ 1 h 292"/>
                <a:gd name="T116" fmla="*/ 1 w 353"/>
                <a:gd name="T117" fmla="*/ 1 h 292"/>
                <a:gd name="T118" fmla="*/ 1 w 353"/>
                <a:gd name="T119" fmla="*/ 1 h 292"/>
                <a:gd name="T120" fmla="*/ 1 w 353"/>
                <a:gd name="T121" fmla="*/ 0 h 29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3"/>
                <a:gd name="T184" fmla="*/ 0 h 292"/>
                <a:gd name="T185" fmla="*/ 353 w 353"/>
                <a:gd name="T186" fmla="*/ 292 h 29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3" h="292">
                  <a:moveTo>
                    <a:pt x="14" y="4"/>
                  </a:moveTo>
                  <a:lnTo>
                    <a:pt x="20" y="9"/>
                  </a:lnTo>
                  <a:lnTo>
                    <a:pt x="26" y="14"/>
                  </a:lnTo>
                  <a:lnTo>
                    <a:pt x="34" y="20"/>
                  </a:lnTo>
                  <a:lnTo>
                    <a:pt x="41" y="24"/>
                  </a:lnTo>
                  <a:lnTo>
                    <a:pt x="48" y="29"/>
                  </a:lnTo>
                  <a:lnTo>
                    <a:pt x="55" y="32"/>
                  </a:lnTo>
                  <a:lnTo>
                    <a:pt x="63" y="34"/>
                  </a:lnTo>
                  <a:lnTo>
                    <a:pt x="69" y="34"/>
                  </a:lnTo>
                  <a:lnTo>
                    <a:pt x="86" y="29"/>
                  </a:lnTo>
                  <a:lnTo>
                    <a:pt x="109" y="26"/>
                  </a:lnTo>
                  <a:lnTo>
                    <a:pt x="134" y="23"/>
                  </a:lnTo>
                  <a:lnTo>
                    <a:pt x="158" y="20"/>
                  </a:lnTo>
                  <a:lnTo>
                    <a:pt x="183" y="18"/>
                  </a:lnTo>
                  <a:lnTo>
                    <a:pt x="205" y="18"/>
                  </a:lnTo>
                  <a:lnTo>
                    <a:pt x="222" y="20"/>
                  </a:lnTo>
                  <a:lnTo>
                    <a:pt x="234" y="23"/>
                  </a:lnTo>
                  <a:lnTo>
                    <a:pt x="245" y="29"/>
                  </a:lnTo>
                  <a:lnTo>
                    <a:pt x="245" y="31"/>
                  </a:lnTo>
                  <a:lnTo>
                    <a:pt x="236" y="32"/>
                  </a:lnTo>
                  <a:lnTo>
                    <a:pt x="220" y="31"/>
                  </a:lnTo>
                  <a:lnTo>
                    <a:pt x="208" y="31"/>
                  </a:lnTo>
                  <a:lnTo>
                    <a:pt x="191" y="31"/>
                  </a:lnTo>
                  <a:lnTo>
                    <a:pt x="171" y="32"/>
                  </a:lnTo>
                  <a:lnTo>
                    <a:pt x="149" y="34"/>
                  </a:lnTo>
                  <a:lnTo>
                    <a:pt x="129" y="37"/>
                  </a:lnTo>
                  <a:lnTo>
                    <a:pt x="111" y="40"/>
                  </a:lnTo>
                  <a:lnTo>
                    <a:pt x="97" y="44"/>
                  </a:lnTo>
                  <a:lnTo>
                    <a:pt x="88" y="49"/>
                  </a:lnTo>
                  <a:lnTo>
                    <a:pt x="95" y="54"/>
                  </a:lnTo>
                  <a:lnTo>
                    <a:pt x="105" y="58"/>
                  </a:lnTo>
                  <a:lnTo>
                    <a:pt x="115" y="63"/>
                  </a:lnTo>
                  <a:lnTo>
                    <a:pt x="125" y="68"/>
                  </a:lnTo>
                  <a:lnTo>
                    <a:pt x="135" y="72"/>
                  </a:lnTo>
                  <a:lnTo>
                    <a:pt x="143" y="75"/>
                  </a:lnTo>
                  <a:lnTo>
                    <a:pt x="151" y="78"/>
                  </a:lnTo>
                  <a:lnTo>
                    <a:pt x="155" y="81"/>
                  </a:lnTo>
                  <a:lnTo>
                    <a:pt x="174" y="78"/>
                  </a:lnTo>
                  <a:lnTo>
                    <a:pt x="195" y="77"/>
                  </a:lnTo>
                  <a:lnTo>
                    <a:pt x="220" y="77"/>
                  </a:lnTo>
                  <a:lnTo>
                    <a:pt x="246" y="80"/>
                  </a:lnTo>
                  <a:lnTo>
                    <a:pt x="271" y="84"/>
                  </a:lnTo>
                  <a:lnTo>
                    <a:pt x="293" y="89"/>
                  </a:lnTo>
                  <a:lnTo>
                    <a:pt x="309" y="95"/>
                  </a:lnTo>
                  <a:lnTo>
                    <a:pt x="320" y="101"/>
                  </a:lnTo>
                  <a:lnTo>
                    <a:pt x="329" y="112"/>
                  </a:lnTo>
                  <a:lnTo>
                    <a:pt x="329" y="115"/>
                  </a:lnTo>
                  <a:lnTo>
                    <a:pt x="323" y="114"/>
                  </a:lnTo>
                  <a:lnTo>
                    <a:pt x="311" y="109"/>
                  </a:lnTo>
                  <a:lnTo>
                    <a:pt x="300" y="106"/>
                  </a:lnTo>
                  <a:lnTo>
                    <a:pt x="285" y="101"/>
                  </a:lnTo>
                  <a:lnTo>
                    <a:pt x="265" y="98"/>
                  </a:lnTo>
                  <a:lnTo>
                    <a:pt x="245" y="95"/>
                  </a:lnTo>
                  <a:lnTo>
                    <a:pt x="223" y="94"/>
                  </a:lnTo>
                  <a:lnTo>
                    <a:pt x="205" y="92"/>
                  </a:lnTo>
                  <a:lnTo>
                    <a:pt x="188" y="92"/>
                  </a:lnTo>
                  <a:lnTo>
                    <a:pt x="177" y="95"/>
                  </a:lnTo>
                  <a:lnTo>
                    <a:pt x="186" y="101"/>
                  </a:lnTo>
                  <a:lnTo>
                    <a:pt x="194" y="108"/>
                  </a:lnTo>
                  <a:lnTo>
                    <a:pt x="202" y="112"/>
                  </a:lnTo>
                  <a:lnTo>
                    <a:pt x="208" y="117"/>
                  </a:lnTo>
                  <a:lnTo>
                    <a:pt x="214" y="121"/>
                  </a:lnTo>
                  <a:lnTo>
                    <a:pt x="219" y="124"/>
                  </a:lnTo>
                  <a:lnTo>
                    <a:pt x="222" y="128"/>
                  </a:lnTo>
                  <a:lnTo>
                    <a:pt x="223" y="131"/>
                  </a:lnTo>
                  <a:lnTo>
                    <a:pt x="236" y="132"/>
                  </a:lnTo>
                  <a:lnTo>
                    <a:pt x="252" y="134"/>
                  </a:lnTo>
                  <a:lnTo>
                    <a:pt x="271" y="137"/>
                  </a:lnTo>
                  <a:lnTo>
                    <a:pt x="291" y="141"/>
                  </a:lnTo>
                  <a:lnTo>
                    <a:pt x="311" y="148"/>
                  </a:lnTo>
                  <a:lnTo>
                    <a:pt x="328" y="158"/>
                  </a:lnTo>
                  <a:lnTo>
                    <a:pt x="343" y="174"/>
                  </a:lnTo>
                  <a:lnTo>
                    <a:pt x="353" y="194"/>
                  </a:lnTo>
                  <a:lnTo>
                    <a:pt x="342" y="186"/>
                  </a:lnTo>
                  <a:lnTo>
                    <a:pt x="329" y="177"/>
                  </a:lnTo>
                  <a:lnTo>
                    <a:pt x="316" y="169"/>
                  </a:lnTo>
                  <a:lnTo>
                    <a:pt x="302" y="163"/>
                  </a:lnTo>
                  <a:lnTo>
                    <a:pt x="288" y="157"/>
                  </a:lnTo>
                  <a:lnTo>
                    <a:pt x="274" y="152"/>
                  </a:lnTo>
                  <a:lnTo>
                    <a:pt x="260" y="151"/>
                  </a:lnTo>
                  <a:lnTo>
                    <a:pt x="246" y="151"/>
                  </a:lnTo>
                  <a:lnTo>
                    <a:pt x="262" y="168"/>
                  </a:lnTo>
                  <a:lnTo>
                    <a:pt x="279" y="183"/>
                  </a:lnTo>
                  <a:lnTo>
                    <a:pt x="294" y="200"/>
                  </a:lnTo>
                  <a:lnTo>
                    <a:pt x="308" y="214"/>
                  </a:lnTo>
                  <a:lnTo>
                    <a:pt x="320" y="228"/>
                  </a:lnTo>
                  <a:lnTo>
                    <a:pt x="329" y="238"/>
                  </a:lnTo>
                  <a:lnTo>
                    <a:pt x="336" y="246"/>
                  </a:lnTo>
                  <a:lnTo>
                    <a:pt x="339" y="251"/>
                  </a:lnTo>
                  <a:lnTo>
                    <a:pt x="342" y="258"/>
                  </a:lnTo>
                  <a:lnTo>
                    <a:pt x="345" y="269"/>
                  </a:lnTo>
                  <a:lnTo>
                    <a:pt x="348" y="281"/>
                  </a:lnTo>
                  <a:lnTo>
                    <a:pt x="353" y="292"/>
                  </a:lnTo>
                  <a:lnTo>
                    <a:pt x="343" y="278"/>
                  </a:lnTo>
                  <a:lnTo>
                    <a:pt x="328" y="260"/>
                  </a:lnTo>
                  <a:lnTo>
                    <a:pt x="311" y="240"/>
                  </a:lnTo>
                  <a:lnTo>
                    <a:pt x="293" y="217"/>
                  </a:lnTo>
                  <a:lnTo>
                    <a:pt x="276" y="197"/>
                  </a:lnTo>
                  <a:lnTo>
                    <a:pt x="259" y="178"/>
                  </a:lnTo>
                  <a:lnTo>
                    <a:pt x="245" y="166"/>
                  </a:lnTo>
                  <a:lnTo>
                    <a:pt x="237" y="160"/>
                  </a:lnTo>
                  <a:lnTo>
                    <a:pt x="229" y="158"/>
                  </a:lnTo>
                  <a:lnTo>
                    <a:pt x="226" y="163"/>
                  </a:lnTo>
                  <a:lnTo>
                    <a:pt x="226" y="171"/>
                  </a:lnTo>
                  <a:lnTo>
                    <a:pt x="228" y="178"/>
                  </a:lnTo>
                  <a:lnTo>
                    <a:pt x="232" y="194"/>
                  </a:lnTo>
                  <a:lnTo>
                    <a:pt x="242" y="218"/>
                  </a:lnTo>
                  <a:lnTo>
                    <a:pt x="252" y="243"/>
                  </a:lnTo>
                  <a:lnTo>
                    <a:pt x="260" y="260"/>
                  </a:lnTo>
                  <a:lnTo>
                    <a:pt x="262" y="266"/>
                  </a:lnTo>
                  <a:lnTo>
                    <a:pt x="259" y="266"/>
                  </a:lnTo>
                  <a:lnTo>
                    <a:pt x="252" y="263"/>
                  </a:lnTo>
                  <a:lnTo>
                    <a:pt x="246" y="255"/>
                  </a:lnTo>
                  <a:lnTo>
                    <a:pt x="242" y="248"/>
                  </a:lnTo>
                  <a:lnTo>
                    <a:pt x="236" y="235"/>
                  </a:lnTo>
                  <a:lnTo>
                    <a:pt x="229" y="221"/>
                  </a:lnTo>
                  <a:lnTo>
                    <a:pt x="222" y="204"/>
                  </a:lnTo>
                  <a:lnTo>
                    <a:pt x="215" y="188"/>
                  </a:lnTo>
                  <a:lnTo>
                    <a:pt x="211" y="171"/>
                  </a:lnTo>
                  <a:lnTo>
                    <a:pt x="208" y="157"/>
                  </a:lnTo>
                  <a:lnTo>
                    <a:pt x="209" y="146"/>
                  </a:lnTo>
                  <a:lnTo>
                    <a:pt x="200" y="138"/>
                  </a:lnTo>
                  <a:lnTo>
                    <a:pt x="191" y="131"/>
                  </a:lnTo>
                  <a:lnTo>
                    <a:pt x="182" y="124"/>
                  </a:lnTo>
                  <a:lnTo>
                    <a:pt x="174" y="118"/>
                  </a:lnTo>
                  <a:lnTo>
                    <a:pt x="166" y="114"/>
                  </a:lnTo>
                  <a:lnTo>
                    <a:pt x="160" y="109"/>
                  </a:lnTo>
                  <a:lnTo>
                    <a:pt x="155" y="106"/>
                  </a:lnTo>
                  <a:lnTo>
                    <a:pt x="152" y="104"/>
                  </a:lnTo>
                  <a:lnTo>
                    <a:pt x="148" y="101"/>
                  </a:lnTo>
                  <a:lnTo>
                    <a:pt x="145" y="101"/>
                  </a:lnTo>
                  <a:lnTo>
                    <a:pt x="143" y="104"/>
                  </a:lnTo>
                  <a:lnTo>
                    <a:pt x="142" y="112"/>
                  </a:lnTo>
                  <a:lnTo>
                    <a:pt x="143" y="132"/>
                  </a:lnTo>
                  <a:lnTo>
                    <a:pt x="149" y="163"/>
                  </a:lnTo>
                  <a:lnTo>
                    <a:pt x="160" y="197"/>
                  </a:lnTo>
                  <a:lnTo>
                    <a:pt x="175" y="223"/>
                  </a:lnTo>
                  <a:lnTo>
                    <a:pt x="183" y="234"/>
                  </a:lnTo>
                  <a:lnTo>
                    <a:pt x="183" y="238"/>
                  </a:lnTo>
                  <a:lnTo>
                    <a:pt x="178" y="238"/>
                  </a:lnTo>
                  <a:lnTo>
                    <a:pt x="169" y="232"/>
                  </a:lnTo>
                  <a:lnTo>
                    <a:pt x="165" y="224"/>
                  </a:lnTo>
                  <a:lnTo>
                    <a:pt x="157" y="214"/>
                  </a:lnTo>
                  <a:lnTo>
                    <a:pt x="148" y="198"/>
                  </a:lnTo>
                  <a:lnTo>
                    <a:pt x="140" y="180"/>
                  </a:lnTo>
                  <a:lnTo>
                    <a:pt x="132" y="160"/>
                  </a:lnTo>
                  <a:lnTo>
                    <a:pt x="128" y="138"/>
                  </a:lnTo>
                  <a:lnTo>
                    <a:pt x="126" y="114"/>
                  </a:lnTo>
                  <a:lnTo>
                    <a:pt x="128" y="91"/>
                  </a:lnTo>
                  <a:lnTo>
                    <a:pt x="121" y="86"/>
                  </a:lnTo>
                  <a:lnTo>
                    <a:pt x="114" y="81"/>
                  </a:lnTo>
                  <a:lnTo>
                    <a:pt x="106" y="77"/>
                  </a:lnTo>
                  <a:lnTo>
                    <a:pt x="98" y="74"/>
                  </a:lnTo>
                  <a:lnTo>
                    <a:pt x="92" y="71"/>
                  </a:lnTo>
                  <a:lnTo>
                    <a:pt x="85" y="68"/>
                  </a:lnTo>
                  <a:lnTo>
                    <a:pt x="78" y="64"/>
                  </a:lnTo>
                  <a:lnTo>
                    <a:pt x="74" y="63"/>
                  </a:lnTo>
                  <a:lnTo>
                    <a:pt x="71" y="75"/>
                  </a:lnTo>
                  <a:lnTo>
                    <a:pt x="72" y="95"/>
                  </a:lnTo>
                  <a:lnTo>
                    <a:pt x="75" y="115"/>
                  </a:lnTo>
                  <a:lnTo>
                    <a:pt x="78" y="132"/>
                  </a:lnTo>
                  <a:lnTo>
                    <a:pt x="81" y="151"/>
                  </a:lnTo>
                  <a:lnTo>
                    <a:pt x="86" y="175"/>
                  </a:lnTo>
                  <a:lnTo>
                    <a:pt x="91" y="198"/>
                  </a:lnTo>
                  <a:lnTo>
                    <a:pt x="97" y="212"/>
                  </a:lnTo>
                  <a:lnTo>
                    <a:pt x="97" y="217"/>
                  </a:lnTo>
                  <a:lnTo>
                    <a:pt x="92" y="215"/>
                  </a:lnTo>
                  <a:lnTo>
                    <a:pt x="85" y="206"/>
                  </a:lnTo>
                  <a:lnTo>
                    <a:pt x="78" y="191"/>
                  </a:lnTo>
                  <a:lnTo>
                    <a:pt x="74" y="161"/>
                  </a:lnTo>
                  <a:lnTo>
                    <a:pt x="66" y="121"/>
                  </a:lnTo>
                  <a:lnTo>
                    <a:pt x="58" y="83"/>
                  </a:lnTo>
                  <a:lnTo>
                    <a:pt x="54" y="58"/>
                  </a:lnTo>
                  <a:lnTo>
                    <a:pt x="43" y="48"/>
                  </a:lnTo>
                  <a:lnTo>
                    <a:pt x="34" y="38"/>
                  </a:lnTo>
                  <a:lnTo>
                    <a:pt x="26" y="31"/>
                  </a:lnTo>
                  <a:lnTo>
                    <a:pt x="18" y="23"/>
                  </a:lnTo>
                  <a:lnTo>
                    <a:pt x="12" y="17"/>
                  </a:lnTo>
                  <a:lnTo>
                    <a:pt x="7" y="12"/>
                  </a:lnTo>
                  <a:lnTo>
                    <a:pt x="4" y="8"/>
                  </a:lnTo>
                  <a:lnTo>
                    <a:pt x="1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1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77" name="Freeform 28"/>
            <p:cNvSpPr>
              <a:spLocks/>
            </p:cNvSpPr>
            <p:nvPr/>
          </p:nvSpPr>
          <p:spPr bwMode="auto">
            <a:xfrm>
              <a:off x="5114" y="964"/>
              <a:ext cx="121" cy="201"/>
            </a:xfrm>
            <a:custGeom>
              <a:avLst/>
              <a:gdLst>
                <a:gd name="T0" fmla="*/ 1 w 241"/>
                <a:gd name="T1" fmla="*/ 1 h 402"/>
                <a:gd name="T2" fmla="*/ 1 w 241"/>
                <a:gd name="T3" fmla="*/ 1 h 402"/>
                <a:gd name="T4" fmla="*/ 1 w 241"/>
                <a:gd name="T5" fmla="*/ 1 h 402"/>
                <a:gd name="T6" fmla="*/ 1 w 241"/>
                <a:gd name="T7" fmla="*/ 1 h 402"/>
                <a:gd name="T8" fmla="*/ 1 w 241"/>
                <a:gd name="T9" fmla="*/ 1 h 402"/>
                <a:gd name="T10" fmla="*/ 1 w 241"/>
                <a:gd name="T11" fmla="*/ 1 h 402"/>
                <a:gd name="T12" fmla="*/ 1 w 241"/>
                <a:gd name="T13" fmla="*/ 1 h 402"/>
                <a:gd name="T14" fmla="*/ 1 w 241"/>
                <a:gd name="T15" fmla="*/ 1 h 402"/>
                <a:gd name="T16" fmla="*/ 1 w 241"/>
                <a:gd name="T17" fmla="*/ 1 h 402"/>
                <a:gd name="T18" fmla="*/ 1 w 241"/>
                <a:gd name="T19" fmla="*/ 1 h 402"/>
                <a:gd name="T20" fmla="*/ 1 w 241"/>
                <a:gd name="T21" fmla="*/ 1 h 402"/>
                <a:gd name="T22" fmla="*/ 1 w 241"/>
                <a:gd name="T23" fmla="*/ 1 h 402"/>
                <a:gd name="T24" fmla="*/ 1 w 241"/>
                <a:gd name="T25" fmla="*/ 1 h 402"/>
                <a:gd name="T26" fmla="*/ 1 w 241"/>
                <a:gd name="T27" fmla="*/ 1 h 402"/>
                <a:gd name="T28" fmla="*/ 1 w 241"/>
                <a:gd name="T29" fmla="*/ 1 h 402"/>
                <a:gd name="T30" fmla="*/ 1 w 241"/>
                <a:gd name="T31" fmla="*/ 1 h 402"/>
                <a:gd name="T32" fmla="*/ 1 w 241"/>
                <a:gd name="T33" fmla="*/ 1 h 402"/>
                <a:gd name="T34" fmla="*/ 1 w 241"/>
                <a:gd name="T35" fmla="*/ 1 h 402"/>
                <a:gd name="T36" fmla="*/ 1 w 241"/>
                <a:gd name="T37" fmla="*/ 1 h 402"/>
                <a:gd name="T38" fmla="*/ 1 w 241"/>
                <a:gd name="T39" fmla="*/ 1 h 402"/>
                <a:gd name="T40" fmla="*/ 1 w 241"/>
                <a:gd name="T41" fmla="*/ 1 h 402"/>
                <a:gd name="T42" fmla="*/ 1 w 241"/>
                <a:gd name="T43" fmla="*/ 1 h 402"/>
                <a:gd name="T44" fmla="*/ 1 w 241"/>
                <a:gd name="T45" fmla="*/ 1 h 402"/>
                <a:gd name="T46" fmla="*/ 1 w 241"/>
                <a:gd name="T47" fmla="*/ 1 h 402"/>
                <a:gd name="T48" fmla="*/ 1 w 241"/>
                <a:gd name="T49" fmla="*/ 1 h 402"/>
                <a:gd name="T50" fmla="*/ 1 w 241"/>
                <a:gd name="T51" fmla="*/ 1 h 402"/>
                <a:gd name="T52" fmla="*/ 1 w 241"/>
                <a:gd name="T53" fmla="*/ 1 h 402"/>
                <a:gd name="T54" fmla="*/ 1 w 241"/>
                <a:gd name="T55" fmla="*/ 1 h 402"/>
                <a:gd name="T56" fmla="*/ 1 w 241"/>
                <a:gd name="T57" fmla="*/ 1 h 402"/>
                <a:gd name="T58" fmla="*/ 1 w 241"/>
                <a:gd name="T59" fmla="*/ 1 h 402"/>
                <a:gd name="T60" fmla="*/ 1 w 241"/>
                <a:gd name="T61" fmla="*/ 1 h 402"/>
                <a:gd name="T62" fmla="*/ 1 w 241"/>
                <a:gd name="T63" fmla="*/ 1 h 402"/>
                <a:gd name="T64" fmla="*/ 1 w 241"/>
                <a:gd name="T65" fmla="*/ 1 h 402"/>
                <a:gd name="T66" fmla="*/ 1 w 241"/>
                <a:gd name="T67" fmla="*/ 1 h 402"/>
                <a:gd name="T68" fmla="*/ 1 w 241"/>
                <a:gd name="T69" fmla="*/ 1 h 402"/>
                <a:gd name="T70" fmla="*/ 1 w 241"/>
                <a:gd name="T71" fmla="*/ 1 h 402"/>
                <a:gd name="T72" fmla="*/ 1 w 241"/>
                <a:gd name="T73" fmla="*/ 1 h 402"/>
                <a:gd name="T74" fmla="*/ 1 w 241"/>
                <a:gd name="T75" fmla="*/ 1 h 402"/>
                <a:gd name="T76" fmla="*/ 1 w 241"/>
                <a:gd name="T77" fmla="*/ 1 h 402"/>
                <a:gd name="T78" fmla="*/ 1 w 241"/>
                <a:gd name="T79" fmla="*/ 1 h 402"/>
                <a:gd name="T80" fmla="*/ 1 w 241"/>
                <a:gd name="T81" fmla="*/ 1 h 402"/>
                <a:gd name="T82" fmla="*/ 1 w 241"/>
                <a:gd name="T83" fmla="*/ 1 h 402"/>
                <a:gd name="T84" fmla="*/ 1 w 241"/>
                <a:gd name="T85" fmla="*/ 1 h 402"/>
                <a:gd name="T86" fmla="*/ 1 w 241"/>
                <a:gd name="T87" fmla="*/ 1 h 402"/>
                <a:gd name="T88" fmla="*/ 1 w 241"/>
                <a:gd name="T89" fmla="*/ 1 h 402"/>
                <a:gd name="T90" fmla="*/ 1 w 241"/>
                <a:gd name="T91" fmla="*/ 1 h 402"/>
                <a:gd name="T92" fmla="*/ 1 w 241"/>
                <a:gd name="T93" fmla="*/ 1 h 402"/>
                <a:gd name="T94" fmla="*/ 1 w 241"/>
                <a:gd name="T95" fmla="*/ 1 h 402"/>
                <a:gd name="T96" fmla="*/ 1 w 241"/>
                <a:gd name="T97" fmla="*/ 1 h 402"/>
                <a:gd name="T98" fmla="*/ 1 w 241"/>
                <a:gd name="T99" fmla="*/ 1 h 402"/>
                <a:gd name="T100" fmla="*/ 1 w 241"/>
                <a:gd name="T101" fmla="*/ 1 h 402"/>
                <a:gd name="T102" fmla="*/ 0 w 241"/>
                <a:gd name="T103" fmla="*/ 1 h 402"/>
                <a:gd name="T104" fmla="*/ 1 w 241"/>
                <a:gd name="T105" fmla="*/ 1 h 402"/>
                <a:gd name="T106" fmla="*/ 1 w 241"/>
                <a:gd name="T107" fmla="*/ 1 h 402"/>
                <a:gd name="T108" fmla="*/ 1 w 241"/>
                <a:gd name="T109" fmla="*/ 1 h 402"/>
                <a:gd name="T110" fmla="*/ 1 w 241"/>
                <a:gd name="T111" fmla="*/ 1 h 402"/>
                <a:gd name="T112" fmla="*/ 1 w 241"/>
                <a:gd name="T113" fmla="*/ 1 h 402"/>
                <a:gd name="T114" fmla="*/ 1 w 241"/>
                <a:gd name="T115" fmla="*/ 1 h 402"/>
                <a:gd name="T116" fmla="*/ 1 w 241"/>
                <a:gd name="T117" fmla="*/ 1 h 402"/>
                <a:gd name="T118" fmla="*/ 1 w 241"/>
                <a:gd name="T119" fmla="*/ 1 h 4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1"/>
                <a:gd name="T181" fmla="*/ 0 h 402"/>
                <a:gd name="T182" fmla="*/ 241 w 241"/>
                <a:gd name="T183" fmla="*/ 402 h 4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1" h="402">
                  <a:moveTo>
                    <a:pt x="103" y="0"/>
                  </a:moveTo>
                  <a:lnTo>
                    <a:pt x="107" y="3"/>
                  </a:lnTo>
                  <a:lnTo>
                    <a:pt x="110" y="22"/>
                  </a:lnTo>
                  <a:lnTo>
                    <a:pt x="114" y="45"/>
                  </a:lnTo>
                  <a:lnTo>
                    <a:pt x="117" y="59"/>
                  </a:lnTo>
                  <a:lnTo>
                    <a:pt x="120" y="62"/>
                  </a:lnTo>
                  <a:lnTo>
                    <a:pt x="127" y="68"/>
                  </a:lnTo>
                  <a:lnTo>
                    <a:pt x="137" y="76"/>
                  </a:lnTo>
                  <a:lnTo>
                    <a:pt x="149" y="86"/>
                  </a:lnTo>
                  <a:lnTo>
                    <a:pt x="161" y="99"/>
                  </a:lnTo>
                  <a:lnTo>
                    <a:pt x="175" y="113"/>
                  </a:lnTo>
                  <a:lnTo>
                    <a:pt x="187" y="128"/>
                  </a:lnTo>
                  <a:lnTo>
                    <a:pt x="198" y="146"/>
                  </a:lnTo>
                  <a:lnTo>
                    <a:pt x="215" y="179"/>
                  </a:lnTo>
                  <a:lnTo>
                    <a:pt x="229" y="200"/>
                  </a:lnTo>
                  <a:lnTo>
                    <a:pt x="237" y="214"/>
                  </a:lnTo>
                  <a:lnTo>
                    <a:pt x="241" y="225"/>
                  </a:lnTo>
                  <a:lnTo>
                    <a:pt x="241" y="232"/>
                  </a:lnTo>
                  <a:lnTo>
                    <a:pt x="240" y="234"/>
                  </a:lnTo>
                  <a:lnTo>
                    <a:pt x="235" y="231"/>
                  </a:lnTo>
                  <a:lnTo>
                    <a:pt x="231" y="220"/>
                  </a:lnTo>
                  <a:lnTo>
                    <a:pt x="226" y="211"/>
                  </a:lnTo>
                  <a:lnTo>
                    <a:pt x="218" y="199"/>
                  </a:lnTo>
                  <a:lnTo>
                    <a:pt x="209" y="183"/>
                  </a:lnTo>
                  <a:lnTo>
                    <a:pt x="198" y="166"/>
                  </a:lnTo>
                  <a:lnTo>
                    <a:pt x="187" y="151"/>
                  </a:lnTo>
                  <a:lnTo>
                    <a:pt x="177" y="136"/>
                  </a:lnTo>
                  <a:lnTo>
                    <a:pt x="169" y="125"/>
                  </a:lnTo>
                  <a:lnTo>
                    <a:pt x="161" y="117"/>
                  </a:lnTo>
                  <a:lnTo>
                    <a:pt x="152" y="109"/>
                  </a:lnTo>
                  <a:lnTo>
                    <a:pt x="143" y="102"/>
                  </a:lnTo>
                  <a:lnTo>
                    <a:pt x="135" y="97"/>
                  </a:lnTo>
                  <a:lnTo>
                    <a:pt x="129" y="96"/>
                  </a:lnTo>
                  <a:lnTo>
                    <a:pt x="127" y="117"/>
                  </a:lnTo>
                  <a:lnTo>
                    <a:pt x="127" y="140"/>
                  </a:lnTo>
                  <a:lnTo>
                    <a:pt x="129" y="163"/>
                  </a:lnTo>
                  <a:lnTo>
                    <a:pt x="130" y="179"/>
                  </a:lnTo>
                  <a:lnTo>
                    <a:pt x="141" y="186"/>
                  </a:lnTo>
                  <a:lnTo>
                    <a:pt x="155" y="199"/>
                  </a:lnTo>
                  <a:lnTo>
                    <a:pt x="171" y="213"/>
                  </a:lnTo>
                  <a:lnTo>
                    <a:pt x="186" y="229"/>
                  </a:lnTo>
                  <a:lnTo>
                    <a:pt x="201" y="249"/>
                  </a:lnTo>
                  <a:lnTo>
                    <a:pt x="214" y="271"/>
                  </a:lnTo>
                  <a:lnTo>
                    <a:pt x="223" y="296"/>
                  </a:lnTo>
                  <a:lnTo>
                    <a:pt x="228" y="322"/>
                  </a:lnTo>
                  <a:lnTo>
                    <a:pt x="228" y="331"/>
                  </a:lnTo>
                  <a:lnTo>
                    <a:pt x="223" y="328"/>
                  </a:lnTo>
                  <a:lnTo>
                    <a:pt x="215" y="314"/>
                  </a:lnTo>
                  <a:lnTo>
                    <a:pt x="206" y="289"/>
                  </a:lnTo>
                  <a:lnTo>
                    <a:pt x="200" y="276"/>
                  </a:lnTo>
                  <a:lnTo>
                    <a:pt x="192" y="262"/>
                  </a:lnTo>
                  <a:lnTo>
                    <a:pt x="181" y="249"/>
                  </a:lnTo>
                  <a:lnTo>
                    <a:pt x="172" y="237"/>
                  </a:lnTo>
                  <a:lnTo>
                    <a:pt x="161" y="228"/>
                  </a:lnTo>
                  <a:lnTo>
                    <a:pt x="150" y="220"/>
                  </a:lnTo>
                  <a:lnTo>
                    <a:pt x="141" y="214"/>
                  </a:lnTo>
                  <a:lnTo>
                    <a:pt x="134" y="211"/>
                  </a:lnTo>
                  <a:lnTo>
                    <a:pt x="146" y="245"/>
                  </a:lnTo>
                  <a:lnTo>
                    <a:pt x="155" y="294"/>
                  </a:lnTo>
                  <a:lnTo>
                    <a:pt x="160" y="346"/>
                  </a:lnTo>
                  <a:lnTo>
                    <a:pt x="158" y="391"/>
                  </a:lnTo>
                  <a:lnTo>
                    <a:pt x="155" y="402"/>
                  </a:lnTo>
                  <a:lnTo>
                    <a:pt x="152" y="402"/>
                  </a:lnTo>
                  <a:lnTo>
                    <a:pt x="150" y="396"/>
                  </a:lnTo>
                  <a:lnTo>
                    <a:pt x="150" y="383"/>
                  </a:lnTo>
                  <a:lnTo>
                    <a:pt x="147" y="354"/>
                  </a:lnTo>
                  <a:lnTo>
                    <a:pt x="137" y="305"/>
                  </a:lnTo>
                  <a:lnTo>
                    <a:pt x="126" y="256"/>
                  </a:lnTo>
                  <a:lnTo>
                    <a:pt x="117" y="228"/>
                  </a:lnTo>
                  <a:lnTo>
                    <a:pt x="109" y="232"/>
                  </a:lnTo>
                  <a:lnTo>
                    <a:pt x="100" y="240"/>
                  </a:lnTo>
                  <a:lnTo>
                    <a:pt x="89" y="251"/>
                  </a:lnTo>
                  <a:lnTo>
                    <a:pt x="80" y="263"/>
                  </a:lnTo>
                  <a:lnTo>
                    <a:pt x="70" y="276"/>
                  </a:lnTo>
                  <a:lnTo>
                    <a:pt x="63" y="289"/>
                  </a:lnTo>
                  <a:lnTo>
                    <a:pt x="58" y="303"/>
                  </a:lnTo>
                  <a:lnTo>
                    <a:pt x="55" y="317"/>
                  </a:lnTo>
                  <a:lnTo>
                    <a:pt x="52" y="326"/>
                  </a:lnTo>
                  <a:lnTo>
                    <a:pt x="47" y="326"/>
                  </a:lnTo>
                  <a:lnTo>
                    <a:pt x="44" y="319"/>
                  </a:lnTo>
                  <a:lnTo>
                    <a:pt x="47" y="303"/>
                  </a:lnTo>
                  <a:lnTo>
                    <a:pt x="52" y="291"/>
                  </a:lnTo>
                  <a:lnTo>
                    <a:pt x="58" y="277"/>
                  </a:lnTo>
                  <a:lnTo>
                    <a:pt x="67" y="262"/>
                  </a:lnTo>
                  <a:lnTo>
                    <a:pt x="77" y="245"/>
                  </a:lnTo>
                  <a:lnTo>
                    <a:pt x="84" y="229"/>
                  </a:lnTo>
                  <a:lnTo>
                    <a:pt x="93" y="216"/>
                  </a:lnTo>
                  <a:lnTo>
                    <a:pt x="101" y="205"/>
                  </a:lnTo>
                  <a:lnTo>
                    <a:pt x="106" y="197"/>
                  </a:lnTo>
                  <a:lnTo>
                    <a:pt x="109" y="169"/>
                  </a:lnTo>
                  <a:lnTo>
                    <a:pt x="109" y="142"/>
                  </a:lnTo>
                  <a:lnTo>
                    <a:pt x="109" y="117"/>
                  </a:lnTo>
                  <a:lnTo>
                    <a:pt x="109" y="100"/>
                  </a:lnTo>
                  <a:lnTo>
                    <a:pt x="97" y="109"/>
                  </a:lnTo>
                  <a:lnTo>
                    <a:pt x="81" y="122"/>
                  </a:lnTo>
                  <a:lnTo>
                    <a:pt x="66" y="137"/>
                  </a:lnTo>
                  <a:lnTo>
                    <a:pt x="50" y="154"/>
                  </a:lnTo>
                  <a:lnTo>
                    <a:pt x="35" y="173"/>
                  </a:lnTo>
                  <a:lnTo>
                    <a:pt x="23" y="191"/>
                  </a:lnTo>
                  <a:lnTo>
                    <a:pt x="13" y="209"/>
                  </a:lnTo>
                  <a:lnTo>
                    <a:pt x="7" y="226"/>
                  </a:lnTo>
                  <a:lnTo>
                    <a:pt x="4" y="234"/>
                  </a:lnTo>
                  <a:lnTo>
                    <a:pt x="1" y="234"/>
                  </a:lnTo>
                  <a:lnTo>
                    <a:pt x="0" y="228"/>
                  </a:lnTo>
                  <a:lnTo>
                    <a:pt x="1" y="216"/>
                  </a:lnTo>
                  <a:lnTo>
                    <a:pt x="6" y="205"/>
                  </a:lnTo>
                  <a:lnTo>
                    <a:pt x="15" y="189"/>
                  </a:lnTo>
                  <a:lnTo>
                    <a:pt x="26" y="169"/>
                  </a:lnTo>
                  <a:lnTo>
                    <a:pt x="41" y="146"/>
                  </a:lnTo>
                  <a:lnTo>
                    <a:pt x="57" y="125"/>
                  </a:lnTo>
                  <a:lnTo>
                    <a:pt x="72" y="103"/>
                  </a:lnTo>
                  <a:lnTo>
                    <a:pt x="86" y="86"/>
                  </a:lnTo>
                  <a:lnTo>
                    <a:pt x="100" y="74"/>
                  </a:lnTo>
                  <a:lnTo>
                    <a:pt x="106" y="60"/>
                  </a:lnTo>
                  <a:lnTo>
                    <a:pt x="104" y="43"/>
                  </a:lnTo>
                  <a:lnTo>
                    <a:pt x="101" y="26"/>
                  </a:lnTo>
                  <a:lnTo>
                    <a:pt x="98" y="16"/>
                  </a:lnTo>
                  <a:lnTo>
                    <a:pt x="98" y="11"/>
                  </a:lnTo>
                  <a:lnTo>
                    <a:pt x="100" y="8"/>
                  </a:lnTo>
                  <a:lnTo>
                    <a:pt x="101" y="5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78" name="Freeform 29"/>
            <p:cNvSpPr>
              <a:spLocks/>
            </p:cNvSpPr>
            <p:nvPr/>
          </p:nvSpPr>
          <p:spPr bwMode="auto">
            <a:xfrm>
              <a:off x="5237" y="702"/>
              <a:ext cx="146" cy="209"/>
            </a:xfrm>
            <a:custGeom>
              <a:avLst/>
              <a:gdLst>
                <a:gd name="T0" fmla="*/ 0 w 293"/>
                <a:gd name="T1" fmla="*/ 1 h 418"/>
                <a:gd name="T2" fmla="*/ 0 w 293"/>
                <a:gd name="T3" fmla="*/ 1 h 418"/>
                <a:gd name="T4" fmla="*/ 0 w 293"/>
                <a:gd name="T5" fmla="*/ 1 h 418"/>
                <a:gd name="T6" fmla="*/ 0 w 293"/>
                <a:gd name="T7" fmla="*/ 1 h 418"/>
                <a:gd name="T8" fmla="*/ 0 w 293"/>
                <a:gd name="T9" fmla="*/ 1 h 418"/>
                <a:gd name="T10" fmla="*/ 0 w 293"/>
                <a:gd name="T11" fmla="*/ 1 h 418"/>
                <a:gd name="T12" fmla="*/ 0 w 293"/>
                <a:gd name="T13" fmla="*/ 1 h 418"/>
                <a:gd name="T14" fmla="*/ 0 w 293"/>
                <a:gd name="T15" fmla="*/ 1 h 418"/>
                <a:gd name="T16" fmla="*/ 0 w 293"/>
                <a:gd name="T17" fmla="*/ 1 h 418"/>
                <a:gd name="T18" fmla="*/ 0 w 293"/>
                <a:gd name="T19" fmla="*/ 1 h 418"/>
                <a:gd name="T20" fmla="*/ 0 w 293"/>
                <a:gd name="T21" fmla="*/ 1 h 418"/>
                <a:gd name="T22" fmla="*/ 0 w 293"/>
                <a:gd name="T23" fmla="*/ 1 h 418"/>
                <a:gd name="T24" fmla="*/ 0 w 293"/>
                <a:gd name="T25" fmla="*/ 1 h 418"/>
                <a:gd name="T26" fmla="*/ 0 w 293"/>
                <a:gd name="T27" fmla="*/ 1 h 418"/>
                <a:gd name="T28" fmla="*/ 0 w 293"/>
                <a:gd name="T29" fmla="*/ 1 h 418"/>
                <a:gd name="T30" fmla="*/ 0 w 293"/>
                <a:gd name="T31" fmla="*/ 1 h 418"/>
                <a:gd name="T32" fmla="*/ 0 w 293"/>
                <a:gd name="T33" fmla="*/ 1 h 418"/>
                <a:gd name="T34" fmla="*/ 0 w 293"/>
                <a:gd name="T35" fmla="*/ 1 h 418"/>
                <a:gd name="T36" fmla="*/ 0 w 293"/>
                <a:gd name="T37" fmla="*/ 1 h 418"/>
                <a:gd name="T38" fmla="*/ 0 w 293"/>
                <a:gd name="T39" fmla="*/ 1 h 418"/>
                <a:gd name="T40" fmla="*/ 0 w 293"/>
                <a:gd name="T41" fmla="*/ 1 h 418"/>
                <a:gd name="T42" fmla="*/ 0 w 293"/>
                <a:gd name="T43" fmla="*/ 1 h 418"/>
                <a:gd name="T44" fmla="*/ 0 w 293"/>
                <a:gd name="T45" fmla="*/ 1 h 418"/>
                <a:gd name="T46" fmla="*/ 0 w 293"/>
                <a:gd name="T47" fmla="*/ 1 h 418"/>
                <a:gd name="T48" fmla="*/ 0 w 293"/>
                <a:gd name="T49" fmla="*/ 0 h 418"/>
                <a:gd name="T50" fmla="*/ 0 w 293"/>
                <a:gd name="T51" fmla="*/ 1 h 418"/>
                <a:gd name="T52" fmla="*/ 0 w 293"/>
                <a:gd name="T53" fmla="*/ 1 h 418"/>
                <a:gd name="T54" fmla="*/ 0 w 293"/>
                <a:gd name="T55" fmla="*/ 1 h 418"/>
                <a:gd name="T56" fmla="*/ 0 w 293"/>
                <a:gd name="T57" fmla="*/ 1 h 418"/>
                <a:gd name="T58" fmla="*/ 0 w 293"/>
                <a:gd name="T59" fmla="*/ 1 h 418"/>
                <a:gd name="T60" fmla="*/ 0 w 293"/>
                <a:gd name="T61" fmla="*/ 1 h 418"/>
                <a:gd name="T62" fmla="*/ 0 w 293"/>
                <a:gd name="T63" fmla="*/ 1 h 418"/>
                <a:gd name="T64" fmla="*/ 0 w 293"/>
                <a:gd name="T65" fmla="*/ 1 h 418"/>
                <a:gd name="T66" fmla="*/ 0 w 293"/>
                <a:gd name="T67" fmla="*/ 1 h 418"/>
                <a:gd name="T68" fmla="*/ 0 w 293"/>
                <a:gd name="T69" fmla="*/ 1 h 418"/>
                <a:gd name="T70" fmla="*/ 0 w 293"/>
                <a:gd name="T71" fmla="*/ 1 h 418"/>
                <a:gd name="T72" fmla="*/ 0 w 293"/>
                <a:gd name="T73" fmla="*/ 1 h 418"/>
                <a:gd name="T74" fmla="*/ 0 w 293"/>
                <a:gd name="T75" fmla="*/ 1 h 418"/>
                <a:gd name="T76" fmla="*/ 0 w 293"/>
                <a:gd name="T77" fmla="*/ 1 h 418"/>
                <a:gd name="T78" fmla="*/ 0 w 293"/>
                <a:gd name="T79" fmla="*/ 1 h 418"/>
                <a:gd name="T80" fmla="*/ 0 w 293"/>
                <a:gd name="T81" fmla="*/ 1 h 418"/>
                <a:gd name="T82" fmla="*/ 0 w 293"/>
                <a:gd name="T83" fmla="*/ 1 h 418"/>
                <a:gd name="T84" fmla="*/ 0 w 293"/>
                <a:gd name="T85" fmla="*/ 1 h 418"/>
                <a:gd name="T86" fmla="*/ 0 w 293"/>
                <a:gd name="T87" fmla="*/ 1 h 418"/>
                <a:gd name="T88" fmla="*/ 0 w 293"/>
                <a:gd name="T89" fmla="*/ 1 h 418"/>
                <a:gd name="T90" fmla="*/ 0 w 293"/>
                <a:gd name="T91" fmla="*/ 1 h 418"/>
                <a:gd name="T92" fmla="*/ 0 w 293"/>
                <a:gd name="T93" fmla="*/ 1 h 418"/>
                <a:gd name="T94" fmla="*/ 0 w 293"/>
                <a:gd name="T95" fmla="*/ 1 h 418"/>
                <a:gd name="T96" fmla="*/ 0 w 293"/>
                <a:gd name="T97" fmla="*/ 1 h 418"/>
                <a:gd name="T98" fmla="*/ 0 w 293"/>
                <a:gd name="T99" fmla="*/ 1 h 418"/>
                <a:gd name="T100" fmla="*/ 0 w 293"/>
                <a:gd name="T101" fmla="*/ 1 h 418"/>
                <a:gd name="T102" fmla="*/ 0 w 293"/>
                <a:gd name="T103" fmla="*/ 1 h 418"/>
                <a:gd name="T104" fmla="*/ 0 w 293"/>
                <a:gd name="T105" fmla="*/ 1 h 418"/>
                <a:gd name="T106" fmla="*/ 0 w 293"/>
                <a:gd name="T107" fmla="*/ 1 h 418"/>
                <a:gd name="T108" fmla="*/ 0 w 293"/>
                <a:gd name="T109" fmla="*/ 1 h 418"/>
                <a:gd name="T110" fmla="*/ 0 w 293"/>
                <a:gd name="T111" fmla="*/ 1 h 418"/>
                <a:gd name="T112" fmla="*/ 0 w 293"/>
                <a:gd name="T113" fmla="*/ 1 h 418"/>
                <a:gd name="T114" fmla="*/ 0 w 293"/>
                <a:gd name="T115" fmla="*/ 1 h 4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93"/>
                <a:gd name="T175" fmla="*/ 0 h 418"/>
                <a:gd name="T176" fmla="*/ 293 w 293"/>
                <a:gd name="T177" fmla="*/ 418 h 4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93" h="418">
                  <a:moveTo>
                    <a:pt x="0" y="418"/>
                  </a:moveTo>
                  <a:lnTo>
                    <a:pt x="10" y="400"/>
                  </a:lnTo>
                  <a:lnTo>
                    <a:pt x="22" y="372"/>
                  </a:lnTo>
                  <a:lnTo>
                    <a:pt x="34" y="344"/>
                  </a:lnTo>
                  <a:lnTo>
                    <a:pt x="42" y="324"/>
                  </a:lnTo>
                  <a:lnTo>
                    <a:pt x="51" y="304"/>
                  </a:lnTo>
                  <a:lnTo>
                    <a:pt x="64" y="277"/>
                  </a:lnTo>
                  <a:lnTo>
                    <a:pt x="74" y="250"/>
                  </a:lnTo>
                  <a:lnTo>
                    <a:pt x="82" y="235"/>
                  </a:lnTo>
                  <a:lnTo>
                    <a:pt x="71" y="224"/>
                  </a:lnTo>
                  <a:lnTo>
                    <a:pt x="62" y="213"/>
                  </a:lnTo>
                  <a:lnTo>
                    <a:pt x="54" y="201"/>
                  </a:lnTo>
                  <a:lnTo>
                    <a:pt x="51" y="186"/>
                  </a:lnTo>
                  <a:lnTo>
                    <a:pt x="53" y="177"/>
                  </a:lnTo>
                  <a:lnTo>
                    <a:pt x="54" y="177"/>
                  </a:lnTo>
                  <a:lnTo>
                    <a:pt x="57" y="184"/>
                  </a:lnTo>
                  <a:lnTo>
                    <a:pt x="61" y="192"/>
                  </a:lnTo>
                  <a:lnTo>
                    <a:pt x="67" y="198"/>
                  </a:lnTo>
                  <a:lnTo>
                    <a:pt x="76" y="204"/>
                  </a:lnTo>
                  <a:lnTo>
                    <a:pt x="85" y="209"/>
                  </a:lnTo>
                  <a:lnTo>
                    <a:pt x="91" y="210"/>
                  </a:lnTo>
                  <a:lnTo>
                    <a:pt x="101" y="200"/>
                  </a:lnTo>
                  <a:lnTo>
                    <a:pt x="111" y="187"/>
                  </a:lnTo>
                  <a:lnTo>
                    <a:pt x="122" y="174"/>
                  </a:lnTo>
                  <a:lnTo>
                    <a:pt x="135" y="160"/>
                  </a:lnTo>
                  <a:lnTo>
                    <a:pt x="144" y="147"/>
                  </a:lnTo>
                  <a:lnTo>
                    <a:pt x="153" y="135"/>
                  </a:lnTo>
                  <a:lnTo>
                    <a:pt x="159" y="126"/>
                  </a:lnTo>
                  <a:lnTo>
                    <a:pt x="162" y="120"/>
                  </a:lnTo>
                  <a:lnTo>
                    <a:pt x="162" y="104"/>
                  </a:lnTo>
                  <a:lnTo>
                    <a:pt x="158" y="80"/>
                  </a:lnTo>
                  <a:lnTo>
                    <a:pt x="150" y="55"/>
                  </a:lnTo>
                  <a:lnTo>
                    <a:pt x="141" y="38"/>
                  </a:lnTo>
                  <a:lnTo>
                    <a:pt x="133" y="27"/>
                  </a:lnTo>
                  <a:lnTo>
                    <a:pt x="130" y="21"/>
                  </a:lnTo>
                  <a:lnTo>
                    <a:pt x="131" y="20"/>
                  </a:lnTo>
                  <a:lnTo>
                    <a:pt x="138" y="24"/>
                  </a:lnTo>
                  <a:lnTo>
                    <a:pt x="148" y="38"/>
                  </a:lnTo>
                  <a:lnTo>
                    <a:pt x="161" y="61"/>
                  </a:lnTo>
                  <a:lnTo>
                    <a:pt x="172" y="86"/>
                  </a:lnTo>
                  <a:lnTo>
                    <a:pt x="175" y="104"/>
                  </a:lnTo>
                  <a:lnTo>
                    <a:pt x="181" y="92"/>
                  </a:lnTo>
                  <a:lnTo>
                    <a:pt x="188" y="78"/>
                  </a:lnTo>
                  <a:lnTo>
                    <a:pt x="196" y="63"/>
                  </a:lnTo>
                  <a:lnTo>
                    <a:pt x="205" y="47"/>
                  </a:lnTo>
                  <a:lnTo>
                    <a:pt x="213" y="34"/>
                  </a:lnTo>
                  <a:lnTo>
                    <a:pt x="222" y="21"/>
                  </a:lnTo>
                  <a:lnTo>
                    <a:pt x="230" y="10"/>
                  </a:lnTo>
                  <a:lnTo>
                    <a:pt x="236" y="4"/>
                  </a:lnTo>
                  <a:lnTo>
                    <a:pt x="245" y="0"/>
                  </a:lnTo>
                  <a:lnTo>
                    <a:pt x="247" y="1"/>
                  </a:lnTo>
                  <a:lnTo>
                    <a:pt x="244" y="7"/>
                  </a:lnTo>
                  <a:lnTo>
                    <a:pt x="238" y="15"/>
                  </a:lnTo>
                  <a:lnTo>
                    <a:pt x="233" y="23"/>
                  </a:lnTo>
                  <a:lnTo>
                    <a:pt x="227" y="35"/>
                  </a:lnTo>
                  <a:lnTo>
                    <a:pt x="221" y="50"/>
                  </a:lnTo>
                  <a:lnTo>
                    <a:pt x="212" y="69"/>
                  </a:lnTo>
                  <a:lnTo>
                    <a:pt x="204" y="86"/>
                  </a:lnTo>
                  <a:lnTo>
                    <a:pt x="195" y="101"/>
                  </a:lnTo>
                  <a:lnTo>
                    <a:pt x="188" y="114"/>
                  </a:lnTo>
                  <a:lnTo>
                    <a:pt x="182" y="120"/>
                  </a:lnTo>
                  <a:lnTo>
                    <a:pt x="196" y="115"/>
                  </a:lnTo>
                  <a:lnTo>
                    <a:pt x="210" y="110"/>
                  </a:lnTo>
                  <a:lnTo>
                    <a:pt x="224" y="107"/>
                  </a:lnTo>
                  <a:lnTo>
                    <a:pt x="236" y="103"/>
                  </a:lnTo>
                  <a:lnTo>
                    <a:pt x="247" y="100"/>
                  </a:lnTo>
                  <a:lnTo>
                    <a:pt x="256" y="97"/>
                  </a:lnTo>
                  <a:lnTo>
                    <a:pt x="265" y="92"/>
                  </a:lnTo>
                  <a:lnTo>
                    <a:pt x="272" y="87"/>
                  </a:lnTo>
                  <a:lnTo>
                    <a:pt x="282" y="81"/>
                  </a:lnTo>
                  <a:lnTo>
                    <a:pt x="290" y="78"/>
                  </a:lnTo>
                  <a:lnTo>
                    <a:pt x="293" y="81"/>
                  </a:lnTo>
                  <a:lnTo>
                    <a:pt x="287" y="89"/>
                  </a:lnTo>
                  <a:lnTo>
                    <a:pt x="279" y="95"/>
                  </a:lnTo>
                  <a:lnTo>
                    <a:pt x="267" y="103"/>
                  </a:lnTo>
                  <a:lnTo>
                    <a:pt x="250" y="110"/>
                  </a:lnTo>
                  <a:lnTo>
                    <a:pt x="233" y="120"/>
                  </a:lnTo>
                  <a:lnTo>
                    <a:pt x="216" y="129"/>
                  </a:lnTo>
                  <a:lnTo>
                    <a:pt x="199" y="135"/>
                  </a:lnTo>
                  <a:lnTo>
                    <a:pt x="187" y="141"/>
                  </a:lnTo>
                  <a:lnTo>
                    <a:pt x="178" y="143"/>
                  </a:lnTo>
                  <a:lnTo>
                    <a:pt x="172" y="146"/>
                  </a:lnTo>
                  <a:lnTo>
                    <a:pt x="164" y="150"/>
                  </a:lnTo>
                  <a:lnTo>
                    <a:pt x="156" y="158"/>
                  </a:lnTo>
                  <a:lnTo>
                    <a:pt x="150" y="166"/>
                  </a:lnTo>
                  <a:lnTo>
                    <a:pt x="142" y="175"/>
                  </a:lnTo>
                  <a:lnTo>
                    <a:pt x="138" y="184"/>
                  </a:lnTo>
                  <a:lnTo>
                    <a:pt x="135" y="190"/>
                  </a:lnTo>
                  <a:lnTo>
                    <a:pt x="135" y="195"/>
                  </a:lnTo>
                  <a:lnTo>
                    <a:pt x="138" y="200"/>
                  </a:lnTo>
                  <a:lnTo>
                    <a:pt x="142" y="203"/>
                  </a:lnTo>
                  <a:lnTo>
                    <a:pt x="148" y="204"/>
                  </a:lnTo>
                  <a:lnTo>
                    <a:pt x="153" y="204"/>
                  </a:lnTo>
                  <a:lnTo>
                    <a:pt x="145" y="210"/>
                  </a:lnTo>
                  <a:lnTo>
                    <a:pt x="138" y="217"/>
                  </a:lnTo>
                  <a:lnTo>
                    <a:pt x="131" y="221"/>
                  </a:lnTo>
                  <a:lnTo>
                    <a:pt x="127" y="226"/>
                  </a:lnTo>
                  <a:lnTo>
                    <a:pt x="122" y="223"/>
                  </a:lnTo>
                  <a:lnTo>
                    <a:pt x="119" y="223"/>
                  </a:lnTo>
                  <a:lnTo>
                    <a:pt x="118" y="223"/>
                  </a:lnTo>
                  <a:lnTo>
                    <a:pt x="116" y="223"/>
                  </a:lnTo>
                  <a:lnTo>
                    <a:pt x="110" y="233"/>
                  </a:lnTo>
                  <a:lnTo>
                    <a:pt x="101" y="250"/>
                  </a:lnTo>
                  <a:lnTo>
                    <a:pt x="90" y="270"/>
                  </a:lnTo>
                  <a:lnTo>
                    <a:pt x="79" y="293"/>
                  </a:lnTo>
                  <a:lnTo>
                    <a:pt x="68" y="318"/>
                  </a:lnTo>
                  <a:lnTo>
                    <a:pt x="61" y="340"/>
                  </a:lnTo>
                  <a:lnTo>
                    <a:pt x="54" y="360"/>
                  </a:lnTo>
                  <a:lnTo>
                    <a:pt x="53" y="375"/>
                  </a:lnTo>
                  <a:lnTo>
                    <a:pt x="50" y="384"/>
                  </a:lnTo>
                  <a:lnTo>
                    <a:pt x="45" y="393"/>
                  </a:lnTo>
                  <a:lnTo>
                    <a:pt x="41" y="401"/>
                  </a:lnTo>
                  <a:lnTo>
                    <a:pt x="36" y="407"/>
                  </a:lnTo>
                  <a:lnTo>
                    <a:pt x="28" y="412"/>
                  </a:lnTo>
                  <a:lnTo>
                    <a:pt x="17" y="415"/>
                  </a:lnTo>
                  <a:lnTo>
                    <a:pt x="8" y="418"/>
                  </a:lnTo>
                  <a:lnTo>
                    <a:pt x="0" y="418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79" name="Freeform 30"/>
            <p:cNvSpPr>
              <a:spLocks/>
            </p:cNvSpPr>
            <p:nvPr/>
          </p:nvSpPr>
          <p:spPr bwMode="auto">
            <a:xfrm>
              <a:off x="5021" y="1034"/>
              <a:ext cx="94" cy="162"/>
            </a:xfrm>
            <a:custGeom>
              <a:avLst/>
              <a:gdLst>
                <a:gd name="T0" fmla="*/ 0 w 190"/>
                <a:gd name="T1" fmla="*/ 0 h 323"/>
                <a:gd name="T2" fmla="*/ 0 w 190"/>
                <a:gd name="T3" fmla="*/ 0 h 323"/>
                <a:gd name="T4" fmla="*/ 0 w 190"/>
                <a:gd name="T5" fmla="*/ 0 h 323"/>
                <a:gd name="T6" fmla="*/ 0 w 190"/>
                <a:gd name="T7" fmla="*/ 0 h 323"/>
                <a:gd name="T8" fmla="*/ 0 w 190"/>
                <a:gd name="T9" fmla="*/ 0 h 323"/>
                <a:gd name="T10" fmla="*/ 0 w 190"/>
                <a:gd name="T11" fmla="*/ 0 h 323"/>
                <a:gd name="T12" fmla="*/ 0 w 190"/>
                <a:gd name="T13" fmla="*/ 0 h 323"/>
                <a:gd name="T14" fmla="*/ 0 w 190"/>
                <a:gd name="T15" fmla="*/ 0 h 323"/>
                <a:gd name="T16" fmla="*/ 0 w 190"/>
                <a:gd name="T17" fmla="*/ 0 h 323"/>
                <a:gd name="T18" fmla="*/ 0 w 190"/>
                <a:gd name="T19" fmla="*/ 0 h 323"/>
                <a:gd name="T20" fmla="*/ 0 w 190"/>
                <a:gd name="T21" fmla="*/ 0 h 323"/>
                <a:gd name="T22" fmla="*/ 0 w 190"/>
                <a:gd name="T23" fmla="*/ 0 h 323"/>
                <a:gd name="T24" fmla="*/ 0 w 190"/>
                <a:gd name="T25" fmla="*/ 0 h 323"/>
                <a:gd name="T26" fmla="*/ 0 w 190"/>
                <a:gd name="T27" fmla="*/ 0 h 323"/>
                <a:gd name="T28" fmla="*/ 0 w 190"/>
                <a:gd name="T29" fmla="*/ 0 h 323"/>
                <a:gd name="T30" fmla="*/ 0 w 190"/>
                <a:gd name="T31" fmla="*/ 0 h 323"/>
                <a:gd name="T32" fmla="*/ 0 w 190"/>
                <a:gd name="T33" fmla="*/ 0 h 323"/>
                <a:gd name="T34" fmla="*/ 0 w 190"/>
                <a:gd name="T35" fmla="*/ 0 h 323"/>
                <a:gd name="T36" fmla="*/ 0 w 190"/>
                <a:gd name="T37" fmla="*/ 0 h 323"/>
                <a:gd name="T38" fmla="*/ 0 w 190"/>
                <a:gd name="T39" fmla="*/ 0 h 323"/>
                <a:gd name="T40" fmla="*/ 0 w 190"/>
                <a:gd name="T41" fmla="*/ 0 h 323"/>
                <a:gd name="T42" fmla="*/ 0 w 190"/>
                <a:gd name="T43" fmla="*/ 0 h 323"/>
                <a:gd name="T44" fmla="*/ 0 w 190"/>
                <a:gd name="T45" fmla="*/ 0 h 323"/>
                <a:gd name="T46" fmla="*/ 0 w 190"/>
                <a:gd name="T47" fmla="*/ 0 h 323"/>
                <a:gd name="T48" fmla="*/ 0 w 190"/>
                <a:gd name="T49" fmla="*/ 0 h 323"/>
                <a:gd name="T50" fmla="*/ 0 w 190"/>
                <a:gd name="T51" fmla="*/ 0 h 323"/>
                <a:gd name="T52" fmla="*/ 0 w 190"/>
                <a:gd name="T53" fmla="*/ 0 h 323"/>
                <a:gd name="T54" fmla="*/ 0 w 190"/>
                <a:gd name="T55" fmla="*/ 0 h 323"/>
                <a:gd name="T56" fmla="*/ 0 w 190"/>
                <a:gd name="T57" fmla="*/ 0 h 323"/>
                <a:gd name="T58" fmla="*/ 0 w 190"/>
                <a:gd name="T59" fmla="*/ 0 h 323"/>
                <a:gd name="T60" fmla="*/ 0 w 190"/>
                <a:gd name="T61" fmla="*/ 0 h 323"/>
                <a:gd name="T62" fmla="*/ 0 w 190"/>
                <a:gd name="T63" fmla="*/ 0 h 323"/>
                <a:gd name="T64" fmla="*/ 0 w 190"/>
                <a:gd name="T65" fmla="*/ 0 h 323"/>
                <a:gd name="T66" fmla="*/ 0 w 190"/>
                <a:gd name="T67" fmla="*/ 0 h 323"/>
                <a:gd name="T68" fmla="*/ 0 w 190"/>
                <a:gd name="T69" fmla="*/ 0 h 323"/>
                <a:gd name="T70" fmla="*/ 0 w 190"/>
                <a:gd name="T71" fmla="*/ 0 h 323"/>
                <a:gd name="T72" fmla="*/ 0 w 190"/>
                <a:gd name="T73" fmla="*/ 0 h 323"/>
                <a:gd name="T74" fmla="*/ 0 w 190"/>
                <a:gd name="T75" fmla="*/ 0 h 323"/>
                <a:gd name="T76" fmla="*/ 0 w 190"/>
                <a:gd name="T77" fmla="*/ 0 h 323"/>
                <a:gd name="T78" fmla="*/ 0 w 190"/>
                <a:gd name="T79" fmla="*/ 0 h 323"/>
                <a:gd name="T80" fmla="*/ 0 w 190"/>
                <a:gd name="T81" fmla="*/ 0 h 323"/>
                <a:gd name="T82" fmla="*/ 0 w 190"/>
                <a:gd name="T83" fmla="*/ 0 h 323"/>
                <a:gd name="T84" fmla="*/ 0 w 190"/>
                <a:gd name="T85" fmla="*/ 0 h 323"/>
                <a:gd name="T86" fmla="*/ 0 w 190"/>
                <a:gd name="T87" fmla="*/ 0 h 323"/>
                <a:gd name="T88" fmla="*/ 0 w 190"/>
                <a:gd name="T89" fmla="*/ 0 h 323"/>
                <a:gd name="T90" fmla="*/ 0 w 190"/>
                <a:gd name="T91" fmla="*/ 0 h 323"/>
                <a:gd name="T92" fmla="*/ 0 w 190"/>
                <a:gd name="T93" fmla="*/ 0 h 323"/>
                <a:gd name="T94" fmla="*/ 0 w 190"/>
                <a:gd name="T95" fmla="*/ 0 h 323"/>
                <a:gd name="T96" fmla="*/ 0 w 190"/>
                <a:gd name="T97" fmla="*/ 0 h 323"/>
                <a:gd name="T98" fmla="*/ 0 w 190"/>
                <a:gd name="T99" fmla="*/ 0 h 323"/>
                <a:gd name="T100" fmla="*/ 0 w 190"/>
                <a:gd name="T101" fmla="*/ 0 h 323"/>
                <a:gd name="T102" fmla="*/ 0 w 190"/>
                <a:gd name="T103" fmla="*/ 0 h 323"/>
                <a:gd name="T104" fmla="*/ 0 w 190"/>
                <a:gd name="T105" fmla="*/ 0 h 323"/>
                <a:gd name="T106" fmla="*/ 0 w 190"/>
                <a:gd name="T107" fmla="*/ 0 h 323"/>
                <a:gd name="T108" fmla="*/ 0 w 190"/>
                <a:gd name="T109" fmla="*/ 0 h 323"/>
                <a:gd name="T110" fmla="*/ 0 w 190"/>
                <a:gd name="T111" fmla="*/ 0 h 323"/>
                <a:gd name="T112" fmla="*/ 0 w 190"/>
                <a:gd name="T113" fmla="*/ 0 h 323"/>
                <a:gd name="T114" fmla="*/ 0 w 190"/>
                <a:gd name="T115" fmla="*/ 0 h 3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0"/>
                <a:gd name="T175" fmla="*/ 0 h 323"/>
                <a:gd name="T176" fmla="*/ 190 w 190"/>
                <a:gd name="T177" fmla="*/ 323 h 3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0" h="323">
                  <a:moveTo>
                    <a:pt x="133" y="6"/>
                  </a:moveTo>
                  <a:lnTo>
                    <a:pt x="123" y="20"/>
                  </a:lnTo>
                  <a:lnTo>
                    <a:pt x="114" y="38"/>
                  </a:lnTo>
                  <a:lnTo>
                    <a:pt x="105" y="57"/>
                  </a:lnTo>
                  <a:lnTo>
                    <a:pt x="102" y="67"/>
                  </a:lnTo>
                  <a:lnTo>
                    <a:pt x="91" y="67"/>
                  </a:lnTo>
                  <a:lnTo>
                    <a:pt x="77" y="72"/>
                  </a:lnTo>
                  <a:lnTo>
                    <a:pt x="62" y="78"/>
                  </a:lnTo>
                  <a:lnTo>
                    <a:pt x="45" y="86"/>
                  </a:lnTo>
                  <a:lnTo>
                    <a:pt x="29" y="95"/>
                  </a:lnTo>
                  <a:lnTo>
                    <a:pt x="17" y="103"/>
                  </a:lnTo>
                  <a:lnTo>
                    <a:pt x="8" y="110"/>
                  </a:lnTo>
                  <a:lnTo>
                    <a:pt x="3" y="115"/>
                  </a:lnTo>
                  <a:lnTo>
                    <a:pt x="0" y="123"/>
                  </a:lnTo>
                  <a:lnTo>
                    <a:pt x="0" y="124"/>
                  </a:lnTo>
                  <a:lnTo>
                    <a:pt x="3" y="124"/>
                  </a:lnTo>
                  <a:lnTo>
                    <a:pt x="9" y="121"/>
                  </a:lnTo>
                  <a:lnTo>
                    <a:pt x="16" y="118"/>
                  </a:lnTo>
                  <a:lnTo>
                    <a:pt x="25" y="112"/>
                  </a:lnTo>
                  <a:lnTo>
                    <a:pt x="36" y="106"/>
                  </a:lnTo>
                  <a:lnTo>
                    <a:pt x="49" y="98"/>
                  </a:lnTo>
                  <a:lnTo>
                    <a:pt x="62" y="92"/>
                  </a:lnTo>
                  <a:lnTo>
                    <a:pt x="74" y="86"/>
                  </a:lnTo>
                  <a:lnTo>
                    <a:pt x="85" y="81"/>
                  </a:lnTo>
                  <a:lnTo>
                    <a:pt x="94" y="80"/>
                  </a:lnTo>
                  <a:lnTo>
                    <a:pt x="90" y="95"/>
                  </a:lnTo>
                  <a:lnTo>
                    <a:pt x="85" y="117"/>
                  </a:lnTo>
                  <a:lnTo>
                    <a:pt x="80" y="138"/>
                  </a:lnTo>
                  <a:lnTo>
                    <a:pt x="79" y="150"/>
                  </a:lnTo>
                  <a:lnTo>
                    <a:pt x="71" y="158"/>
                  </a:lnTo>
                  <a:lnTo>
                    <a:pt x="60" y="169"/>
                  </a:lnTo>
                  <a:lnTo>
                    <a:pt x="49" y="180"/>
                  </a:lnTo>
                  <a:lnTo>
                    <a:pt x="39" y="192"/>
                  </a:lnTo>
                  <a:lnTo>
                    <a:pt x="28" y="204"/>
                  </a:lnTo>
                  <a:lnTo>
                    <a:pt x="17" y="215"/>
                  </a:lnTo>
                  <a:lnTo>
                    <a:pt x="11" y="223"/>
                  </a:lnTo>
                  <a:lnTo>
                    <a:pt x="8" y="229"/>
                  </a:lnTo>
                  <a:lnTo>
                    <a:pt x="6" y="237"/>
                  </a:lnTo>
                  <a:lnTo>
                    <a:pt x="8" y="240"/>
                  </a:lnTo>
                  <a:lnTo>
                    <a:pt x="9" y="240"/>
                  </a:lnTo>
                  <a:lnTo>
                    <a:pt x="16" y="234"/>
                  </a:lnTo>
                  <a:lnTo>
                    <a:pt x="20" y="227"/>
                  </a:lnTo>
                  <a:lnTo>
                    <a:pt x="28" y="220"/>
                  </a:lnTo>
                  <a:lnTo>
                    <a:pt x="37" y="212"/>
                  </a:lnTo>
                  <a:lnTo>
                    <a:pt x="46" y="201"/>
                  </a:lnTo>
                  <a:lnTo>
                    <a:pt x="56" y="194"/>
                  </a:lnTo>
                  <a:lnTo>
                    <a:pt x="65" y="184"/>
                  </a:lnTo>
                  <a:lnTo>
                    <a:pt x="73" y="178"/>
                  </a:lnTo>
                  <a:lnTo>
                    <a:pt x="79" y="175"/>
                  </a:lnTo>
                  <a:lnTo>
                    <a:pt x="80" y="201"/>
                  </a:lnTo>
                  <a:lnTo>
                    <a:pt x="83" y="244"/>
                  </a:lnTo>
                  <a:lnTo>
                    <a:pt x="88" y="287"/>
                  </a:lnTo>
                  <a:lnTo>
                    <a:pt x="93" y="314"/>
                  </a:lnTo>
                  <a:lnTo>
                    <a:pt x="96" y="321"/>
                  </a:lnTo>
                  <a:lnTo>
                    <a:pt x="97" y="323"/>
                  </a:lnTo>
                  <a:lnTo>
                    <a:pt x="97" y="320"/>
                  </a:lnTo>
                  <a:lnTo>
                    <a:pt x="97" y="309"/>
                  </a:lnTo>
                  <a:lnTo>
                    <a:pt x="97" y="280"/>
                  </a:lnTo>
                  <a:lnTo>
                    <a:pt x="96" y="234"/>
                  </a:lnTo>
                  <a:lnTo>
                    <a:pt x="94" y="187"/>
                  </a:lnTo>
                  <a:lnTo>
                    <a:pt x="97" y="160"/>
                  </a:lnTo>
                  <a:lnTo>
                    <a:pt x="100" y="157"/>
                  </a:lnTo>
                  <a:lnTo>
                    <a:pt x="103" y="157"/>
                  </a:lnTo>
                  <a:lnTo>
                    <a:pt x="105" y="161"/>
                  </a:lnTo>
                  <a:lnTo>
                    <a:pt x="106" y="169"/>
                  </a:lnTo>
                  <a:lnTo>
                    <a:pt x="110" y="175"/>
                  </a:lnTo>
                  <a:lnTo>
                    <a:pt x="116" y="186"/>
                  </a:lnTo>
                  <a:lnTo>
                    <a:pt x="125" y="197"/>
                  </a:lnTo>
                  <a:lnTo>
                    <a:pt x="134" y="209"/>
                  </a:lnTo>
                  <a:lnTo>
                    <a:pt x="145" y="221"/>
                  </a:lnTo>
                  <a:lnTo>
                    <a:pt x="156" y="232"/>
                  </a:lnTo>
                  <a:lnTo>
                    <a:pt x="163" y="240"/>
                  </a:lnTo>
                  <a:lnTo>
                    <a:pt x="170" y="243"/>
                  </a:lnTo>
                  <a:lnTo>
                    <a:pt x="176" y="243"/>
                  </a:lnTo>
                  <a:lnTo>
                    <a:pt x="174" y="238"/>
                  </a:lnTo>
                  <a:lnTo>
                    <a:pt x="170" y="230"/>
                  </a:lnTo>
                  <a:lnTo>
                    <a:pt x="160" y="220"/>
                  </a:lnTo>
                  <a:lnTo>
                    <a:pt x="154" y="214"/>
                  </a:lnTo>
                  <a:lnTo>
                    <a:pt x="148" y="204"/>
                  </a:lnTo>
                  <a:lnTo>
                    <a:pt x="140" y="194"/>
                  </a:lnTo>
                  <a:lnTo>
                    <a:pt x="133" y="184"/>
                  </a:lnTo>
                  <a:lnTo>
                    <a:pt x="125" y="174"/>
                  </a:lnTo>
                  <a:lnTo>
                    <a:pt x="119" y="164"/>
                  </a:lnTo>
                  <a:lnTo>
                    <a:pt x="114" y="155"/>
                  </a:lnTo>
                  <a:lnTo>
                    <a:pt x="111" y="149"/>
                  </a:lnTo>
                  <a:lnTo>
                    <a:pt x="110" y="134"/>
                  </a:lnTo>
                  <a:lnTo>
                    <a:pt x="111" y="114"/>
                  </a:lnTo>
                  <a:lnTo>
                    <a:pt x="113" y="95"/>
                  </a:lnTo>
                  <a:lnTo>
                    <a:pt x="116" y="84"/>
                  </a:lnTo>
                  <a:lnTo>
                    <a:pt x="119" y="81"/>
                  </a:lnTo>
                  <a:lnTo>
                    <a:pt x="122" y="81"/>
                  </a:lnTo>
                  <a:lnTo>
                    <a:pt x="125" y="84"/>
                  </a:lnTo>
                  <a:lnTo>
                    <a:pt x="131" y="92"/>
                  </a:lnTo>
                  <a:lnTo>
                    <a:pt x="136" y="97"/>
                  </a:lnTo>
                  <a:lnTo>
                    <a:pt x="143" y="103"/>
                  </a:lnTo>
                  <a:lnTo>
                    <a:pt x="151" y="110"/>
                  </a:lnTo>
                  <a:lnTo>
                    <a:pt x="160" y="118"/>
                  </a:lnTo>
                  <a:lnTo>
                    <a:pt x="170" y="126"/>
                  </a:lnTo>
                  <a:lnTo>
                    <a:pt x="177" y="134"/>
                  </a:lnTo>
                  <a:lnTo>
                    <a:pt x="184" y="138"/>
                  </a:lnTo>
                  <a:lnTo>
                    <a:pt x="188" y="143"/>
                  </a:lnTo>
                  <a:lnTo>
                    <a:pt x="190" y="143"/>
                  </a:lnTo>
                  <a:lnTo>
                    <a:pt x="185" y="135"/>
                  </a:lnTo>
                  <a:lnTo>
                    <a:pt x="177" y="124"/>
                  </a:lnTo>
                  <a:lnTo>
                    <a:pt x="168" y="114"/>
                  </a:lnTo>
                  <a:lnTo>
                    <a:pt x="159" y="103"/>
                  </a:lnTo>
                  <a:lnTo>
                    <a:pt x="150" y="90"/>
                  </a:lnTo>
                  <a:lnTo>
                    <a:pt x="140" y="81"/>
                  </a:lnTo>
                  <a:lnTo>
                    <a:pt x="136" y="74"/>
                  </a:lnTo>
                  <a:lnTo>
                    <a:pt x="134" y="64"/>
                  </a:lnTo>
                  <a:lnTo>
                    <a:pt x="133" y="49"/>
                  </a:lnTo>
                  <a:lnTo>
                    <a:pt x="133" y="32"/>
                  </a:lnTo>
                  <a:lnTo>
                    <a:pt x="139" y="15"/>
                  </a:lnTo>
                  <a:lnTo>
                    <a:pt x="145" y="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3" y="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6180" name="Freeform 31"/>
            <p:cNvSpPr>
              <a:spLocks/>
            </p:cNvSpPr>
            <p:nvPr/>
          </p:nvSpPr>
          <p:spPr bwMode="auto">
            <a:xfrm>
              <a:off x="5355" y="960"/>
              <a:ext cx="188" cy="150"/>
            </a:xfrm>
            <a:custGeom>
              <a:avLst/>
              <a:gdLst>
                <a:gd name="T0" fmla="*/ 1 w 376"/>
                <a:gd name="T1" fmla="*/ 1 h 293"/>
                <a:gd name="T2" fmla="*/ 1 w 376"/>
                <a:gd name="T3" fmla="*/ 1 h 293"/>
                <a:gd name="T4" fmla="*/ 1 w 376"/>
                <a:gd name="T5" fmla="*/ 1 h 293"/>
                <a:gd name="T6" fmla="*/ 1 w 376"/>
                <a:gd name="T7" fmla="*/ 1 h 293"/>
                <a:gd name="T8" fmla="*/ 1 w 376"/>
                <a:gd name="T9" fmla="*/ 1 h 293"/>
                <a:gd name="T10" fmla="*/ 1 w 376"/>
                <a:gd name="T11" fmla="*/ 1 h 293"/>
                <a:gd name="T12" fmla="*/ 1 w 376"/>
                <a:gd name="T13" fmla="*/ 1 h 293"/>
                <a:gd name="T14" fmla="*/ 1 w 376"/>
                <a:gd name="T15" fmla="*/ 1 h 293"/>
                <a:gd name="T16" fmla="*/ 1 w 376"/>
                <a:gd name="T17" fmla="*/ 1 h 293"/>
                <a:gd name="T18" fmla="*/ 1 w 376"/>
                <a:gd name="T19" fmla="*/ 1 h 293"/>
                <a:gd name="T20" fmla="*/ 1 w 376"/>
                <a:gd name="T21" fmla="*/ 1 h 293"/>
                <a:gd name="T22" fmla="*/ 1 w 376"/>
                <a:gd name="T23" fmla="*/ 1 h 293"/>
                <a:gd name="T24" fmla="*/ 1 w 376"/>
                <a:gd name="T25" fmla="*/ 1 h 293"/>
                <a:gd name="T26" fmla="*/ 1 w 376"/>
                <a:gd name="T27" fmla="*/ 1 h 293"/>
                <a:gd name="T28" fmla="*/ 1 w 376"/>
                <a:gd name="T29" fmla="*/ 1 h 293"/>
                <a:gd name="T30" fmla="*/ 1 w 376"/>
                <a:gd name="T31" fmla="*/ 1 h 293"/>
                <a:gd name="T32" fmla="*/ 1 w 376"/>
                <a:gd name="T33" fmla="*/ 1 h 293"/>
                <a:gd name="T34" fmla="*/ 1 w 376"/>
                <a:gd name="T35" fmla="*/ 1 h 293"/>
                <a:gd name="T36" fmla="*/ 1 w 376"/>
                <a:gd name="T37" fmla="*/ 1 h 293"/>
                <a:gd name="T38" fmla="*/ 1 w 376"/>
                <a:gd name="T39" fmla="*/ 1 h 293"/>
                <a:gd name="T40" fmla="*/ 1 w 376"/>
                <a:gd name="T41" fmla="*/ 1 h 293"/>
                <a:gd name="T42" fmla="*/ 1 w 376"/>
                <a:gd name="T43" fmla="*/ 1 h 293"/>
                <a:gd name="T44" fmla="*/ 1 w 376"/>
                <a:gd name="T45" fmla="*/ 1 h 293"/>
                <a:gd name="T46" fmla="*/ 1 w 376"/>
                <a:gd name="T47" fmla="*/ 1 h 293"/>
                <a:gd name="T48" fmla="*/ 1 w 376"/>
                <a:gd name="T49" fmla="*/ 1 h 293"/>
                <a:gd name="T50" fmla="*/ 1 w 376"/>
                <a:gd name="T51" fmla="*/ 1 h 293"/>
                <a:gd name="T52" fmla="*/ 1 w 376"/>
                <a:gd name="T53" fmla="*/ 1 h 293"/>
                <a:gd name="T54" fmla="*/ 1 w 376"/>
                <a:gd name="T55" fmla="*/ 1 h 293"/>
                <a:gd name="T56" fmla="*/ 1 w 376"/>
                <a:gd name="T57" fmla="*/ 1 h 293"/>
                <a:gd name="T58" fmla="*/ 1 w 376"/>
                <a:gd name="T59" fmla="*/ 1 h 293"/>
                <a:gd name="T60" fmla="*/ 1 w 376"/>
                <a:gd name="T61" fmla="*/ 1 h 293"/>
                <a:gd name="T62" fmla="*/ 1 w 376"/>
                <a:gd name="T63" fmla="*/ 1 h 293"/>
                <a:gd name="T64" fmla="*/ 1 w 376"/>
                <a:gd name="T65" fmla="*/ 1 h 293"/>
                <a:gd name="T66" fmla="*/ 1 w 376"/>
                <a:gd name="T67" fmla="*/ 1 h 293"/>
                <a:gd name="T68" fmla="*/ 1 w 376"/>
                <a:gd name="T69" fmla="*/ 1 h 293"/>
                <a:gd name="T70" fmla="*/ 1 w 376"/>
                <a:gd name="T71" fmla="*/ 0 h 293"/>
                <a:gd name="T72" fmla="*/ 1 w 376"/>
                <a:gd name="T73" fmla="*/ 1 h 293"/>
                <a:gd name="T74" fmla="*/ 1 w 376"/>
                <a:gd name="T75" fmla="*/ 1 h 293"/>
                <a:gd name="T76" fmla="*/ 1 w 376"/>
                <a:gd name="T77" fmla="*/ 1 h 293"/>
                <a:gd name="T78" fmla="*/ 1 w 376"/>
                <a:gd name="T79" fmla="*/ 1 h 293"/>
                <a:gd name="T80" fmla="*/ 1 w 376"/>
                <a:gd name="T81" fmla="*/ 1 h 293"/>
                <a:gd name="T82" fmla="*/ 1 w 376"/>
                <a:gd name="T83" fmla="*/ 1 h 293"/>
                <a:gd name="T84" fmla="*/ 0 w 376"/>
                <a:gd name="T85" fmla="*/ 1 h 2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6"/>
                <a:gd name="T130" fmla="*/ 0 h 293"/>
                <a:gd name="T131" fmla="*/ 376 w 376"/>
                <a:gd name="T132" fmla="*/ 293 h 2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6" h="293">
                  <a:moveTo>
                    <a:pt x="0" y="21"/>
                  </a:moveTo>
                  <a:lnTo>
                    <a:pt x="7" y="29"/>
                  </a:lnTo>
                  <a:lnTo>
                    <a:pt x="18" y="38"/>
                  </a:lnTo>
                  <a:lnTo>
                    <a:pt x="29" y="47"/>
                  </a:lnTo>
                  <a:lnTo>
                    <a:pt x="35" y="52"/>
                  </a:lnTo>
                  <a:lnTo>
                    <a:pt x="38" y="54"/>
                  </a:lnTo>
                  <a:lnTo>
                    <a:pt x="43" y="55"/>
                  </a:lnTo>
                  <a:lnTo>
                    <a:pt x="51" y="58"/>
                  </a:lnTo>
                  <a:lnTo>
                    <a:pt x="58" y="61"/>
                  </a:lnTo>
                  <a:lnTo>
                    <a:pt x="66" y="66"/>
                  </a:lnTo>
                  <a:lnTo>
                    <a:pt x="74" y="69"/>
                  </a:lnTo>
                  <a:lnTo>
                    <a:pt x="80" y="74"/>
                  </a:lnTo>
                  <a:lnTo>
                    <a:pt x="83" y="77"/>
                  </a:lnTo>
                  <a:lnTo>
                    <a:pt x="83" y="104"/>
                  </a:lnTo>
                  <a:lnTo>
                    <a:pt x="83" y="135"/>
                  </a:lnTo>
                  <a:lnTo>
                    <a:pt x="84" y="164"/>
                  </a:lnTo>
                  <a:lnTo>
                    <a:pt x="88" y="186"/>
                  </a:lnTo>
                  <a:lnTo>
                    <a:pt x="92" y="194"/>
                  </a:lnTo>
                  <a:lnTo>
                    <a:pt x="95" y="192"/>
                  </a:lnTo>
                  <a:lnTo>
                    <a:pt x="94" y="186"/>
                  </a:lnTo>
                  <a:lnTo>
                    <a:pt x="92" y="177"/>
                  </a:lnTo>
                  <a:lnTo>
                    <a:pt x="92" y="157"/>
                  </a:lnTo>
                  <a:lnTo>
                    <a:pt x="95" y="126"/>
                  </a:lnTo>
                  <a:lnTo>
                    <a:pt x="100" y="97"/>
                  </a:lnTo>
                  <a:lnTo>
                    <a:pt x="103" y="78"/>
                  </a:lnTo>
                  <a:lnTo>
                    <a:pt x="109" y="83"/>
                  </a:lnTo>
                  <a:lnTo>
                    <a:pt x="117" y="90"/>
                  </a:lnTo>
                  <a:lnTo>
                    <a:pt x="128" y="100"/>
                  </a:lnTo>
                  <a:lnTo>
                    <a:pt x="138" y="109"/>
                  </a:lnTo>
                  <a:lnTo>
                    <a:pt x="149" y="118"/>
                  </a:lnTo>
                  <a:lnTo>
                    <a:pt x="158" y="127"/>
                  </a:lnTo>
                  <a:lnTo>
                    <a:pt x="166" y="134"/>
                  </a:lnTo>
                  <a:lnTo>
                    <a:pt x="172" y="137"/>
                  </a:lnTo>
                  <a:lnTo>
                    <a:pt x="175" y="170"/>
                  </a:lnTo>
                  <a:lnTo>
                    <a:pt x="183" y="217"/>
                  </a:lnTo>
                  <a:lnTo>
                    <a:pt x="194" y="261"/>
                  </a:lnTo>
                  <a:lnTo>
                    <a:pt x="205" y="287"/>
                  </a:lnTo>
                  <a:lnTo>
                    <a:pt x="211" y="293"/>
                  </a:lnTo>
                  <a:lnTo>
                    <a:pt x="212" y="289"/>
                  </a:lnTo>
                  <a:lnTo>
                    <a:pt x="209" y="278"/>
                  </a:lnTo>
                  <a:lnTo>
                    <a:pt x="206" y="266"/>
                  </a:lnTo>
                  <a:lnTo>
                    <a:pt x="202" y="243"/>
                  </a:lnTo>
                  <a:lnTo>
                    <a:pt x="194" y="207"/>
                  </a:lnTo>
                  <a:lnTo>
                    <a:pt x="189" y="172"/>
                  </a:lnTo>
                  <a:lnTo>
                    <a:pt x="189" y="149"/>
                  </a:lnTo>
                  <a:lnTo>
                    <a:pt x="206" y="158"/>
                  </a:lnTo>
                  <a:lnTo>
                    <a:pt x="229" y="172"/>
                  </a:lnTo>
                  <a:lnTo>
                    <a:pt x="257" y="187"/>
                  </a:lnTo>
                  <a:lnTo>
                    <a:pt x="288" y="203"/>
                  </a:lnTo>
                  <a:lnTo>
                    <a:pt x="316" y="220"/>
                  </a:lnTo>
                  <a:lnTo>
                    <a:pt x="340" y="233"/>
                  </a:lnTo>
                  <a:lnTo>
                    <a:pt x="359" y="244"/>
                  </a:lnTo>
                  <a:lnTo>
                    <a:pt x="368" y="250"/>
                  </a:lnTo>
                  <a:lnTo>
                    <a:pt x="373" y="253"/>
                  </a:lnTo>
                  <a:lnTo>
                    <a:pt x="374" y="252"/>
                  </a:lnTo>
                  <a:lnTo>
                    <a:pt x="371" y="246"/>
                  </a:lnTo>
                  <a:lnTo>
                    <a:pt x="360" y="235"/>
                  </a:lnTo>
                  <a:lnTo>
                    <a:pt x="350" y="227"/>
                  </a:lnTo>
                  <a:lnTo>
                    <a:pt x="331" y="215"/>
                  </a:lnTo>
                  <a:lnTo>
                    <a:pt x="306" y="200"/>
                  </a:lnTo>
                  <a:lnTo>
                    <a:pt x="280" y="183"/>
                  </a:lnTo>
                  <a:lnTo>
                    <a:pt x="254" y="167"/>
                  </a:lnTo>
                  <a:lnTo>
                    <a:pt x="231" y="152"/>
                  </a:lnTo>
                  <a:lnTo>
                    <a:pt x="211" y="141"/>
                  </a:lnTo>
                  <a:lnTo>
                    <a:pt x="199" y="135"/>
                  </a:lnTo>
                  <a:lnTo>
                    <a:pt x="191" y="132"/>
                  </a:lnTo>
                  <a:lnTo>
                    <a:pt x="192" y="130"/>
                  </a:lnTo>
                  <a:lnTo>
                    <a:pt x="202" y="129"/>
                  </a:lnTo>
                  <a:lnTo>
                    <a:pt x="215" y="126"/>
                  </a:lnTo>
                  <a:lnTo>
                    <a:pt x="229" y="121"/>
                  </a:lnTo>
                  <a:lnTo>
                    <a:pt x="246" y="117"/>
                  </a:lnTo>
                  <a:lnTo>
                    <a:pt x="268" y="114"/>
                  </a:lnTo>
                  <a:lnTo>
                    <a:pt x="291" y="112"/>
                  </a:lnTo>
                  <a:lnTo>
                    <a:pt x="313" y="112"/>
                  </a:lnTo>
                  <a:lnTo>
                    <a:pt x="334" y="114"/>
                  </a:lnTo>
                  <a:lnTo>
                    <a:pt x="351" y="117"/>
                  </a:lnTo>
                  <a:lnTo>
                    <a:pt x="363" y="121"/>
                  </a:lnTo>
                  <a:lnTo>
                    <a:pt x="376" y="126"/>
                  </a:lnTo>
                  <a:lnTo>
                    <a:pt x="376" y="123"/>
                  </a:lnTo>
                  <a:lnTo>
                    <a:pt x="370" y="115"/>
                  </a:lnTo>
                  <a:lnTo>
                    <a:pt x="359" y="107"/>
                  </a:lnTo>
                  <a:lnTo>
                    <a:pt x="348" y="106"/>
                  </a:lnTo>
                  <a:lnTo>
                    <a:pt x="329" y="104"/>
                  </a:lnTo>
                  <a:lnTo>
                    <a:pt x="305" y="104"/>
                  </a:lnTo>
                  <a:lnTo>
                    <a:pt x="277" y="104"/>
                  </a:lnTo>
                  <a:lnTo>
                    <a:pt x="249" y="106"/>
                  </a:lnTo>
                  <a:lnTo>
                    <a:pt x="225" y="106"/>
                  </a:lnTo>
                  <a:lnTo>
                    <a:pt x="206" y="107"/>
                  </a:lnTo>
                  <a:lnTo>
                    <a:pt x="195" y="107"/>
                  </a:lnTo>
                  <a:lnTo>
                    <a:pt x="188" y="106"/>
                  </a:lnTo>
                  <a:lnTo>
                    <a:pt x="178" y="103"/>
                  </a:lnTo>
                  <a:lnTo>
                    <a:pt x="169" y="95"/>
                  </a:lnTo>
                  <a:lnTo>
                    <a:pt x="158" y="87"/>
                  </a:lnTo>
                  <a:lnTo>
                    <a:pt x="148" y="78"/>
                  </a:lnTo>
                  <a:lnTo>
                    <a:pt x="137" y="70"/>
                  </a:lnTo>
                  <a:lnTo>
                    <a:pt x="129" y="64"/>
                  </a:lnTo>
                  <a:lnTo>
                    <a:pt x="125" y="61"/>
                  </a:lnTo>
                  <a:lnTo>
                    <a:pt x="137" y="55"/>
                  </a:lnTo>
                  <a:lnTo>
                    <a:pt x="151" y="47"/>
                  </a:lnTo>
                  <a:lnTo>
                    <a:pt x="165" y="40"/>
                  </a:lnTo>
                  <a:lnTo>
                    <a:pt x="182" y="30"/>
                  </a:lnTo>
                  <a:lnTo>
                    <a:pt x="195" y="21"/>
                  </a:lnTo>
                  <a:lnTo>
                    <a:pt x="211" y="15"/>
                  </a:lnTo>
                  <a:lnTo>
                    <a:pt x="223" y="9"/>
                  </a:lnTo>
                  <a:lnTo>
                    <a:pt x="232" y="7"/>
                  </a:lnTo>
                  <a:lnTo>
                    <a:pt x="242" y="4"/>
                  </a:lnTo>
                  <a:lnTo>
                    <a:pt x="240" y="0"/>
                  </a:lnTo>
                  <a:lnTo>
                    <a:pt x="229" y="0"/>
                  </a:lnTo>
                  <a:lnTo>
                    <a:pt x="214" y="3"/>
                  </a:lnTo>
                  <a:lnTo>
                    <a:pt x="203" y="7"/>
                  </a:lnTo>
                  <a:lnTo>
                    <a:pt x="189" y="12"/>
                  </a:lnTo>
                  <a:lnTo>
                    <a:pt x="174" y="20"/>
                  </a:lnTo>
                  <a:lnTo>
                    <a:pt x="157" y="27"/>
                  </a:lnTo>
                  <a:lnTo>
                    <a:pt x="142" y="35"/>
                  </a:lnTo>
                  <a:lnTo>
                    <a:pt x="126" y="41"/>
                  </a:lnTo>
                  <a:lnTo>
                    <a:pt x="115" y="46"/>
                  </a:lnTo>
                  <a:lnTo>
                    <a:pt x="109" y="49"/>
                  </a:lnTo>
                  <a:lnTo>
                    <a:pt x="100" y="54"/>
                  </a:lnTo>
                  <a:lnTo>
                    <a:pt x="92" y="54"/>
                  </a:lnTo>
                  <a:lnTo>
                    <a:pt x="81" y="52"/>
                  </a:lnTo>
                  <a:lnTo>
                    <a:pt x="69" y="46"/>
                  </a:lnTo>
                  <a:lnTo>
                    <a:pt x="61" y="41"/>
                  </a:lnTo>
                  <a:lnTo>
                    <a:pt x="52" y="37"/>
                  </a:lnTo>
                  <a:lnTo>
                    <a:pt x="41" y="34"/>
                  </a:lnTo>
                  <a:lnTo>
                    <a:pt x="31" y="29"/>
                  </a:lnTo>
                  <a:lnTo>
                    <a:pt x="20" y="26"/>
                  </a:lnTo>
                  <a:lnTo>
                    <a:pt x="11" y="23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vi-VN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6149" name="Text Box 62"/>
          <p:cNvSpPr txBox="1">
            <a:spLocks noChangeArrowheads="1"/>
          </p:cNvSpPr>
          <p:nvPr/>
        </p:nvSpPr>
        <p:spPr bwMode="auto">
          <a:xfrm>
            <a:off x="1856317" y="3933825"/>
            <a:ext cx="71204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00CC"/>
                </a:solidFill>
                <a:cs typeface="Arial" charset="0"/>
              </a:rPr>
              <a:t>G</a:t>
            </a:r>
            <a:r>
              <a:rPr lang="vi-VN" dirty="0">
                <a:solidFill>
                  <a:srgbClr val="0000CC"/>
                </a:solidFill>
                <a:cs typeface="Arial" charset="0"/>
              </a:rPr>
              <a:t>iáo </a:t>
            </a:r>
            <a:r>
              <a:rPr lang="en-US" dirty="0">
                <a:solidFill>
                  <a:srgbClr val="0000CC"/>
                </a:solidFill>
                <a:cs typeface="Arial" charset="0"/>
              </a:rPr>
              <a:t>Vi</a:t>
            </a:r>
            <a:r>
              <a:rPr lang="vi-VN" dirty="0">
                <a:solidFill>
                  <a:srgbClr val="0000CC"/>
                </a:solidFill>
                <a:cs typeface="Arial" charset="0"/>
              </a:rPr>
              <a:t>ên</a:t>
            </a:r>
            <a:r>
              <a:rPr lang="en-US" dirty="0">
                <a:solidFill>
                  <a:srgbClr val="0000CC"/>
                </a:solidFill>
                <a:cs typeface="Arial" charset="0"/>
              </a:rPr>
              <a:t>: </a:t>
            </a:r>
            <a:r>
              <a:rPr lang="en-US" i="1" dirty="0" err="1">
                <a:solidFill>
                  <a:srgbClr val="0000CC"/>
                </a:solidFill>
                <a:cs typeface="Arial" charset="0"/>
              </a:rPr>
              <a:t>Nguyễn</a:t>
            </a:r>
            <a:r>
              <a:rPr lang="en-US" i="1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i="1" err="1">
                <a:solidFill>
                  <a:srgbClr val="0000CC"/>
                </a:solidFill>
                <a:cs typeface="Arial" charset="0"/>
              </a:rPr>
              <a:t>Thị</a:t>
            </a:r>
            <a:r>
              <a:rPr lang="en-US" i="1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i="1" smtClean="0">
                <a:solidFill>
                  <a:srgbClr val="0000CC"/>
                </a:solidFill>
                <a:cs typeface="Arial" charset="0"/>
              </a:rPr>
              <a:t>Vui</a:t>
            </a:r>
            <a:endParaRPr lang="en-US" i="1" dirty="0">
              <a:solidFill>
                <a:srgbClr val="0000CC"/>
              </a:solidFill>
              <a:cs typeface="Arial" charset="0"/>
            </a:endParaRPr>
          </a:p>
        </p:txBody>
      </p:sp>
      <p:pic>
        <p:nvPicPr>
          <p:cNvPr id="14342" name="Picture 66" descr="white_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2165350"/>
            <a:ext cx="889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9" descr="white_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319" y="1924053"/>
            <a:ext cx="12573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2"/>
          <p:cNvSpPr txBox="1">
            <a:spLocks noChangeArrowheads="1"/>
          </p:cNvSpPr>
          <p:nvPr/>
        </p:nvSpPr>
        <p:spPr bwMode="auto">
          <a:xfrm>
            <a:off x="201686" y="2655887"/>
            <a:ext cx="958003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MÔN TIẾNG VIỆT</a:t>
            </a:r>
            <a:endParaRPr lang="en-US" sz="4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en-US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LỚP 2A</a:t>
            </a:r>
            <a:endParaRPr lang="en-US" sz="4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154" name="TextBox 2"/>
          <p:cNvSpPr txBox="1">
            <a:spLocks noChangeArrowheads="1"/>
          </p:cNvSpPr>
          <p:nvPr/>
        </p:nvSpPr>
        <p:spPr bwMode="auto">
          <a:xfrm>
            <a:off x="2616200" y="4581525"/>
            <a:ext cx="497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vi-VN" dirty="0">
                <a:solidFill>
                  <a:prstClr val="black"/>
                </a:solidFill>
                <a:cs typeface="Arial" charset="0"/>
              </a:rPr>
              <a:t>Năm học</a:t>
            </a:r>
            <a:r>
              <a:rPr lang="vi-VN">
                <a:solidFill>
                  <a:prstClr val="black"/>
                </a:solidFill>
                <a:cs typeface="Arial" charset="0"/>
              </a:rPr>
              <a:t>: </a:t>
            </a:r>
            <a:r>
              <a:rPr lang="en-US" smtClean="0">
                <a:solidFill>
                  <a:prstClr val="black"/>
                </a:solidFill>
                <a:cs typeface="Arial" charset="0"/>
              </a:rPr>
              <a:t>2021-2022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6" name="WordArt 11"/>
          <p:cNvSpPr>
            <a:spLocks noChangeArrowheads="1" noChangeShapeType="1" noTextEdit="1"/>
          </p:cNvSpPr>
          <p:nvPr/>
        </p:nvSpPr>
        <p:spPr bwMode="auto">
          <a:xfrm>
            <a:off x="889002" y="765178"/>
            <a:ext cx="7895167" cy="41005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NHIỆT LIỆT CHÀO MỪNG QUÝ THẦY CÔ</a:t>
            </a:r>
          </a:p>
        </p:txBody>
      </p:sp>
      <p:pic>
        <p:nvPicPr>
          <p:cNvPr id="14347" name="Picture 10" descr="1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768" y="1085850"/>
            <a:ext cx="205951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7879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ể chuyện -Họa mi vẹt và quạ- - Tiếng Việt 2 - Bộ Kết nối tri thức với cuộc số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668" end="406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7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9241" y="1844794"/>
            <a:ext cx="740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89241" y="1286359"/>
            <a:ext cx="75296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r>
              <a:rPr lang="en-US" sz="3200" smtClean="0">
                <a:solidFill>
                  <a:srgbClr val="FF0000"/>
                </a:solidFill>
                <a:latin typeface="Aachen" pitchFamily="18" charset="0"/>
                <a:ea typeface="Aachen" pitchFamily="18" charset="0"/>
                <a:cs typeface="Aachen" pitchFamily="18" charset="0"/>
              </a:rPr>
              <a:t>2.Chọn kể 1 đến 2 đoạn của câu chuyện theo tranh</a:t>
            </a:r>
            <a:endParaRPr lang="en-US" sz="3200">
              <a:solidFill>
                <a:srgbClr val="FF0000"/>
              </a:solidFill>
              <a:latin typeface="Aachen" pitchFamily="18" charset="0"/>
              <a:ea typeface="Aachen" pitchFamily="18" charset="0"/>
              <a:cs typeface="Aach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0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ật là hay (Bài hát mẫu) (SGK Âm nhạc 1 - Cánh diề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6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7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220" y="2668042"/>
            <a:ext cx="11228439" cy="661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1" y="0"/>
            <a:ext cx="12153900" cy="80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0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9447" y="1563330"/>
            <a:ext cx="9360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/>
              <a:t>1. Nghe kể chuyện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23102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8" t="27414" r="50713" b="43089"/>
          <a:stretch>
            <a:fillRect/>
          </a:stretch>
        </p:blipFill>
        <p:spPr bwMode="auto">
          <a:xfrm>
            <a:off x="-16933" y="-257175"/>
            <a:ext cx="12192000" cy="711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51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9" t="26848" r="27364" b="41920"/>
          <a:stretch>
            <a:fillRect/>
          </a:stretch>
        </p:blipFill>
        <p:spPr bwMode="auto">
          <a:xfrm>
            <a:off x="527051" y="115888"/>
            <a:ext cx="11330516" cy="626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74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2" t="55707" r="51228" b="15463"/>
          <a:stretch>
            <a:fillRect/>
          </a:stretch>
        </p:blipFill>
        <p:spPr bwMode="auto">
          <a:xfrm>
            <a:off x="258242" y="333375"/>
            <a:ext cx="11324167" cy="581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33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4" t="55568" r="26173" b="15463"/>
          <a:stretch>
            <a:fillRect/>
          </a:stretch>
        </p:blipFill>
        <p:spPr bwMode="auto">
          <a:xfrm>
            <a:off x="0" y="4766"/>
            <a:ext cx="12192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1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41</Words>
  <Application>Microsoft Office PowerPoint</Application>
  <PresentationFormat>Custom</PresentationFormat>
  <Paragraphs>12</Paragraphs>
  <Slides>12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Office Theme</vt:lpstr>
      <vt:lpstr>1_Office Theme</vt:lpstr>
      <vt:lpstr>2_Office Theme</vt:lpstr>
      <vt:lpstr>3_Office Theme</vt:lpstr>
      <vt:lpstr>4_Office Theme</vt:lpstr>
      <vt:lpstr>Flow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21</cp:revision>
  <dcterms:created xsi:type="dcterms:W3CDTF">2021-10-11T07:35:25Z</dcterms:created>
  <dcterms:modified xsi:type="dcterms:W3CDTF">2021-10-13T02:22:47Z</dcterms:modified>
</cp:coreProperties>
</file>