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13"/>
  </p:notesMasterIdLst>
  <p:sldIdLst>
    <p:sldId id="414" r:id="rId2"/>
    <p:sldId id="357" r:id="rId3"/>
    <p:sldId id="356" r:id="rId4"/>
    <p:sldId id="402" r:id="rId5"/>
    <p:sldId id="403" r:id="rId6"/>
    <p:sldId id="405" r:id="rId7"/>
    <p:sldId id="404" r:id="rId8"/>
    <p:sldId id="413" r:id="rId9"/>
    <p:sldId id="412" r:id="rId10"/>
    <p:sldId id="416" r:id="rId11"/>
    <p:sldId id="394" r:id="rId12"/>
  </p:sldIdLst>
  <p:sldSz cx="9144000" cy="5143500" type="screen16x9"/>
  <p:notesSz cx="6858000" cy="9144000"/>
  <p:defaultTextStyle>
    <a:defPPr>
      <a:defRPr lang="en-US"/>
    </a:defPPr>
    <a:lvl1pPr marL="0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74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3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54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44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17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891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880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862" algn="l" defTabSz="9139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  <a:srgbClr val="FF3300"/>
    <a:srgbClr val="3AB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18" autoAdjust="0"/>
    <p:restoredTop sz="94128" autoAdjust="0"/>
  </p:normalViewPr>
  <p:slideViewPr>
    <p:cSldViewPr>
      <p:cViewPr varScale="1">
        <p:scale>
          <a:sx n="97" d="100"/>
          <a:sy n="97" d="100"/>
        </p:scale>
        <p:origin x="972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FF63D-6F40-4CF8-98BF-EA43470141E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8BE41-B828-457F-99B4-EE286EC2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54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00C84-9C64-48C2-8D4F-745279569C5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64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DD58DE5-47F0-4B1C-9F48-321C88FB7E30}" type="slidenum">
              <a:rPr lang="en-US" altLang="en-US" sz="1200">
                <a:cs typeface="Tahoma" pitchFamily="34" charset="0"/>
              </a:rPr>
              <a:pPr algn="r" eaLnBrk="1" hangingPunct="1"/>
              <a:t>11</a:t>
            </a:fld>
            <a:endParaRPr lang="en-US" altLang="en-US" sz="1200">
              <a:cs typeface="Tahoma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5810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5061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8137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573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B9376-68B3-4E13-BAD0-65AF18F6B32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823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80049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7486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911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3692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73829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3924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23582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4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33.gif"/><Relationship Id="rId7" Type="http://schemas.openxmlformats.org/officeDocument/2006/relationships/image" Target="../media/image19.gif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audio" Target="../media/media1.wav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microsoft.com/office/2007/relationships/media" Target="../media/media1.wav"/><Relationship Id="rId6" Type="http://schemas.openxmlformats.org/officeDocument/2006/relationships/image" Target="../media/image18.gif"/><Relationship Id="rId11" Type="http://schemas.openxmlformats.org/officeDocument/2006/relationships/image" Target="../media/image23.png"/><Relationship Id="rId5" Type="http://schemas.openxmlformats.org/officeDocument/2006/relationships/audio" Target="../media/audio2.wav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audio" Target="../media/audio1.wav"/><Relationship Id="rId9" Type="http://schemas.openxmlformats.org/officeDocument/2006/relationships/image" Target="../media/image21.gif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0"/>
            <a:ext cx="124968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57150"/>
            <a:ext cx="8610600" cy="4487892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 QUÝ THẦY CÔ GIÁO VỀ DỰ HỘI THI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52400" y="1384618"/>
            <a:ext cx="8534400" cy="32695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VIÊN CHỦ NHIỆM GIỎI CẤP HUYỆN</a:t>
            </a:r>
          </a:p>
          <a:p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 HỌC 2023-2024</a:t>
            </a:r>
          </a:p>
          <a:p>
            <a:endParaRPr lang="en-US" sz="2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endPara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1992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endParaRPr lang="en-US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0E1FAA-367C-4AEC-986A-DA03EDA199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863">
            <a:off x="633607" y="623898"/>
            <a:ext cx="770960" cy="51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AFE40852-1D63-4FBB-AEBD-9B6B2617B3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6732" y="4819549"/>
            <a:ext cx="1114668" cy="6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83F3EF7B-5595-4733-9C4F-7AC9EDEFAA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0" y="-34159"/>
            <a:ext cx="1101436" cy="61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1">
            <a:extLst>
              <a:ext uri="{FF2B5EF4-FFF2-40B4-BE49-F238E27FC236}">
                <a16:creationId xmlns:a16="http://schemas.microsoft.com/office/drawing/2014/main" id="{B4AE57E3-D7E9-402C-BFCF-D30430BC78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67650" y="605426"/>
            <a:ext cx="765756" cy="42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3">
            <a:extLst>
              <a:ext uri="{FF2B5EF4-FFF2-40B4-BE49-F238E27FC236}">
                <a16:creationId xmlns:a16="http://schemas.microsoft.com/office/drawing/2014/main" id="{35B91974-7CC9-470D-8868-2D20B1118E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863">
            <a:off x="810205" y="4446086"/>
            <a:ext cx="618332" cy="4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78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707" y="3310554"/>
            <a:ext cx="891569" cy="891569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059133" y="462008"/>
            <a:ext cx="2166940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>
                <a:solidFill>
                  <a:srgbClr val="DA00DA"/>
                </a:solidFill>
              </a:rPr>
              <a:t>HÁI HOA</a:t>
            </a:r>
          </a:p>
          <a:p>
            <a:pPr algn="ctr"/>
            <a:r>
              <a:rPr lang="en-US" sz="4050" b="1">
                <a:solidFill>
                  <a:srgbClr val="DA00DA"/>
                </a:solidFill>
              </a:rPr>
              <a:t>DÂN CHỦ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69" y="1119880"/>
            <a:ext cx="371475" cy="32861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06" y="1445655"/>
            <a:ext cx="371475" cy="32861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06" y="550378"/>
            <a:ext cx="371475" cy="32861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250" y="1706115"/>
            <a:ext cx="511799" cy="497468"/>
          </a:xfrm>
          <a:prstGeom prst="rect">
            <a:avLst/>
          </a:prstGeom>
        </p:spPr>
      </p:pic>
      <p:sp>
        <p:nvSpPr>
          <p:cNvPr id="30" name="Câu hỏi 1"/>
          <p:cNvSpPr/>
          <p:nvPr/>
        </p:nvSpPr>
        <p:spPr>
          <a:xfrm>
            <a:off x="172395" y="2155745"/>
            <a:ext cx="3830030" cy="1375843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</a:rPr>
              <a:t>Câu hỏi số 1</a:t>
            </a:r>
          </a:p>
        </p:txBody>
      </p:sp>
      <p:sp>
        <p:nvSpPr>
          <p:cNvPr id="33" name="Câu hỏi 2"/>
          <p:cNvSpPr/>
          <p:nvPr/>
        </p:nvSpPr>
        <p:spPr>
          <a:xfrm>
            <a:off x="172395" y="2155745"/>
            <a:ext cx="3830030" cy="1375843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</a:rPr>
              <a:t>Câu hỏi số 2</a:t>
            </a:r>
          </a:p>
        </p:txBody>
      </p:sp>
      <p:sp>
        <p:nvSpPr>
          <p:cNvPr id="35" name="Câu hỏi 3"/>
          <p:cNvSpPr/>
          <p:nvPr/>
        </p:nvSpPr>
        <p:spPr>
          <a:xfrm>
            <a:off x="172395" y="2155745"/>
            <a:ext cx="3830030" cy="1375843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</a:rPr>
              <a:t>Câu hỏi số 3</a:t>
            </a:r>
          </a:p>
        </p:txBody>
      </p:sp>
      <p:sp>
        <p:nvSpPr>
          <p:cNvPr id="37" name="Câu hỏi 4"/>
          <p:cNvSpPr/>
          <p:nvPr/>
        </p:nvSpPr>
        <p:spPr>
          <a:xfrm>
            <a:off x="172395" y="2155745"/>
            <a:ext cx="3830030" cy="1375843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</a:rPr>
              <a:t>Câu hỏi số 4</a:t>
            </a:r>
          </a:p>
        </p:txBody>
      </p:sp>
      <p:sp>
        <p:nvSpPr>
          <p:cNvPr id="39" name="Câu hỏi 5"/>
          <p:cNvSpPr/>
          <p:nvPr/>
        </p:nvSpPr>
        <p:spPr>
          <a:xfrm>
            <a:off x="172395" y="2155745"/>
            <a:ext cx="3830030" cy="1375843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</a:rPr>
              <a:t>Câu hỏi số 5</a:t>
            </a:r>
          </a:p>
        </p:txBody>
      </p:sp>
      <p:sp>
        <p:nvSpPr>
          <p:cNvPr id="41" name="Câu hỏi 6"/>
          <p:cNvSpPr/>
          <p:nvPr/>
        </p:nvSpPr>
        <p:spPr>
          <a:xfrm>
            <a:off x="172395" y="2155745"/>
            <a:ext cx="3830030" cy="1375843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</a:rPr>
              <a:t>Câu hỏi số 6</a:t>
            </a:r>
          </a:p>
        </p:txBody>
      </p:sp>
      <p:sp>
        <p:nvSpPr>
          <p:cNvPr id="43" name="Câu hỏi 7"/>
          <p:cNvSpPr/>
          <p:nvPr/>
        </p:nvSpPr>
        <p:spPr>
          <a:xfrm>
            <a:off x="172395" y="2155745"/>
            <a:ext cx="3830030" cy="1375843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</a:rPr>
              <a:t>Câu hỏi số 7</a:t>
            </a:r>
          </a:p>
        </p:txBody>
      </p:sp>
      <p:sp>
        <p:nvSpPr>
          <p:cNvPr id="45" name="Câu hỏi 8"/>
          <p:cNvSpPr/>
          <p:nvPr/>
        </p:nvSpPr>
        <p:spPr>
          <a:xfrm>
            <a:off x="172395" y="2155745"/>
            <a:ext cx="3830030" cy="1375843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</a:rPr>
              <a:t>Câu hỏi số 8</a:t>
            </a:r>
          </a:p>
        </p:txBody>
      </p:sp>
      <p:sp>
        <p:nvSpPr>
          <p:cNvPr id="47" name="Câu hỏi 9"/>
          <p:cNvSpPr/>
          <p:nvPr/>
        </p:nvSpPr>
        <p:spPr>
          <a:xfrm>
            <a:off x="172395" y="2155745"/>
            <a:ext cx="3830030" cy="1375843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</a:rPr>
              <a:t>Câu hỏi số 9</a:t>
            </a:r>
          </a:p>
        </p:txBody>
      </p:sp>
      <p:sp>
        <p:nvSpPr>
          <p:cNvPr id="49" name="Câu hỏi 10"/>
          <p:cNvSpPr/>
          <p:nvPr/>
        </p:nvSpPr>
        <p:spPr>
          <a:xfrm>
            <a:off x="172395" y="2146217"/>
            <a:ext cx="3830030" cy="1375843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Câu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hỏi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số</a:t>
            </a:r>
            <a:r>
              <a:rPr lang="en-US" dirty="0">
                <a:solidFill>
                  <a:srgbClr val="002060"/>
                </a:solidFill>
              </a:rPr>
              <a:t> 10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474" y="4040771"/>
            <a:ext cx="662702" cy="9258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953" y="2680601"/>
            <a:ext cx="649113" cy="6491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70" y="1412419"/>
            <a:ext cx="644981" cy="6449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472" y="2680601"/>
            <a:ext cx="649113" cy="64911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166" y="519245"/>
            <a:ext cx="675336" cy="67533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247" y="1824583"/>
            <a:ext cx="686450" cy="6864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527" y="624712"/>
            <a:ext cx="633269" cy="63326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772" y="1336205"/>
            <a:ext cx="672225" cy="67222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460" y="821494"/>
            <a:ext cx="676178" cy="67617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792" y="2019050"/>
            <a:ext cx="643542" cy="64354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998" y="3186779"/>
            <a:ext cx="670560" cy="670560"/>
          </a:xfrm>
          <a:prstGeom prst="rect">
            <a:avLst/>
          </a:prstGeom>
        </p:spPr>
      </p:pic>
      <p:pic>
        <p:nvPicPr>
          <p:cNvPr id="2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329738" y="737381"/>
            <a:ext cx="457200" cy="4572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860" y="659458"/>
            <a:ext cx="511799" cy="479043"/>
          </a:xfrm>
          <a:prstGeom prst="rect">
            <a:avLst/>
          </a:prstGeom>
        </p:spPr>
      </p:pic>
      <p:sp>
        <p:nvSpPr>
          <p:cNvPr id="32" name="Đáp án 1">
            <a:extLst>
              <a:ext uri="{FF2B5EF4-FFF2-40B4-BE49-F238E27FC236}">
                <a16:creationId xmlns:a16="http://schemas.microsoft.com/office/drawing/2014/main" id="{D6C7CC64-456F-410B-82D2-2D13660C5DB5}"/>
              </a:ext>
            </a:extLst>
          </p:cNvPr>
          <p:cNvSpPr/>
          <p:nvPr/>
        </p:nvSpPr>
        <p:spPr>
          <a:xfrm>
            <a:off x="157368" y="3661515"/>
            <a:ext cx="3830030" cy="1375843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Đáp án số 1</a:t>
            </a:r>
          </a:p>
        </p:txBody>
      </p:sp>
      <p:sp>
        <p:nvSpPr>
          <p:cNvPr id="58" name="Đáp án 2">
            <a:extLst>
              <a:ext uri="{FF2B5EF4-FFF2-40B4-BE49-F238E27FC236}">
                <a16:creationId xmlns:a16="http://schemas.microsoft.com/office/drawing/2014/main" id="{276445A5-92E9-47D6-88F9-EB82ECEDEE67}"/>
              </a:ext>
            </a:extLst>
          </p:cNvPr>
          <p:cNvSpPr/>
          <p:nvPr/>
        </p:nvSpPr>
        <p:spPr>
          <a:xfrm>
            <a:off x="157368" y="3661515"/>
            <a:ext cx="3830030" cy="1375843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Đáp án số 2</a:t>
            </a:r>
          </a:p>
        </p:txBody>
      </p:sp>
      <p:sp>
        <p:nvSpPr>
          <p:cNvPr id="59" name="Đáp án 3">
            <a:extLst>
              <a:ext uri="{FF2B5EF4-FFF2-40B4-BE49-F238E27FC236}">
                <a16:creationId xmlns:a16="http://schemas.microsoft.com/office/drawing/2014/main" id="{8747B36C-BD5D-491D-A1A1-A267D3EB73D8}"/>
              </a:ext>
            </a:extLst>
          </p:cNvPr>
          <p:cNvSpPr/>
          <p:nvPr/>
        </p:nvSpPr>
        <p:spPr>
          <a:xfrm>
            <a:off x="157368" y="3661515"/>
            <a:ext cx="3830030" cy="1375843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Đáp án số 3</a:t>
            </a:r>
          </a:p>
        </p:txBody>
      </p:sp>
      <p:sp>
        <p:nvSpPr>
          <p:cNvPr id="60" name="Đáp án 4">
            <a:extLst>
              <a:ext uri="{FF2B5EF4-FFF2-40B4-BE49-F238E27FC236}">
                <a16:creationId xmlns:a16="http://schemas.microsoft.com/office/drawing/2014/main" id="{11D4A05D-BEAA-491D-AF21-86B19C94D94D}"/>
              </a:ext>
            </a:extLst>
          </p:cNvPr>
          <p:cNvSpPr/>
          <p:nvPr/>
        </p:nvSpPr>
        <p:spPr>
          <a:xfrm>
            <a:off x="157368" y="3661515"/>
            <a:ext cx="3830030" cy="1375843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Đáp án số 4</a:t>
            </a:r>
          </a:p>
        </p:txBody>
      </p:sp>
      <p:sp>
        <p:nvSpPr>
          <p:cNvPr id="61" name="Đáp án 5">
            <a:extLst>
              <a:ext uri="{FF2B5EF4-FFF2-40B4-BE49-F238E27FC236}">
                <a16:creationId xmlns:a16="http://schemas.microsoft.com/office/drawing/2014/main" id="{F419A409-6E0F-4219-AF2D-E563A1B3AA77}"/>
              </a:ext>
            </a:extLst>
          </p:cNvPr>
          <p:cNvSpPr/>
          <p:nvPr/>
        </p:nvSpPr>
        <p:spPr>
          <a:xfrm>
            <a:off x="157368" y="3661515"/>
            <a:ext cx="3830030" cy="1375843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Đáp án số 5</a:t>
            </a:r>
          </a:p>
        </p:txBody>
      </p:sp>
      <p:sp>
        <p:nvSpPr>
          <p:cNvPr id="62" name="Đáp án 6">
            <a:extLst>
              <a:ext uri="{FF2B5EF4-FFF2-40B4-BE49-F238E27FC236}">
                <a16:creationId xmlns:a16="http://schemas.microsoft.com/office/drawing/2014/main" id="{BC02DEDC-6994-4B9F-BF7F-FBD37562C608}"/>
              </a:ext>
            </a:extLst>
          </p:cNvPr>
          <p:cNvSpPr/>
          <p:nvPr/>
        </p:nvSpPr>
        <p:spPr>
          <a:xfrm>
            <a:off x="157368" y="3661515"/>
            <a:ext cx="3830030" cy="1375843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Đáp án số 6</a:t>
            </a:r>
          </a:p>
        </p:txBody>
      </p:sp>
      <p:sp>
        <p:nvSpPr>
          <p:cNvPr id="63" name="Đáp án 7">
            <a:extLst>
              <a:ext uri="{FF2B5EF4-FFF2-40B4-BE49-F238E27FC236}">
                <a16:creationId xmlns:a16="http://schemas.microsoft.com/office/drawing/2014/main" id="{9DEBD059-AD8C-4BAD-83AF-5BC1947A3572}"/>
              </a:ext>
            </a:extLst>
          </p:cNvPr>
          <p:cNvSpPr/>
          <p:nvPr/>
        </p:nvSpPr>
        <p:spPr>
          <a:xfrm>
            <a:off x="157368" y="3661515"/>
            <a:ext cx="3830030" cy="1375843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Đáp án số 7</a:t>
            </a:r>
          </a:p>
        </p:txBody>
      </p:sp>
      <p:sp>
        <p:nvSpPr>
          <p:cNvPr id="64" name="Đáp án 8">
            <a:extLst>
              <a:ext uri="{FF2B5EF4-FFF2-40B4-BE49-F238E27FC236}">
                <a16:creationId xmlns:a16="http://schemas.microsoft.com/office/drawing/2014/main" id="{079C1418-BE5D-451E-8470-6CC988770332}"/>
              </a:ext>
            </a:extLst>
          </p:cNvPr>
          <p:cNvSpPr/>
          <p:nvPr/>
        </p:nvSpPr>
        <p:spPr>
          <a:xfrm>
            <a:off x="157368" y="3661515"/>
            <a:ext cx="3830030" cy="1375843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Đáp án số 8</a:t>
            </a:r>
          </a:p>
        </p:txBody>
      </p:sp>
      <p:sp>
        <p:nvSpPr>
          <p:cNvPr id="65" name="Đáp án 9">
            <a:extLst>
              <a:ext uri="{FF2B5EF4-FFF2-40B4-BE49-F238E27FC236}">
                <a16:creationId xmlns:a16="http://schemas.microsoft.com/office/drawing/2014/main" id="{F3674907-60F6-4F43-BE1E-B592C42DAE6B}"/>
              </a:ext>
            </a:extLst>
          </p:cNvPr>
          <p:cNvSpPr/>
          <p:nvPr/>
        </p:nvSpPr>
        <p:spPr>
          <a:xfrm>
            <a:off x="157368" y="3661515"/>
            <a:ext cx="3830030" cy="1375843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Đáp án số 9</a:t>
            </a:r>
          </a:p>
        </p:txBody>
      </p:sp>
      <p:sp>
        <p:nvSpPr>
          <p:cNvPr id="66" name="Đáp án 10">
            <a:extLst>
              <a:ext uri="{FF2B5EF4-FFF2-40B4-BE49-F238E27FC236}">
                <a16:creationId xmlns:a16="http://schemas.microsoft.com/office/drawing/2014/main" id="{2ED1B805-CE9D-4ACF-B268-24CB0867E8F0}"/>
              </a:ext>
            </a:extLst>
          </p:cNvPr>
          <p:cNvSpPr/>
          <p:nvPr/>
        </p:nvSpPr>
        <p:spPr>
          <a:xfrm>
            <a:off x="157368" y="3661515"/>
            <a:ext cx="3830030" cy="1375843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Đáp án số 10</a:t>
            </a:r>
          </a:p>
        </p:txBody>
      </p:sp>
    </p:spTree>
    <p:extLst>
      <p:ext uri="{BB962C8B-B14F-4D97-AF65-F5344CB8AC3E}">
        <p14:creationId xmlns:p14="http://schemas.microsoft.com/office/powerpoint/2010/main" val="159642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1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3.7037E-7 C 0.02396 0.02037 0.05781 0.01343 0.07109 0.06111 C 0.10599 0.10208 0.13867 0.10856 0.17956 0.04954 C 0.20807 0.01944 0.21875 -0.04884 0.26536 -0.04097 C 0.30742 -0.02847 0.2763 0.06204 0.32122 0.09768 C 0.3375 0.14583 0.31211 0.2081 0.34492 0.26366 C 0.37917 0.25162 0.39154 0.1794 0.39505 0.09977 C 0.40742 0.04583 0.43997 0.06204 0.44284 0.00833 C 0.44674 -0.05139 0.48255 -0.05648 0.47956 -0.12245 C 0.52799 -0.16042 0.54974 -0.11782 0.56901 -0.07732 C 0.5776 -0.0287 0.60182 -0.07107 0.61302 -0.05 C 0.62214 -0.03542 0.60378 0.02315 0.62122 0.0294 C 0.64818 0.00764 0.65117 -0.03125 0.65703 -0.07431 C 0.66966 -0.09259 0.67617 -0.11921 0.69505 -0.12917 C 0.72279 -0.14051 0.74701 -0.1287 0.76419 -0.09977 C 0.79609 -0.07014 0.76745 -0.01505 0.79284 0.02685 C 0.81406 0.0588 0.82708 0.04421 0.83919 0.01782 C 0.84896 -0.01088 0.84102 -0.04861 0.85456 -0.07708 C 0.86016 -0.08588 0.90026 -0.05023 0.90599 -0.05903 " pathEditMode="relative" rAng="0" ptsTypes="AAAAAAAAAAAAAAAAAAA">
                                      <p:cBhvr>
                                        <p:cTn id="73" dur="2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69 C 4.58333E-6 0.05116 0.07096 -0.29629 0.09557 -0.2375 C 0.10377 -0.20416 0.13906 -0.25231 0.14036 -0.19236 C 0.14205 -0.1324 0.0746 -0.06111 0.08099 -0.1206 C 0.08281 -0.14143 0.10377 -0.02569 0.13085 -0.04467 C 0.15325 -0.04629 0.15638 -0.10162 0.19635 -0.10185 C 0.20898 -0.11713 0.2302 -0.07963 0.2332 -0.13194 C 0.20273 -0.17847 0.26002 0.00185 0.24817 -0.02824 C 0.24635 -0.05972 0.25429 -0.04699 0.28033 -0.10185 C 0.29895 -0.15046 0.27291 -0.15532 0.31393 -0.19166 C 0.32304 -0.23055 0.38099 -0.12963 0.39349 -0.19282 C 0.39987 -0.21643 0.48841 -0.25578 0.49778 -0.25347 " pathEditMode="relative" rAng="0" ptsTypes="AAAAAAAAAAAA">
                                      <p:cBhvr>
                                        <p:cTn id="75" dur="1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83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68515 -0.16736 " pathEditMode="relative" rAng="0" ptsTypes="AA">
                                      <p:cBhvr>
                                        <p:cTn id="80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58" y="-8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-0.53541 -0.16736 " pathEditMode="relative" rAng="0" ptsTypes="AA">
                                      <p:cBhvr>
                                        <p:cTn id="105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-8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50"/>
                            </p:stCondLst>
                            <p:childTnLst>
                              <p:par>
                                <p:cTn id="1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50612 0.08194 " pathEditMode="relative" rAng="0" ptsTypes="AA">
                                      <p:cBhvr>
                                        <p:cTn id="130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4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750"/>
                            </p:stCondLst>
                            <p:childTnLst>
                              <p:par>
                                <p:cTn id="1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L -0.52982 0.25046 " pathEditMode="relative" rAng="0" ptsTypes="AA">
                                      <p:cBhvr>
                                        <p:cTn id="155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97" y="12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750"/>
                            </p:stCondLst>
                            <p:childTnLst>
                              <p:par>
                                <p:cTn id="1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62291 -0.00209 " pathEditMode="relative" rAng="0" ptsTypes="AA">
                                      <p:cBhvr>
                                        <p:cTn id="180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46" y="-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750"/>
                            </p:stCondLst>
                            <p:childTnLst>
                              <p:par>
                                <p:cTn id="1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63281 0.23403 " pathEditMode="relative" rAng="0" ptsTypes="AA">
                                      <p:cBhvr>
                                        <p:cTn id="205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1" y="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50"/>
                            </p:stCondLst>
                            <p:childTnLst>
                              <p:par>
                                <p:cTn id="2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55112E-17 L -0.7151 0.08912 " pathEditMode="relative" rAng="0" ptsTypes="AA">
                                      <p:cBhvr>
                                        <p:cTn id="230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55" y="4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2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750"/>
                            </p:stCondLst>
                            <p:childTnLst>
                              <p:par>
                                <p:cTn id="2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-0.84987 0.1882 " pathEditMode="relative" rAng="0" ptsTypes="AA">
                                      <p:cBhvr>
                                        <p:cTn id="255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00" y="9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7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750"/>
                            </p:stCondLst>
                            <p:childTnLst>
                              <p:par>
                                <p:cTn id="2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500"/>
                            </p:stCondLst>
                            <p:childTnLst>
                              <p:par>
                                <p:cTn id="2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88164 -0.04143 " pathEditMode="relative" rAng="0" ptsTypes="AA">
                                      <p:cBhvr>
                                        <p:cTn id="280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89" y="-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2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750"/>
                            </p:stCondLst>
                            <p:childTnLst>
                              <p:par>
                                <p:cTn id="2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00"/>
                            </p:stCondLst>
                            <p:childTnLst>
                              <p:par>
                                <p:cTn id="2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80377 -0.2706 " pathEditMode="relative" rAng="0" ptsTypes="AA">
                                      <p:cBhvr>
                                        <p:cTn id="305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95" y="-135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7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750"/>
                            </p:stCondLst>
                            <p:childTnLst>
                              <p:par>
                                <p:cTn id="3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500"/>
                            </p:stCondLst>
                            <p:childTnLst>
                              <p:par>
                                <p:cTn id="3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3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515 -0.16736 L -0.36341 -0.8037 " pathEditMode="relative" rAng="0" ptsTypes="AA">
                                      <p:cBhvr>
                                        <p:cTn id="334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-31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6" dur="175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541 -0.16736 L -0.21367 -0.8037 " pathEditMode="relative" rAng="0" ptsTypes="AA">
                                      <p:cBhvr>
                                        <p:cTn id="349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-31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1" dur="1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3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612 0.07963 L -0.18438 -0.55671 " pathEditMode="relative" rAng="0" ptsTypes="AA">
                                      <p:cBhvr>
                                        <p:cTn id="364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-31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6" dur="175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8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558 0.25047 L -0.22383 -0.39977 " pathEditMode="relative" rAng="0" ptsTypes="AA">
                                      <p:cBhvr>
                                        <p:cTn id="379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-31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1" dur="175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3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292 -0.00439 L -0.30117 -0.63797 " pathEditMode="relative" rAng="0" ptsTypes="AA">
                                      <p:cBhvr>
                                        <p:cTn id="394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-31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6" dur="175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023 0.23403 L -0.30833 -0.39352 " pathEditMode="relative" rAng="0" ptsTypes="AA">
                                      <p:cBhvr>
                                        <p:cTn id="409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9" y="-313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1" dur="175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3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51 0.0919 L -0.38047 -0.55718 " pathEditMode="relative" rAng="0" ptsTypes="AA">
                                      <p:cBhvr>
                                        <p:cTn id="424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-31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6" dur="175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8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171 0.19144 L -0.52369 -0.4449 " pathEditMode="relative" rAng="0" ptsTypes="AA">
                                      <p:cBhvr>
                                        <p:cTn id="439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1" y="-31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1" dur="175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3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164 -0.0382 L -0.54636 -0.6831 " pathEditMode="relative" rAng="0" ptsTypes="AA">
                                      <p:cBhvr>
                                        <p:cTn id="454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-32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6" dur="175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8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377 -0.26782 L -0.48112 -0.8912 " pathEditMode="relative" rAng="0" ptsTypes="AA">
                                      <p:cBhvr>
                                        <p:cTn id="469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-30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1" dur="175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3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51" grpId="0"/>
      <p:bldP spid="30" grpId="0" animBg="1"/>
      <p:bldP spid="30" grpId="1" animBg="1"/>
      <p:bldP spid="30" grpId="2" animBg="1"/>
      <p:bldP spid="33" grpId="0" animBg="1"/>
      <p:bldP spid="33" grpId="1" animBg="1"/>
      <p:bldP spid="33" grpId="2" animBg="1"/>
      <p:bldP spid="35" grpId="0" animBg="1"/>
      <p:bldP spid="35" grpId="1" animBg="1"/>
      <p:bldP spid="35" grpId="2" animBg="1"/>
      <p:bldP spid="37" grpId="0" animBg="1"/>
      <p:bldP spid="37" grpId="1" animBg="1"/>
      <p:bldP spid="37" grpId="2" animBg="1"/>
      <p:bldP spid="39" grpId="0" animBg="1"/>
      <p:bldP spid="39" grpId="1" animBg="1"/>
      <p:bldP spid="39" grpId="2" animBg="1"/>
      <p:bldP spid="41" grpId="0" animBg="1"/>
      <p:bldP spid="41" grpId="1" animBg="1"/>
      <p:bldP spid="41" grpId="2" animBg="1"/>
      <p:bldP spid="43" grpId="0" animBg="1"/>
      <p:bldP spid="43" grpId="1" animBg="1"/>
      <p:bldP spid="43" grpId="2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9" grpId="0" animBg="1"/>
      <p:bldP spid="49" grpId="1" animBg="1"/>
      <p:bldP spid="49" grpId="2" animBg="1"/>
      <p:bldP spid="32" grpId="0" animBg="1"/>
      <p:bldP spid="32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05" y="469891"/>
            <a:ext cx="7518797" cy="443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37071" y="2057400"/>
            <a:ext cx="8735913" cy="8902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6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3206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3206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64" y="131267"/>
            <a:ext cx="1272480" cy="95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37" y="3600450"/>
            <a:ext cx="199132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5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199" indent="-21430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28" indent="-171446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20" indent="-171446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12" indent="-171446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03" indent="-171446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795" indent="-171446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686" indent="-171446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577" indent="-171446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54099B2-0C79-4D04-9AC1-B42DC73BD45B}" type="slidenum">
              <a:rPr lang="en-US" altLang="en-US" sz="900">
                <a:solidFill>
                  <a:schemeClr val="accent1"/>
                </a:solidFill>
                <a:latin typeface="Garamond" panose="02020404030301010803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90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32147"/>
            <a:ext cx="996554" cy="99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28" y="52388"/>
            <a:ext cx="956072" cy="95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7" y="4085035"/>
            <a:ext cx="105727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307" y="4219576"/>
            <a:ext cx="959644" cy="95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2133600" y="1809750"/>
            <a:ext cx="5479423" cy="4369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ĐIỂM: </a:t>
            </a:r>
            <a:r>
              <a:rPr lang="en-US" sz="2400" b="1" kern="10" dirty="0" smtClean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 ĐẢNG – MỪNG XUÂN</a:t>
            </a:r>
            <a:endParaRPr lang="en-US" sz="2400" b="1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28398" dir="1593903" algn="ctr" rotWithShape="0">
                  <a:schemeClr val="tx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B5BDD95A-D269-B5F2-9868-0C0D87409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154842"/>
            <a:ext cx="49174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LỚP TUẦN 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endParaRPr lang="en-US" altLang="en-US" sz="1800" b="1" dirty="0">
              <a:solidFill>
                <a:srgbClr val="0000FF"/>
              </a:solidFill>
              <a:latin typeface=".VnTime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23950"/>
            <a:ext cx="9073755" cy="2446437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             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ĐẢNG – MỪNG XUÂN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32148"/>
            <a:ext cx="1410488" cy="140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94" y="-10289"/>
            <a:ext cx="1370006" cy="13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" y="3702334"/>
            <a:ext cx="1434703" cy="144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324" y="3829054"/>
            <a:ext cx="1351628" cy="134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18188"/>
            <a:ext cx="5638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KHEN THƯỞNG CÁ NHÂN XUẤT SẮC TUẦN 11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922913"/>
              </p:ext>
            </p:extLst>
          </p:nvPr>
        </p:nvGraphicFramePr>
        <p:xfrm>
          <a:off x="152400" y="658155"/>
          <a:ext cx="8674512" cy="4626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628">
                  <a:extLst>
                    <a:ext uri="{9D8B030D-6E8A-4147-A177-3AD203B41FA5}">
                      <a16:colId xmlns:a16="http://schemas.microsoft.com/office/drawing/2014/main" val="826050998"/>
                    </a:ext>
                  </a:extLst>
                </a:gridCol>
                <a:gridCol w="2168628">
                  <a:extLst>
                    <a:ext uri="{9D8B030D-6E8A-4147-A177-3AD203B41FA5}">
                      <a16:colId xmlns:a16="http://schemas.microsoft.com/office/drawing/2014/main" val="1654857728"/>
                    </a:ext>
                  </a:extLst>
                </a:gridCol>
                <a:gridCol w="2168628">
                  <a:extLst>
                    <a:ext uri="{9D8B030D-6E8A-4147-A177-3AD203B41FA5}">
                      <a16:colId xmlns:a16="http://schemas.microsoft.com/office/drawing/2014/main" val="3804404842"/>
                    </a:ext>
                  </a:extLst>
                </a:gridCol>
                <a:gridCol w="2168628">
                  <a:extLst>
                    <a:ext uri="{9D8B030D-6E8A-4147-A177-3AD203B41FA5}">
                      <a16:colId xmlns:a16="http://schemas.microsoft.com/office/drawing/2014/main" val="2357172317"/>
                    </a:ext>
                  </a:extLst>
                </a:gridCol>
              </a:tblGrid>
              <a:tr h="25603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 PHƯƠNG</a:t>
                      </a:r>
                    </a:p>
                    <a:p>
                      <a:pPr algn="ctr"/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THÙY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LINH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MY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629383"/>
                  </a:ext>
                </a:extLst>
              </a:tr>
              <a:tr h="206658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PHÚC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VĂN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TÙNG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THẢO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VIỆT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445931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58" y="3640107"/>
            <a:ext cx="1524000" cy="17222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589070"/>
            <a:ext cx="1312509" cy="1750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869" y="979900"/>
            <a:ext cx="1466812" cy="1363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28" y="895350"/>
            <a:ext cx="978772" cy="13050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33" y="3530548"/>
            <a:ext cx="1538212" cy="17931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87" y="1123950"/>
            <a:ext cx="1474040" cy="144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47" y="3610886"/>
            <a:ext cx="1371600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718" y="946101"/>
            <a:ext cx="1358262" cy="142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5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8624"/>
            <a:ext cx="7886700" cy="4097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 ĐUA LỚP 5B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99479"/>
              </p:ext>
            </p:extLst>
          </p:nvPr>
        </p:nvGraphicFramePr>
        <p:xfrm>
          <a:off x="381000" y="590550"/>
          <a:ext cx="8382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937">
                  <a:extLst>
                    <a:ext uri="{9D8B030D-6E8A-4147-A177-3AD203B41FA5}">
                      <a16:colId xmlns:a16="http://schemas.microsoft.com/office/drawing/2014/main" val="1498330947"/>
                    </a:ext>
                  </a:extLst>
                </a:gridCol>
                <a:gridCol w="2691063">
                  <a:extLst>
                    <a:ext uri="{9D8B030D-6E8A-4147-A177-3AD203B41FA5}">
                      <a16:colId xmlns:a16="http://schemas.microsoft.com/office/drawing/2014/main" val="337082595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608211795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617715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721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219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50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707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21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044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26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771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26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223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27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210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28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870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041828"/>
                  </a:ext>
                </a:extLst>
              </a:tr>
            </a:tbl>
          </a:graphicData>
        </a:graphic>
      </p:graphicFrame>
      <p:sp>
        <p:nvSpPr>
          <p:cNvPr id="20" name="5-Point Star 19"/>
          <p:cNvSpPr/>
          <p:nvPr/>
        </p:nvSpPr>
        <p:spPr>
          <a:xfrm>
            <a:off x="533400" y="81673"/>
            <a:ext cx="4572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5410200" y="1340874"/>
            <a:ext cx="4572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7580671" y="2027596"/>
            <a:ext cx="4572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2895600" y="1668104"/>
            <a:ext cx="4572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2895600" y="954589"/>
            <a:ext cx="4572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6248400" y="112980"/>
            <a:ext cx="4572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8624"/>
            <a:ext cx="7886700" cy="4097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 ĐUA LỚP 5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135354"/>
              </p:ext>
            </p:extLst>
          </p:nvPr>
        </p:nvGraphicFramePr>
        <p:xfrm>
          <a:off x="381000" y="590550"/>
          <a:ext cx="8382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937">
                  <a:extLst>
                    <a:ext uri="{9D8B030D-6E8A-4147-A177-3AD203B41FA5}">
                      <a16:colId xmlns:a16="http://schemas.microsoft.com/office/drawing/2014/main" val="1498330947"/>
                    </a:ext>
                  </a:extLst>
                </a:gridCol>
                <a:gridCol w="2691063">
                  <a:extLst>
                    <a:ext uri="{9D8B030D-6E8A-4147-A177-3AD203B41FA5}">
                      <a16:colId xmlns:a16="http://schemas.microsoft.com/office/drawing/2014/main" val="337082595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608211795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617715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721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219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50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707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21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044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26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771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26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223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27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210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28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870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041828"/>
                  </a:ext>
                </a:extLst>
              </a:tr>
            </a:tbl>
          </a:graphicData>
        </a:graphic>
      </p:graphicFrame>
      <p:sp>
        <p:nvSpPr>
          <p:cNvPr id="20" name="5-Point Star 19"/>
          <p:cNvSpPr/>
          <p:nvPr/>
        </p:nvSpPr>
        <p:spPr>
          <a:xfrm>
            <a:off x="533400" y="81673"/>
            <a:ext cx="4572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5410200" y="1340874"/>
            <a:ext cx="4572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7543800" y="2093196"/>
            <a:ext cx="4572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2895600" y="1668104"/>
            <a:ext cx="4572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2895600" y="954589"/>
            <a:ext cx="4572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0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54167 0.462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23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4398" y="17069"/>
            <a:ext cx="399765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TUẦN 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836986-2DAA-C9D5-0027-662745E48A50}"/>
              </a:ext>
            </a:extLst>
          </p:cNvPr>
          <p:cNvSpPr txBox="1"/>
          <p:nvPr/>
        </p:nvSpPr>
        <p:spPr>
          <a:xfrm>
            <a:off x="152400" y="590550"/>
            <a:ext cx="3581400" cy="4031835"/>
          </a:xfrm>
          <a:prstGeom prst="rect">
            <a:avLst/>
          </a:prstGeom>
          <a:solidFill>
            <a:srgbClr val="FFFF00"/>
          </a:solidFill>
        </p:spPr>
        <p:txBody>
          <a:bodyPr wrap="square" lIns="91402" tIns="45701" rIns="91402" bIns="45701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1.Về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chửi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836986-2DAA-C9D5-0027-662745E48A50}"/>
              </a:ext>
            </a:extLst>
          </p:cNvPr>
          <p:cNvSpPr txBox="1"/>
          <p:nvPr/>
        </p:nvSpPr>
        <p:spPr>
          <a:xfrm>
            <a:off x="4920096" y="717219"/>
            <a:ext cx="4055103" cy="2308286"/>
          </a:xfrm>
          <a:prstGeom prst="rect">
            <a:avLst/>
          </a:prstGeom>
          <a:solidFill>
            <a:srgbClr val="92D050"/>
          </a:solidFill>
        </p:spPr>
        <p:txBody>
          <a:bodyPr wrap="square" lIns="91402" tIns="45701" rIns="91402" bIns="45701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836986-2DAA-C9D5-0027-662745E48A50}"/>
              </a:ext>
            </a:extLst>
          </p:cNvPr>
          <p:cNvSpPr txBox="1"/>
          <p:nvPr/>
        </p:nvSpPr>
        <p:spPr>
          <a:xfrm>
            <a:off x="4883223" y="3333750"/>
            <a:ext cx="4091974" cy="830958"/>
          </a:xfrm>
          <a:prstGeom prst="rect">
            <a:avLst/>
          </a:prstGeom>
          <a:solidFill>
            <a:srgbClr val="00B0F0"/>
          </a:solidFill>
        </p:spPr>
        <p:txBody>
          <a:bodyPr wrap="square" lIns="91402" tIns="45701" rIns="91402" bIns="45701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1.Về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813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</a:t>
            </a:r>
            <a:r>
              <a:rPr lang="en-US" dirty="0" err="1" smtClean="0"/>
              <a:t>linh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32"/>
          <a:stretch/>
        </p:blipFill>
        <p:spPr>
          <a:xfrm>
            <a:off x="-1" y="1050530"/>
            <a:ext cx="9144001" cy="4092970"/>
          </a:xfrm>
        </p:spPr>
      </p:pic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228601" y="114301"/>
            <a:ext cx="8629106" cy="1031781"/>
            <a:chOff x="1803761" y="1300323"/>
            <a:chExt cx="5402581" cy="1547800"/>
          </a:xfrm>
        </p:grpSpPr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803761" y="1455420"/>
              <a:ext cx="5402581" cy="1392703"/>
              <a:chOff x="1803761" y="1455420"/>
              <a:chExt cx="5402581" cy="1392703"/>
            </a:xfrm>
          </p:grpSpPr>
          <p:pic>
            <p:nvPicPr>
              <p:cNvPr id="12" name="Picture 345" descr="shadow_1_m"/>
              <p:cNvPicPr>
                <a:picLocks noChangeAspect="1" noChangeArrowheads="1"/>
              </p:cNvPicPr>
              <p:nvPr/>
            </p:nvPicPr>
            <p:blipFill>
              <a:blip r:embed="rId3"/>
              <a:srcRect t="1518" b="2"/>
              <a:stretch>
                <a:fillRect/>
              </a:stretch>
            </p:blipFill>
            <p:spPr bwMode="gray">
              <a:xfrm>
                <a:off x="1803761" y="2535709"/>
                <a:ext cx="5402581" cy="312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2286492" y="1456060"/>
                <a:ext cx="4640094" cy="1248722"/>
              </a:xfrm>
              <a:prstGeom prst="rect">
                <a:avLst/>
              </a:prstGeom>
              <a:solidFill>
                <a:srgbClr val="92D05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6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        </a:t>
                </a:r>
                <a:r>
                  <a:rPr lang="en-US" sz="2600" b="1" dirty="0" err="1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Sinh</a:t>
                </a:r>
                <a:r>
                  <a:rPr lang="en-US" sz="26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hoạt</a:t>
                </a:r>
                <a:r>
                  <a:rPr lang="en-US" sz="26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theo</a:t>
                </a:r>
                <a:r>
                  <a:rPr lang="en-US" sz="26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chủ</a:t>
                </a:r>
                <a:r>
                  <a:rPr lang="en-US" sz="26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điểm</a:t>
                </a:r>
                <a:r>
                  <a:rPr lang="en-US" sz="26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2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2112851" y="1300323"/>
              <a:ext cx="1047546" cy="1324519"/>
              <a:chOff x="2112851" y="1300323"/>
              <a:chExt cx="1047546" cy="1324519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2112851" y="2473231"/>
                <a:ext cx="172264" cy="151611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ight Triangle 10"/>
              <p:cNvSpPr/>
              <p:nvPr/>
            </p:nvSpPr>
            <p:spPr>
              <a:xfrm flipH="1">
                <a:off x="2988134" y="1300323"/>
                <a:ext cx="172263" cy="151612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897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2366</TotalTime>
  <Words>437</Words>
  <Application>Microsoft Office PowerPoint</Application>
  <PresentationFormat>On-screen Show (16:9)</PresentationFormat>
  <Paragraphs>111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.VnTimeH</vt:lpstr>
      <vt:lpstr>Arial</vt:lpstr>
      <vt:lpstr>Calibri</vt:lpstr>
      <vt:lpstr>Calibri Light</vt:lpstr>
      <vt:lpstr>Garamond</vt:lpstr>
      <vt:lpstr>Tahoma</vt:lpstr>
      <vt:lpstr>Times New Roman</vt:lpstr>
      <vt:lpstr>Office Theme</vt:lpstr>
      <vt:lpstr>PowerPoint Presentation</vt:lpstr>
      <vt:lpstr>PowerPoint Presentation</vt:lpstr>
      <vt:lpstr>                          Nội dung: - Báo cáo kết quả hoạt động tuần 23. - Đề ra phương hướng kế hoạch hoạt động tuần 24. - Sinh hoạt theo chủ điểm : MỪNG ĐẢNG – MỪNG XUÂN </vt:lpstr>
      <vt:lpstr>PowerPoint Presentation</vt:lpstr>
      <vt:lpstr>THI ĐUA LỚP 5B </vt:lpstr>
      <vt:lpstr>THI ĐUA LỚP 5 </vt:lpstr>
      <vt:lpstr>PowerPoint Presentation</vt:lpstr>
      <vt:lpstr>Video linh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138</cp:revision>
  <dcterms:created xsi:type="dcterms:W3CDTF">2021-11-11T04:49:24Z</dcterms:created>
  <dcterms:modified xsi:type="dcterms:W3CDTF">2024-03-27T15:20:16Z</dcterms:modified>
</cp:coreProperties>
</file>