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fif" ContentType="image/j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20" r:id="rId6"/>
    <p:sldMasterId id="2147483732" r:id="rId7"/>
    <p:sldMasterId id="2147483756" r:id="rId8"/>
    <p:sldMasterId id="2147483768" r:id="rId9"/>
  </p:sldMasterIdLst>
  <p:notesMasterIdLst>
    <p:notesMasterId r:id="rId26"/>
  </p:notesMasterIdLst>
  <p:sldIdLst>
    <p:sldId id="511" r:id="rId10"/>
    <p:sldId id="512" r:id="rId11"/>
    <p:sldId id="258" r:id="rId12"/>
    <p:sldId id="285" r:id="rId13"/>
    <p:sldId id="520" r:id="rId14"/>
    <p:sldId id="523" r:id="rId15"/>
    <p:sldId id="286" r:id="rId16"/>
    <p:sldId id="505" r:id="rId17"/>
    <p:sldId id="513" r:id="rId18"/>
    <p:sldId id="514" r:id="rId19"/>
    <p:sldId id="519" r:id="rId20"/>
    <p:sldId id="516" r:id="rId21"/>
    <p:sldId id="517" r:id="rId22"/>
    <p:sldId id="521" r:id="rId23"/>
    <p:sldId id="385" r:id="rId24"/>
    <p:sldId id="33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-96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8D305-895A-435B-8BB4-C00C51F13495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E8315-01E8-437F-B72C-B2A426F87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94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DA615C-7B30-78CC-CC86-3E73E932C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E516907-27DD-860D-05AE-74C0C4A8D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31EEFBF-2DDA-5CBC-BC5C-883DBEE01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35D-5C96-464C-A01F-A6D793F65F35}" type="datetimeFigureOut">
              <a:rPr lang="en-US" smtClean="0"/>
              <a:t>11/10/2023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40DC7C-CD73-4BB6-730D-E65332D1A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FAC42E-F8D9-C88D-A165-BEDC832A4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62A7-E0D3-4DAB-9437-1568915968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21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2B5F18-3240-FD95-091D-39101FE01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DB745CC-532A-344C-7EA4-C6D67CD56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B4ECFC-EF1E-63F0-C786-34C4B5E9A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35D-5C96-464C-A01F-A6D793F65F35}" type="datetimeFigureOut">
              <a:rPr lang="en-US" smtClean="0"/>
              <a:t>11/10/2023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17F0D1-1E32-1793-B8CF-20D77856E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4C366B-4560-273D-D1D6-1B97AB7E4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62A7-E0D3-4DAB-9437-1568915968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670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A5BA910-1B0D-7249-E914-5CA0418E8E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E931396-4015-FA5F-44B5-4DF3F389CF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2A2FCA-A0A3-43D1-D964-2D9EA984F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35D-5C96-464C-A01F-A6D793F65F35}" type="datetimeFigureOut">
              <a:rPr lang="en-US" smtClean="0"/>
              <a:t>11/10/2023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73C5E84-6A06-D5A2-E895-C1B7822C4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612C0BC-06B8-2F52-A7E8-DB1AA3BEE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62A7-E0D3-4DAB-9437-1568915968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872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376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1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4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4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986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15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39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164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0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485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9F6BC1-4AFE-878F-1D88-9C7E152BA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569D66A-9CF1-866D-8654-14E7E0CDC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EA37DF-77AD-2E9E-2C2B-298D00207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35D-5C96-464C-A01F-A6D793F65F35}" type="datetimeFigureOut">
              <a:rPr lang="en-US" smtClean="0"/>
              <a:t>11/10/2023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C575184-D442-EC05-8E92-39F7B722B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BB1C24-2281-5BCA-E646-B383E74F2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62A7-E0D3-4DAB-9437-1568915968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237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0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750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274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190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25E9-1992-4E4B-AF5F-9753A48C3B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B4BD-F835-4FE3-9467-5B559ACF816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7757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25E9-1992-4E4B-AF5F-9753A48C3B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B4BD-F835-4FE3-9467-5B559ACF816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4646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25E9-1992-4E4B-AF5F-9753A48C3B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B4BD-F835-4FE3-9467-5B559ACF816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6904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25E9-1992-4E4B-AF5F-9753A48C3B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B4BD-F835-4FE3-9467-5B559ACF816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623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25E9-1992-4E4B-AF5F-9753A48C3B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B4BD-F835-4FE3-9467-5B559ACF816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878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25E9-1992-4E4B-AF5F-9753A48C3B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B4BD-F835-4FE3-9467-5B559ACF816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9945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25E9-1992-4E4B-AF5F-9753A48C3B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B4BD-F835-4FE3-9467-5B559ACF816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302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B033D8-4226-41A6-D8D5-DCCCDA074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1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B84BF9E-0EA3-8A43-BF13-0A911953A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E048E8-41EA-2E16-CC23-9049AC386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35D-5C96-464C-A01F-A6D793F65F35}" type="datetimeFigureOut">
              <a:rPr lang="en-US" smtClean="0"/>
              <a:t>11/10/2023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0C0E42D-B500-4EBD-5C4F-057B397BC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4D28EB0-9E98-6595-486B-3E0F05C0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62A7-E0D3-4DAB-9437-1568915968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0652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25E9-1992-4E4B-AF5F-9753A48C3B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B4BD-F835-4FE3-9467-5B559ACF816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3539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25E9-1992-4E4B-AF5F-9753A48C3B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B4BD-F835-4FE3-9467-5B559ACF816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5304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25E9-1992-4E4B-AF5F-9753A48C3B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B4BD-F835-4FE3-9467-5B559ACF816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2389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B25E9-1992-4E4B-AF5F-9753A48C3B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B4BD-F835-4FE3-9467-5B559ACF816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8482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5393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7706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0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3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2378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5880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1014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009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4F638A-72F3-7742-9BE8-E09B47CF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26F281-EB70-9CFA-DC4B-D3BA4CFF92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87CD7DC-948F-9992-8ADF-B3DFFED8E2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7A66876-9B28-3825-E6D7-16F490503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35D-5C96-464C-A01F-A6D793F65F35}" type="datetimeFigureOut">
              <a:rPr lang="en-US" smtClean="0"/>
              <a:t>11/10/2023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488FD7-CB97-E4B6-C652-6763295A1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862A85A-5BF8-E1C9-31A9-783E03550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62A7-E0D3-4DAB-9437-1568915968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101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4957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9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1742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9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3170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087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5917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2871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5171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0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2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4061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441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83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C52EA6-B43F-139D-042F-6ED41020D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36FBE95-881D-686B-3336-498693552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E0AD6D1-A7E9-8703-3135-F6C4299BC6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BE0E228-943F-0E10-181D-0C77B5D93D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7C9C3CC-08F6-707D-8456-C46570188E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30A0114-59B0-B6CC-B039-980FD7340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35D-5C96-464C-A01F-A6D793F65F35}" type="datetimeFigureOut">
              <a:rPr lang="en-US" smtClean="0"/>
              <a:t>11/10/2023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9BC0F22-3102-85E9-4518-1A625FF5C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67A67D7-53E9-309D-F533-AA5C044BB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62A7-E0D3-4DAB-9437-1568915968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1665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19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0747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8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4815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8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6215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8044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9019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081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5479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15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604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2BCE31-8240-ECEE-1A1E-7D57A50AE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94A6D24-CE2A-2AA7-BEBA-8F612B3B7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35D-5C96-464C-A01F-A6D793F65F35}" type="datetimeFigureOut">
              <a:rPr lang="en-US" smtClean="0"/>
              <a:t>11/10/2023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D58D537-5267-DD6A-AA96-726709AEB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985DEC1-5065-6A82-4B11-27B1408AB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62A7-E0D3-4DAB-9437-1568915968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179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8569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7570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9380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091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7961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8148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6177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6754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7996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965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9D6B6F9-88EE-1026-4875-E42CE5BC9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35D-5C96-464C-A01F-A6D793F65F35}" type="datetimeFigureOut">
              <a:rPr lang="en-US" smtClean="0"/>
              <a:t>11/10/2023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DBDE8C8-9828-1B92-9784-76B535DD5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A1BEEA7-7CAE-61A7-B044-EA3789B9E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62A7-E0D3-4DAB-9437-1568915968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6863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782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8101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6629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730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0356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775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3990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978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43"/>
            <a:ext cx="103632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5071CBED-3DA2-4218-BD49-35E8E1B86F7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0796CCF1-AF2F-4461-8341-545354EC6FB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7597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4D90573D-7CC5-43C4-9606-563CB273A3C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2AC5CB6-F65F-446D-A29B-AE9D8E28D00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599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D24F69-7DA0-6E67-4B8C-426CC26EA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F303E10-9147-8564-2B97-014E5A829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0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AD9FCDC-E130-A9DB-66CC-2DCAA7511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3F8F1CC-A5B8-9ED9-8795-3E3E656DF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35D-5C96-464C-A01F-A6D793F65F35}" type="datetimeFigureOut">
              <a:rPr lang="en-US" smtClean="0"/>
              <a:t>11/10/2023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49AF9F-27DA-3F45-29EE-B223D972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D9D09B3-A381-91C2-4CCD-2769A5391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62A7-E0D3-4DAB-9437-1568915968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2088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37204897-7076-43E4-BDC7-B2915465605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9C2DFA7-B4D1-4720-867F-2DC9D5D835A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4716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4D5A4FA-F632-46ED-95E6-17B39E19464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BD97BCD-4311-4A4B-87E9-8EA34DEA13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6093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8E3788B-044F-46C0-9970-EA8D32E7859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3E0F95F-20E6-4CF9-A0C6-8298646091D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1587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02EDD5B-43E3-431A-AA59-6A008C41777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52B2F38B-2206-4B81-B319-241FEC60F4C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9717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40D22ED7-F7F4-47BB-8657-7288CB5015B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7BB1F5FB-19E4-4CD9-A318-5A9F942CF24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4331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AF2F796-54A9-4539-9037-6208D5CE0E5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B8B47A1-F3E9-4277-9A9D-D3D8993D078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708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55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A1C2549-EB4B-4AE6-9281-CC1CFE17273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706CF40-BF38-449A-9A87-B695A7A1FFA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9497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B224A64C-956E-48E7-930B-B83FC1EBD43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C6F0644-EA99-4F87-8D9B-B6FD67F75F8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975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8482495E-A9CF-43DB-B00E-5BAB1F2C7DE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10/11/2023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46D024F-6FEC-40F3-874C-C8CF99BEF6A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7972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DA615C-7B30-78CC-CC86-3E73E932C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E516907-27DD-860D-05AE-74C0C4A8D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31EEFBF-2DDA-5CBC-BC5C-883DBEE01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35D-5C96-464C-A01F-A6D793F65F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40DC7C-CD73-4BB6-730D-E65332D1A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FAC42E-F8D9-C88D-A165-BEDC832A4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62A7-E0D3-4DAB-9437-1568915968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88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804C06-9632-488F-B898-D46F40B39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87012FC-0FE0-8C2F-4455-892A55A115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0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6E087C1-AF7A-68F0-0007-28743D46B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513AF24-404F-15C1-66FF-747A10B53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35D-5C96-464C-A01F-A6D793F65F35}" type="datetimeFigureOut">
              <a:rPr lang="en-US" smtClean="0"/>
              <a:t>11/10/2023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750DB1-D650-E784-7CE6-2AAC52385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067FC63-9B29-E67E-BE0C-9FBC40FBE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62A7-E0D3-4DAB-9437-1568915968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7006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9F6BC1-4AFE-878F-1D88-9C7E152BA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569D66A-9CF1-866D-8654-14E7E0CDC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EA37DF-77AD-2E9E-2C2B-298D00207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35D-5C96-464C-A01F-A6D793F65F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C575184-D442-EC05-8E92-39F7B722B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BB1C24-2281-5BCA-E646-B383E74F2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62A7-E0D3-4DAB-9437-1568915968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6491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B033D8-4226-41A6-D8D5-DCCCDA074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1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B84BF9E-0EA3-8A43-BF13-0A911953A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E048E8-41EA-2E16-CC23-9049AC386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35D-5C96-464C-A01F-A6D793F65F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0C0E42D-B500-4EBD-5C4F-057B397BC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4D28EB0-9E98-6595-486B-3E0F05C0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62A7-E0D3-4DAB-9437-1568915968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2920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4F638A-72F3-7742-9BE8-E09B47CF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26F281-EB70-9CFA-DC4B-D3BA4CFF92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87CD7DC-948F-9992-8ADF-B3DFFED8E2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7A66876-9B28-3825-E6D7-16F490503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35D-5C96-464C-A01F-A6D793F65F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488FD7-CB97-E4B6-C652-6763295A1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862A85A-5BF8-E1C9-31A9-783E03550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62A7-E0D3-4DAB-9437-1568915968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7053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C52EA6-B43F-139D-042F-6ED41020D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36FBE95-881D-686B-3336-498693552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E0AD6D1-A7E9-8703-3135-F6C4299BC6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BE0E228-943F-0E10-181D-0C77B5D93D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7C9C3CC-08F6-707D-8456-C46570188E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30A0114-59B0-B6CC-B039-980FD7340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35D-5C96-464C-A01F-A6D793F65F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9BC0F22-3102-85E9-4518-1A625FF5C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67A67D7-53E9-309D-F533-AA5C044BB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62A7-E0D3-4DAB-9437-1568915968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5648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2BCE31-8240-ECEE-1A1E-7D57A50AE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94A6D24-CE2A-2AA7-BEBA-8F612B3B7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35D-5C96-464C-A01F-A6D793F65F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D58D537-5267-DD6A-AA96-726709AEB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985DEC1-5065-6A82-4B11-27B1408AB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62A7-E0D3-4DAB-9437-1568915968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7372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9D6B6F9-88EE-1026-4875-E42CE5BC9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35D-5C96-464C-A01F-A6D793F65F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DBDE8C8-9828-1B92-9784-76B535DD5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A1BEEA7-7CAE-61A7-B044-EA3789B9E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62A7-E0D3-4DAB-9437-1568915968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6955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D24F69-7DA0-6E67-4B8C-426CC26EA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F303E10-9147-8564-2B97-014E5A829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0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AD9FCDC-E130-A9DB-66CC-2DCAA7511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3F8F1CC-A5B8-9ED9-8795-3E3E656DF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35D-5C96-464C-A01F-A6D793F65F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49AF9F-27DA-3F45-29EE-B223D972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D9D09B3-A381-91C2-4CCD-2769A5391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62A7-E0D3-4DAB-9437-1568915968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501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804C06-9632-488F-B898-D46F40B39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87012FC-0FE0-8C2F-4455-892A55A115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0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6E087C1-AF7A-68F0-0007-28743D46B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513AF24-404F-15C1-66FF-747A10B53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35D-5C96-464C-A01F-A6D793F65F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750DB1-D650-E784-7CE6-2AAC52385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067FC63-9B29-E67E-BE0C-9FBC40FBE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62A7-E0D3-4DAB-9437-1568915968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0580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2B5F18-3240-FD95-091D-39101FE01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DB745CC-532A-344C-7EA4-C6D67CD56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B4ECFC-EF1E-63F0-C786-34C4B5E9A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35D-5C96-464C-A01F-A6D793F65F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17F0D1-1E32-1793-B8CF-20D77856E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4C366B-4560-273D-D1D6-1B97AB7E4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62A7-E0D3-4DAB-9437-1568915968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230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A5BA910-1B0D-7249-E914-5CA0418E8E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E931396-4015-FA5F-44B5-4DF3F389CF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2A2FCA-A0A3-43D1-D964-2D9EA984F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35D-5C96-464C-A01F-A6D793F65F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73C5E84-6A06-D5A2-E895-C1B7822C4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612C0BC-06B8-2F52-A7E8-DB1AA3BEE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62A7-E0D3-4DAB-9437-1568915968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65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EC6AA37-0724-5E86-A238-131B6CF8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5ECF781-9D95-6872-69F6-646953B75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839D0C-266B-DE52-1581-55C5E2A7C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0C35D-5C96-464C-A01F-A6D793F65F35}" type="datetimeFigureOut">
              <a:rPr lang="en-US" smtClean="0"/>
              <a:t>11/10/2023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C71E6-57E7-54F9-0934-AD2AAB9F4F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3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4122E79-BBA3-DABD-C2D2-99754EE30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762A7-E0D3-4DAB-9437-1568915968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63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3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6F6D8-30E5-478E-AB97-29DFF6AE97E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737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2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B25E9-1992-4E4B-AF5F-9753A48C3B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2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2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EB4BD-F835-4FE3-9467-5B559ACF8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318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6F6D8-30E5-478E-AB97-29DFF6AE97E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00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6F6D8-30E5-478E-AB97-29DFF6AE97E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457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6F6D8-30E5-478E-AB97-29DFF6AE97E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51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6F6D8-30E5-478E-AB97-29DFF6AE97E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1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18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68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fld id="{F0CC9570-F89E-43A7-BAF5-2FA3AACF03C0}" type="datetimeFigureOut">
              <a:rPr lang="vi-VN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t>10/11/2023</a:t>
            </a:fld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68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68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fld id="{21EFF125-005C-4CD2-8E83-71C44DDF29A1}" type="slidenum">
              <a:rPr lang="vi-VN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703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EC6AA37-0724-5E86-A238-131B6CF8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5ECF781-9D95-6872-69F6-646953B75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839D0C-266B-DE52-1581-55C5E2A7C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0C35D-5C96-464C-A01F-A6D793F65F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C71E6-57E7-54F9-0934-AD2AAB9F4F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3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4122E79-BBA3-DABD-C2D2-99754EE30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762A7-E0D3-4DAB-9437-1568915968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95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gif"/><Relationship Id="rId11" Type="http://schemas.openxmlformats.org/officeDocument/2006/relationships/image" Target="../media/image2.wmf"/><Relationship Id="rId5" Type="http://schemas.openxmlformats.org/officeDocument/2006/relationships/audio" Target="../media/audio1.wav"/><Relationship Id="rId10" Type="http://schemas.openxmlformats.org/officeDocument/2006/relationships/oleObject" Target="../embeddings/oleObject2.bin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12" Type="http://schemas.openxmlformats.org/officeDocument/2006/relationships/image" Target="../media/image2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4.xml"/><Relationship Id="rId6" Type="http://schemas.openxmlformats.org/officeDocument/2006/relationships/audio" Target="../media/audio6.wav"/><Relationship Id="rId11" Type="http://schemas.openxmlformats.org/officeDocument/2006/relationships/image" Target="../media/image22.gif"/><Relationship Id="rId5" Type="http://schemas.openxmlformats.org/officeDocument/2006/relationships/audio" Target="../media/audio5.wav"/><Relationship Id="rId10" Type="http://schemas.openxmlformats.org/officeDocument/2006/relationships/image" Target="../media/image21.gif"/><Relationship Id="rId4" Type="http://schemas.openxmlformats.org/officeDocument/2006/relationships/audio" Target="../media/audio4.wav"/><Relationship Id="rId9" Type="http://schemas.openxmlformats.org/officeDocument/2006/relationships/audio" Target="../media/audio7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2.gif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image" Target="../media/image23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2.gif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image" Target="../media/image23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istrator\My%20Documents\Trang%20t&#7843;i%20xu&#7889;ng\Thang%20Cuoi%20-%20To%20Ha.mp3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42"/>
          <p:cNvGraphicFramePr>
            <a:graphicFrameLocks noChangeAspect="1"/>
          </p:cNvGraphicFramePr>
          <p:nvPr/>
        </p:nvGraphicFramePr>
        <p:xfrm>
          <a:off x="9526591" y="4626850"/>
          <a:ext cx="2665412" cy="1373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" name="Clip" r:id="rId3" imgW="1999793" imgH="1831543" progId="">
                  <p:embed/>
                </p:oleObj>
              </mc:Choice>
              <mc:Fallback>
                <p:oleObj name="Clip" r:id="rId3" imgW="1999793" imgH="18315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6591" y="4626850"/>
                        <a:ext cx="2665412" cy="13739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AutoShape 4">
            <a:hlinkClick r:id="" action="ppaction://noaction" highlightClick="1"/>
            <a:hlinkHover r:id="" action="ppaction://noaction">
              <a:snd r:embed="rId5" name="applause.wav"/>
            </a:hlinkHover>
          </p:cNvPr>
          <p:cNvSpPr>
            <a:spLocks noChangeArrowheads="1"/>
          </p:cNvSpPr>
          <p:nvPr/>
        </p:nvSpPr>
        <p:spPr bwMode="auto">
          <a:xfrm>
            <a:off x="8940801" y="5715081"/>
            <a:ext cx="439739" cy="172641"/>
          </a:xfrm>
          <a:prstGeom prst="actionButtonSou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4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4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4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4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4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1350">
              <a:solidFill>
                <a:prstClr val="black"/>
              </a:solidFill>
            </a:endParaRPr>
          </a:p>
        </p:txBody>
      </p:sp>
      <p:sp>
        <p:nvSpPr>
          <p:cNvPr id="7172" name="WordArt 14"/>
          <p:cNvSpPr>
            <a:spLocks noChangeArrowheads="1" noChangeShapeType="1" noTextEdit="1"/>
          </p:cNvSpPr>
          <p:nvPr/>
        </p:nvSpPr>
        <p:spPr bwMode="auto">
          <a:xfrm>
            <a:off x="2133600" y="1143000"/>
            <a:ext cx="8432800" cy="18288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endParaRPr lang="en-US" sz="2100" kern="10">
              <a:ln w="12700">
                <a:solidFill>
                  <a:srgbClr val="00FF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7173" name="WordArt 20"/>
          <p:cNvSpPr>
            <a:spLocks noChangeArrowheads="1" noChangeShapeType="1" noTextEdit="1"/>
          </p:cNvSpPr>
          <p:nvPr/>
        </p:nvSpPr>
        <p:spPr bwMode="auto">
          <a:xfrm>
            <a:off x="2986091" y="3301167"/>
            <a:ext cx="6511924" cy="7727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HOẠT ĐỘNG TRẢI NGHIỆM</a:t>
            </a:r>
          </a:p>
          <a:p>
            <a:pPr algn="ctr"/>
            <a:r>
              <a:rPr lang="en-US" sz="2700" b="1" kern="10" dirty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</a:p>
        </p:txBody>
      </p:sp>
      <p:pic>
        <p:nvPicPr>
          <p:cNvPr id="7174" name="Picture 4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8128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0" descr="1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2050"/>
            <a:ext cx="2133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5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733800" y="2927350"/>
            <a:ext cx="4572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0" descr="1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088" y="122956"/>
            <a:ext cx="1077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9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1600200"/>
            <a:ext cx="812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9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779000" y="-983106"/>
            <a:ext cx="4572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29" descr="Bauernba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13" y="5182872"/>
            <a:ext cx="6096000" cy="85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8" descr="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285" y="2419652"/>
            <a:ext cx="2427288" cy="70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10" descr="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18" y="2696739"/>
            <a:ext cx="1922463" cy="70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6" name="TextBox 19"/>
          <p:cNvSpPr txBox="1">
            <a:spLocks noChangeArrowheads="1"/>
          </p:cNvSpPr>
          <p:nvPr/>
        </p:nvSpPr>
        <p:spPr bwMode="auto">
          <a:xfrm>
            <a:off x="3741739" y="4684000"/>
            <a:ext cx="59563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4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4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4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4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4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vi-VN" sz="27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iáo</a:t>
            </a:r>
            <a:r>
              <a:rPr lang="en-US" alt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viên:Nguyễn Thị Vui</a:t>
            </a:r>
            <a:endParaRPr lang="en-US" altLang="vi-VN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7" name="WordArt 22"/>
          <p:cNvSpPr>
            <a:spLocks noChangeArrowheads="1" noChangeShapeType="1" noTextEdit="1"/>
          </p:cNvSpPr>
          <p:nvPr/>
        </p:nvSpPr>
        <p:spPr bwMode="auto">
          <a:xfrm>
            <a:off x="895351" y="2530079"/>
            <a:ext cx="10668000" cy="4800600"/>
          </a:xfrm>
          <a:prstGeom prst="rect">
            <a:avLst/>
          </a:prstGeom>
        </p:spPr>
        <p:txBody>
          <a:bodyPr spcFirstLastPara="1" wrap="none" fromWordArt="1">
            <a:prstTxWarp prst="textButton">
              <a:avLst>
                <a:gd name="adj" fmla="val 11199004"/>
              </a:avLst>
            </a:prstTxWarp>
          </a:bodyPr>
          <a:lstStyle/>
          <a:p>
            <a:pPr algn="ctr"/>
            <a:endParaRPr lang="en-US" sz="30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6454" y="1249769"/>
            <a:ext cx="11472447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NHIỆT LIỆT CHÀO MỪNG CÁC THẦY CÔ GIÁO VỀ </a:t>
            </a:r>
            <a:endParaRPr lang="vi-VN" sz="32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DỰ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GIỜ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</a:rPr>
              <a:t>THĂM LỚP 3A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aphicFrame>
        <p:nvGraphicFramePr>
          <p:cNvPr id="22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786690"/>
              </p:ext>
            </p:extLst>
          </p:nvPr>
        </p:nvGraphicFramePr>
        <p:xfrm>
          <a:off x="152401" y="84859"/>
          <a:ext cx="1427163" cy="859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" name="Clip" r:id="rId10" imgW="1278331" imgH="1273759" progId="">
                  <p:embed/>
                </p:oleObj>
              </mc:Choice>
              <mc:Fallback>
                <p:oleObj name="Clip" r:id="rId10" imgW="1278331" imgH="12737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1" y="84859"/>
                        <a:ext cx="1427163" cy="8596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313207" y="473982"/>
            <a:ext cx="11472447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3333CC"/>
                </a:solidFill>
                <a:latin typeface="Times New Roman" pitchFamily="18" charset="0"/>
              </a:rPr>
              <a:t>TRƯỜNG TIỂU </a:t>
            </a:r>
            <a:r>
              <a:rPr lang="en-US" sz="2400" b="1" smtClean="0">
                <a:solidFill>
                  <a:srgbClr val="3333CC"/>
                </a:solidFill>
                <a:latin typeface="Times New Roman" pitchFamily="18" charset="0"/>
              </a:rPr>
              <a:t>HỌC HIỆP HÒA</a:t>
            </a:r>
            <a:endParaRPr lang="en-US" sz="2400" b="1" dirty="0">
              <a:solidFill>
                <a:srgbClr val="3333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42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49600" y="1447800"/>
            <a:ext cx="5943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5B9BD5">
                        <a:tint val="40000"/>
                        <a:satMod val="250000"/>
                      </a:srgbClr>
                    </a:gs>
                    <a:gs pos="9000">
                      <a:srgbClr val="5B9BD5">
                        <a:tint val="52000"/>
                        <a:satMod val="300000"/>
                      </a:srgbClr>
                    </a:gs>
                    <a:gs pos="50000">
                      <a:srgbClr val="5B9BD5">
                        <a:shade val="20000"/>
                        <a:satMod val="300000"/>
                      </a:srgbClr>
                    </a:gs>
                    <a:gs pos="79000">
                      <a:srgbClr val="5B9BD5">
                        <a:tint val="52000"/>
                        <a:satMod val="300000"/>
                      </a:srgbClr>
                    </a:gs>
                    <a:gs pos="100000">
                      <a:srgbClr val="5B9BD5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LUẬT CHƠI</a:t>
            </a:r>
            <a:endParaRPr lang="en-US" sz="4800" b="1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5B9BD5">
                      <a:tint val="40000"/>
                      <a:satMod val="250000"/>
                    </a:srgbClr>
                  </a:gs>
                  <a:gs pos="9000">
                    <a:srgbClr val="5B9BD5">
                      <a:tint val="52000"/>
                      <a:satMod val="300000"/>
                    </a:srgbClr>
                  </a:gs>
                  <a:gs pos="50000">
                    <a:srgbClr val="5B9BD5">
                      <a:shade val="20000"/>
                      <a:satMod val="300000"/>
                    </a:srgbClr>
                  </a:gs>
                  <a:gs pos="79000">
                    <a:srgbClr val="5B9BD5">
                      <a:tint val="52000"/>
                      <a:satMod val="300000"/>
                    </a:srgbClr>
                  </a:gs>
                  <a:gs pos="100000">
                    <a:srgbClr val="5B9BD5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25600" y="2514608"/>
            <a:ext cx="9448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 lượt có những câu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hỏi.Mỗi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câu hỏi sẽ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 đương </a:t>
            </a: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 3 hoặc 4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 án.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mình vào bảng con.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em nào có đáp án đúng sẽ được </a:t>
            </a: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tuyên dương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khen thưởng.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82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979938" y="1080774"/>
            <a:ext cx="10126262" cy="136101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Câu</a:t>
            </a:r>
            <a:r>
              <a:rPr lang="en-US" sz="4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thành ngữ nào thể hiện sự biết ơn thầy cô giáo?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5363" name="Group 51"/>
          <p:cNvGrpSpPr>
            <a:grpSpLocks/>
          </p:cNvGrpSpPr>
          <p:nvPr/>
        </p:nvGrpSpPr>
        <p:grpSpPr bwMode="auto">
          <a:xfrm>
            <a:off x="304809" y="0"/>
            <a:ext cx="427567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en-US" sz="200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endParaRPr>
            </a:p>
          </p:txBody>
        </p:sp>
        <p:sp>
          <p:nvSpPr>
            <p:cNvPr id="6184" name="Rectangle 10"/>
            <p:cNvSpPr>
              <a:spLocks noChangeArrowheads="1"/>
            </p:cNvSpPr>
            <p:nvPr/>
          </p:nvSpPr>
          <p:spPr bwMode="auto">
            <a:xfrm>
              <a:off x="238653" y="-322943"/>
              <a:ext cx="229210" cy="7165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vi-VN" sz="200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en-US" sz="2000">
                <a:solidFill>
                  <a:srgbClr val="EEECE1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2540033" y="4343403"/>
            <a:ext cx="7626351" cy="876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Học, học nữa, học mãi</a:t>
            </a: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61" y="3464996"/>
            <a:ext cx="791633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1" y="3200419"/>
            <a:ext cx="2000251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31852" y="3285071"/>
            <a:ext cx="1090083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1107056" y="3397255"/>
            <a:ext cx="6138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2540004" y="3048000"/>
            <a:ext cx="7651751" cy="10668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Tôn sư trọng đạo</a:t>
            </a: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25" y="4495821"/>
            <a:ext cx="791633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1" y="4343421"/>
            <a:ext cx="2000251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2" y="4419603"/>
            <a:ext cx="1090083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1081634" y="4419621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540000" y="5486400"/>
            <a:ext cx="7620000" cy="8382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 thức là sức mạnh</a:t>
            </a:r>
            <a:endParaRPr lang="en-US" sz="32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25" y="5715021"/>
            <a:ext cx="791633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68" y="5486421"/>
            <a:ext cx="2000249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2" y="5562621"/>
            <a:ext cx="1090083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1081634" y="5638821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76200" y="990603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36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584200" y="1356784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 1</a:t>
            </a:r>
          </a:p>
        </p:txBody>
      </p:sp>
      <p:sp>
        <p:nvSpPr>
          <p:cNvPr id="15381" name="WordArt 30"/>
          <p:cNvSpPr>
            <a:spLocks noChangeArrowheads="1" noChangeShapeType="1" noTextEdit="1"/>
          </p:cNvSpPr>
          <p:nvPr/>
        </p:nvSpPr>
        <p:spPr bwMode="auto">
          <a:xfrm>
            <a:off x="2184406" y="-14817"/>
            <a:ext cx="7965017" cy="7620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AI NHANH AI ĐÚNG</a:t>
            </a:r>
          </a:p>
        </p:txBody>
      </p:sp>
      <p:pic>
        <p:nvPicPr>
          <p:cNvPr id="15382" name="Picture 31" descr="people008"/>
          <p:cNvPicPr>
            <a:picLocks noChangeAspect="1" noChangeArrowheads="1" noCrop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962651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-228600"/>
            <a:ext cx="220345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10325100" y="3249087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10325100" y="3249087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10331451" y="3219455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10325100" y="3249087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10388600" y="3249087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10344151" y="3249087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10325100" y="3249087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10325100" y="3249087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10331451" y="3234284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10325100" y="3249087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10325100" y="3249087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607551" y="4362472"/>
            <a:ext cx="2336800" cy="1178983"/>
            <a:chOff x="4320" y="2928"/>
            <a:chExt cx="1104" cy="1104"/>
          </a:xfrm>
        </p:grpSpPr>
        <p:sp>
          <p:nvSpPr>
            <p:cNvPr id="6181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vi-VN" sz="6000" b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HelvetInsH" pitchFamily="34" charset="0"/>
              </a:endParaRPr>
            </a:p>
          </p:txBody>
        </p:sp>
        <p:sp>
          <p:nvSpPr>
            <p:cNvPr id="15398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</a:pPr>
              <a:r>
                <a:rPr lang="en-US" sz="3600" kern="1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81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15396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721787"/>
            <a:ext cx="12192000" cy="9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28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0.00556 L -4.44444E-6 -0.06667 " pathEditMode="relative" rAng="0" ptsTypes="AA">
                                      <p:cBhvr>
                                        <p:cTn id="1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9" name="Group 51"/>
          <p:cNvGrpSpPr>
            <a:grpSpLocks/>
          </p:cNvGrpSpPr>
          <p:nvPr/>
        </p:nvGrpSpPr>
        <p:grpSpPr bwMode="auto">
          <a:xfrm>
            <a:off x="-4232" y="0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4144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000" smtClean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032000" y="2667037"/>
            <a:ext cx="7620000" cy="9112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Đi thật nhanh khi gặp thầy cô</a:t>
            </a:r>
            <a:endParaRPr lang="en-US" sz="3600" b="1" dirty="0" smtClean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1" y="2901950"/>
            <a:ext cx="79163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76" y="2679700"/>
            <a:ext cx="2000249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65153" y="2752762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smtClean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40342" y="286543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059542" y="3611566"/>
            <a:ext cx="7715249" cy="9112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6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Chỉ chào khi ở lớp</a:t>
            </a:r>
            <a:endParaRPr lang="en-US" sz="3600" b="1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3892550"/>
            <a:ext cx="79163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76" y="3670300"/>
            <a:ext cx="2000249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39753" y="374332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smtClean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14942" y="385603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  <a:endParaRPr lang="en-US" sz="3600" b="1" i="1" kern="10" dirty="0" smtClean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032000" y="4648237"/>
            <a:ext cx="7721600" cy="9112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hỏi lễ phép</a:t>
            </a:r>
            <a:endParaRPr lang="en-US" sz="3600" b="1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4883150"/>
            <a:ext cx="79163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76" y="4660900"/>
            <a:ext cx="2000249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39753" y="4733962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smtClean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814942" y="484663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032003" y="5638837"/>
            <a:ext cx="7694084" cy="9112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Lảng tránh khi gặp thầy cô</a:t>
            </a:r>
            <a:endParaRPr lang="en-US" sz="3600" b="1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5873750"/>
            <a:ext cx="79163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76" y="5651500"/>
            <a:ext cx="2000249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39753" y="5724562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smtClean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814942" y="583723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sp>
        <p:nvSpPr>
          <p:cNvPr id="56347" name="AutoShape 27"/>
          <p:cNvSpPr>
            <a:spLocks noChangeArrowheads="1"/>
          </p:cNvSpPr>
          <p:nvPr/>
        </p:nvSpPr>
        <p:spPr bwMode="auto">
          <a:xfrm>
            <a:off x="400051" y="1127760"/>
            <a:ext cx="2057400" cy="1358900"/>
          </a:xfrm>
          <a:prstGeom prst="sun">
            <a:avLst>
              <a:gd name="adj" fmla="val 1250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err="1" smtClean="0">
                <a:solidFill>
                  <a:srgbClr val="000000"/>
                </a:solidFill>
                <a:latin typeface="Times New Roman" pitchFamily="18" charset="0"/>
              </a:rPr>
              <a:t>Câu</a:t>
            </a:r>
            <a:r>
              <a:rPr lang="en-US" sz="2800" i="1" smtClean="0">
                <a:solidFill>
                  <a:srgbClr val="000000"/>
                </a:solidFill>
                <a:latin typeface="Times New Roman" pitchFamily="18" charset="0"/>
              </a:rPr>
              <a:t> 2</a:t>
            </a:r>
            <a:endParaRPr lang="vi-VN" sz="2800" i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21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" y="762000"/>
            <a:ext cx="12192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2" name="WordArt 31"/>
          <p:cNvSpPr>
            <a:spLocks noChangeArrowheads="1" noChangeShapeType="1" noTextEdit="1"/>
          </p:cNvSpPr>
          <p:nvPr/>
        </p:nvSpPr>
        <p:spPr bwMode="auto">
          <a:xfrm>
            <a:off x="2715684" y="0"/>
            <a:ext cx="7965016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Anh nhanh, ai đúng?   </a:t>
            </a:r>
          </a:p>
        </p:txBody>
      </p:sp>
      <p:pic>
        <p:nvPicPr>
          <p:cNvPr id="4123" name="Picture 33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-185738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55" name="WordArt 35"/>
          <p:cNvSpPr>
            <a:spLocks noChangeArrowheads="1" noChangeShapeType="1" noTextEdit="1"/>
          </p:cNvSpPr>
          <p:nvPr/>
        </p:nvSpPr>
        <p:spPr bwMode="auto">
          <a:xfrm>
            <a:off x="101727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56356" name="WordArt 36"/>
          <p:cNvSpPr>
            <a:spLocks noChangeArrowheads="1" noChangeShapeType="1" noTextEdit="1"/>
          </p:cNvSpPr>
          <p:nvPr/>
        </p:nvSpPr>
        <p:spPr bwMode="auto">
          <a:xfrm>
            <a:off x="101727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6357" name="WordArt 37"/>
          <p:cNvSpPr>
            <a:spLocks noChangeArrowheads="1" noChangeShapeType="1" noTextEdit="1"/>
          </p:cNvSpPr>
          <p:nvPr/>
        </p:nvSpPr>
        <p:spPr bwMode="auto">
          <a:xfrm>
            <a:off x="10179051" y="38100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56358" name="WordArt 38"/>
          <p:cNvSpPr>
            <a:spLocks noChangeArrowheads="1" noChangeShapeType="1" noTextEdit="1"/>
          </p:cNvSpPr>
          <p:nvPr/>
        </p:nvSpPr>
        <p:spPr bwMode="auto">
          <a:xfrm>
            <a:off x="101727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56359" name="WordArt 39"/>
          <p:cNvSpPr>
            <a:spLocks noChangeArrowheads="1" noChangeShapeType="1" noTextEdit="1"/>
          </p:cNvSpPr>
          <p:nvPr/>
        </p:nvSpPr>
        <p:spPr bwMode="auto">
          <a:xfrm>
            <a:off x="102362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56360" name="WordArt 40"/>
          <p:cNvSpPr>
            <a:spLocks noChangeArrowheads="1" noChangeShapeType="1" noTextEdit="1"/>
          </p:cNvSpPr>
          <p:nvPr/>
        </p:nvSpPr>
        <p:spPr bwMode="auto">
          <a:xfrm>
            <a:off x="10191751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56361" name="WordArt 41"/>
          <p:cNvSpPr>
            <a:spLocks noChangeArrowheads="1" noChangeShapeType="1" noTextEdit="1"/>
          </p:cNvSpPr>
          <p:nvPr/>
        </p:nvSpPr>
        <p:spPr bwMode="auto">
          <a:xfrm>
            <a:off x="101727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56362" name="WordArt 42"/>
          <p:cNvSpPr>
            <a:spLocks noChangeArrowheads="1" noChangeShapeType="1" noTextEdit="1"/>
          </p:cNvSpPr>
          <p:nvPr/>
        </p:nvSpPr>
        <p:spPr bwMode="auto">
          <a:xfrm>
            <a:off x="101727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56363" name="WordArt 43"/>
          <p:cNvSpPr>
            <a:spLocks noChangeArrowheads="1" noChangeShapeType="1" noTextEdit="1"/>
          </p:cNvSpPr>
          <p:nvPr/>
        </p:nvSpPr>
        <p:spPr bwMode="auto">
          <a:xfrm>
            <a:off x="10179051" y="382428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56364" name="WordArt 44"/>
          <p:cNvSpPr>
            <a:spLocks noChangeArrowheads="1" noChangeShapeType="1" noTextEdit="1"/>
          </p:cNvSpPr>
          <p:nvPr/>
        </p:nvSpPr>
        <p:spPr bwMode="auto">
          <a:xfrm>
            <a:off x="101727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56365" name="WordArt 45"/>
          <p:cNvSpPr>
            <a:spLocks noChangeArrowheads="1" noChangeShapeType="1" noTextEdit="1"/>
          </p:cNvSpPr>
          <p:nvPr/>
        </p:nvSpPr>
        <p:spPr bwMode="auto">
          <a:xfrm>
            <a:off x="101727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56366" name="WordArt 46"/>
          <p:cNvSpPr>
            <a:spLocks noChangeArrowheads="1" noChangeShapeType="1" noTextEdit="1"/>
          </p:cNvSpPr>
          <p:nvPr/>
        </p:nvSpPr>
        <p:spPr bwMode="auto">
          <a:xfrm>
            <a:off x="101727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i="1" kern="1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6367" name="WordArt 47"/>
          <p:cNvSpPr>
            <a:spLocks noChangeArrowheads="1" noChangeShapeType="1" noTextEdit="1"/>
          </p:cNvSpPr>
          <p:nvPr/>
        </p:nvSpPr>
        <p:spPr bwMode="auto">
          <a:xfrm>
            <a:off x="101727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i="1" kern="1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6368" name="WordArt 48"/>
          <p:cNvSpPr>
            <a:spLocks noChangeArrowheads="1" noChangeShapeType="1" noTextEdit="1"/>
          </p:cNvSpPr>
          <p:nvPr/>
        </p:nvSpPr>
        <p:spPr bwMode="auto">
          <a:xfrm>
            <a:off x="10160000" y="38195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i="1" kern="1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6369" name="WordArt 49"/>
          <p:cNvSpPr>
            <a:spLocks noChangeArrowheads="1" noChangeShapeType="1" noTextEdit="1"/>
          </p:cNvSpPr>
          <p:nvPr/>
        </p:nvSpPr>
        <p:spPr bwMode="auto">
          <a:xfrm>
            <a:off x="101727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i="1" kern="1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6370" name="WordArt 50"/>
          <p:cNvSpPr>
            <a:spLocks noChangeArrowheads="1" noChangeShapeType="1" noTextEdit="1"/>
          </p:cNvSpPr>
          <p:nvPr/>
        </p:nvSpPr>
        <p:spPr bwMode="auto">
          <a:xfrm>
            <a:off x="10183284" y="38465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i="1" kern="1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grpSp>
        <p:nvGrpSpPr>
          <p:cNvPr id="21" name="Group 51"/>
          <p:cNvGrpSpPr>
            <a:grpSpLocks/>
          </p:cNvGrpSpPr>
          <p:nvPr/>
        </p:nvGrpSpPr>
        <p:grpSpPr bwMode="auto">
          <a:xfrm>
            <a:off x="9550400" y="1828800"/>
            <a:ext cx="2336800" cy="1752600"/>
            <a:chOff x="4320" y="2928"/>
            <a:chExt cx="1104" cy="1104"/>
          </a:xfrm>
        </p:grpSpPr>
        <p:sp>
          <p:nvSpPr>
            <p:cNvPr id="4141" name="AutoShape 5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6000" b="1" smtClean="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42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i="1" kern="1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2" name="Rounded Rectangle 1"/>
          <p:cNvSpPr/>
          <p:nvPr/>
        </p:nvSpPr>
        <p:spPr bwMode="auto">
          <a:xfrm>
            <a:off x="2235200" y="1295400"/>
            <a:ext cx="9349317" cy="1066800"/>
          </a:xfrm>
          <a:prstGeom prst="roundRect">
            <a:avLst/>
          </a:prstGeom>
          <a:solidFill>
            <a:srgbClr val="FC8A0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FFFF"/>
                </a:solidFill>
                <a:latin typeface="Times New Roman"/>
              </a:rPr>
              <a:t>Việc làm nào sau đây thể hiện sự kính yêu thầy cô giáo?</a:t>
            </a:r>
            <a:endParaRPr lang="en-US" sz="3200" b="1" dirty="0" smtClean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343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" dur="1500" fill="hold"/>
                                        <p:tgtEl>
                                          <p:spTgt spid="56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563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6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6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2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563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6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6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2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563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6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6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6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563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6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6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6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563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6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56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6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563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6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563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6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4" dur="500"/>
                                        <p:tgtEl>
                                          <p:spTgt spid="563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56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563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6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4" dur="500"/>
                                        <p:tgtEl>
                                          <p:spTgt spid="563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6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4" dur="500"/>
                                        <p:tgtEl>
                                          <p:spTgt spid="563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4" dur="5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4" dur="5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 nodeType="clickPar">
                      <p:stCondLst>
                        <p:cond delay="indefinite"/>
                      </p:stCondLst>
                      <p:childTnLst>
                        <p:par>
                          <p:cTn id="2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 nodeType="clickPar">
                      <p:stCondLst>
                        <p:cond delay="indefinite"/>
                      </p:stCondLst>
                      <p:childTnLst>
                        <p:par>
                          <p:cTn id="2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" grpId="0" animBg="1"/>
      <p:bldP spid="1044" grpId="0" animBg="1"/>
      <p:bldP spid="7" grpId="0" animBg="1"/>
      <p:bldP spid="8" grpId="0" animBg="1"/>
      <p:bldP spid="9" grpId="0" animBg="1"/>
      <p:bldP spid="9" grpId="1" animBg="1"/>
      <p:bldP spid="13" grpId="0" animBg="1"/>
      <p:bldP spid="15" grpId="0" animBg="1"/>
      <p:bldP spid="19" grpId="0" animBg="1"/>
      <p:bldP spid="20" grpId="0" animBg="1"/>
      <p:bldP spid="56347" grpId="0" animBg="1"/>
      <p:bldP spid="56347" grpId="1" animBg="1"/>
      <p:bldP spid="56355" grpId="0" animBg="1"/>
      <p:bldP spid="56355" grpId="1" animBg="1"/>
      <p:bldP spid="56356" grpId="0" animBg="1"/>
      <p:bldP spid="56356" grpId="1" animBg="1"/>
      <p:bldP spid="56357" grpId="0" animBg="1"/>
      <p:bldP spid="56357" grpId="1" animBg="1"/>
      <p:bldP spid="56358" grpId="0" animBg="1"/>
      <p:bldP spid="56358" grpId="1" animBg="1"/>
      <p:bldP spid="56359" grpId="0" animBg="1"/>
      <p:bldP spid="56359" grpId="1" animBg="1"/>
      <p:bldP spid="56360" grpId="0" animBg="1"/>
      <p:bldP spid="56360" grpId="1" animBg="1"/>
      <p:bldP spid="56361" grpId="0" animBg="1"/>
      <p:bldP spid="56361" grpId="1" animBg="1"/>
      <p:bldP spid="56362" grpId="0" animBg="1"/>
      <p:bldP spid="56362" grpId="1" animBg="1"/>
      <p:bldP spid="56363" grpId="0" animBg="1"/>
      <p:bldP spid="56363" grpId="1" animBg="1"/>
      <p:bldP spid="56364" grpId="0" animBg="1"/>
      <p:bldP spid="56364" grpId="1" animBg="1"/>
      <p:bldP spid="56365" grpId="0" animBg="1"/>
      <p:bldP spid="56365" grpId="1" animBg="1"/>
      <p:bldP spid="56366" grpId="0" animBg="1"/>
      <p:bldP spid="56366" grpId="1" animBg="1"/>
      <p:bldP spid="56367" grpId="0" animBg="1"/>
      <p:bldP spid="56367" grpId="1" animBg="1"/>
      <p:bldP spid="56368" grpId="0" animBg="1"/>
      <p:bldP spid="56368" grpId="1" animBg="1"/>
      <p:bldP spid="56369" grpId="0" animBg="1"/>
      <p:bldP spid="56369" grpId="1" animBg="1"/>
      <p:bldP spid="56370" grpId="0" animBg="1"/>
      <p:bldP spid="5637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9" name="Group 51"/>
          <p:cNvGrpSpPr>
            <a:grpSpLocks/>
          </p:cNvGrpSpPr>
          <p:nvPr/>
        </p:nvGrpSpPr>
        <p:grpSpPr bwMode="auto">
          <a:xfrm>
            <a:off x="-4232" y="0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4144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000" smtClean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930400" y="2667000"/>
            <a:ext cx="7620000" cy="9112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Chăm chỉ học tập, rèn luyện</a:t>
            </a:r>
            <a:endParaRPr lang="en-US" sz="3600" b="1" dirty="0" smtClean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1" y="2901950"/>
            <a:ext cx="79163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65" y="2679700"/>
            <a:ext cx="2000249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65153" y="275274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smtClean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40332" y="286543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059532" y="3611566"/>
            <a:ext cx="7715249" cy="9112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Vâng lời ông bà, cha mẹ, thấy cô</a:t>
            </a:r>
            <a:endParaRPr lang="en-US" sz="3600" b="1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3892550"/>
            <a:ext cx="79163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65" y="3670300"/>
            <a:ext cx="2000249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39753" y="374332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smtClean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14932" y="385603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  <a:endParaRPr lang="en-US" sz="3600" b="1" i="1" kern="10" dirty="0" smtClean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089151" y="5632314"/>
            <a:ext cx="7721600" cy="9112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đáp án trên</a:t>
            </a:r>
            <a:endParaRPr lang="en-US" sz="3600" b="1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4883150"/>
            <a:ext cx="79163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3" y="4702989"/>
            <a:ext cx="2000249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39753" y="473394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smtClean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814932" y="484663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059532" y="4648220"/>
            <a:ext cx="7694084" cy="9112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Luôn làm theo 5 điều Bác Hồ dạy</a:t>
            </a:r>
            <a:endParaRPr lang="en-US" sz="3600" b="1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5873750"/>
            <a:ext cx="79163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39" y="5612852"/>
            <a:ext cx="2000249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39753" y="572454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smtClean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814932" y="583723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sp>
        <p:nvSpPr>
          <p:cNvPr id="56347" name="AutoShape 27"/>
          <p:cNvSpPr>
            <a:spLocks noChangeArrowheads="1"/>
          </p:cNvSpPr>
          <p:nvPr/>
        </p:nvSpPr>
        <p:spPr bwMode="auto">
          <a:xfrm>
            <a:off x="400051" y="1127760"/>
            <a:ext cx="2057400" cy="1358900"/>
          </a:xfrm>
          <a:prstGeom prst="sun">
            <a:avLst>
              <a:gd name="adj" fmla="val 1250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smtClean="0">
                <a:solidFill>
                  <a:srgbClr val="000000"/>
                </a:solidFill>
                <a:latin typeface="Times New Roman" pitchFamily="18" charset="0"/>
              </a:rPr>
              <a:t>Câu 3</a:t>
            </a:r>
            <a:endParaRPr lang="vi-VN" sz="2800" i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21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" y="776288"/>
            <a:ext cx="12192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2" name="WordArt 31"/>
          <p:cNvSpPr>
            <a:spLocks noChangeArrowheads="1" noChangeShapeType="1" noTextEdit="1"/>
          </p:cNvSpPr>
          <p:nvPr/>
        </p:nvSpPr>
        <p:spPr bwMode="auto">
          <a:xfrm>
            <a:off x="2715684" y="0"/>
            <a:ext cx="7965016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nhanh, ai đúng?   </a:t>
            </a:r>
          </a:p>
        </p:txBody>
      </p:sp>
      <p:pic>
        <p:nvPicPr>
          <p:cNvPr id="4123" name="Picture 33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-185738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55" name="WordArt 35"/>
          <p:cNvSpPr>
            <a:spLocks noChangeArrowheads="1" noChangeShapeType="1" noTextEdit="1"/>
          </p:cNvSpPr>
          <p:nvPr/>
        </p:nvSpPr>
        <p:spPr bwMode="auto">
          <a:xfrm>
            <a:off x="101727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56356" name="WordArt 36"/>
          <p:cNvSpPr>
            <a:spLocks noChangeArrowheads="1" noChangeShapeType="1" noTextEdit="1"/>
          </p:cNvSpPr>
          <p:nvPr/>
        </p:nvSpPr>
        <p:spPr bwMode="auto">
          <a:xfrm>
            <a:off x="101727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6357" name="WordArt 37"/>
          <p:cNvSpPr>
            <a:spLocks noChangeArrowheads="1" noChangeShapeType="1" noTextEdit="1"/>
          </p:cNvSpPr>
          <p:nvPr/>
        </p:nvSpPr>
        <p:spPr bwMode="auto">
          <a:xfrm>
            <a:off x="10179051" y="38100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56358" name="WordArt 38"/>
          <p:cNvSpPr>
            <a:spLocks noChangeArrowheads="1" noChangeShapeType="1" noTextEdit="1"/>
          </p:cNvSpPr>
          <p:nvPr/>
        </p:nvSpPr>
        <p:spPr bwMode="auto">
          <a:xfrm>
            <a:off x="101727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56359" name="WordArt 39"/>
          <p:cNvSpPr>
            <a:spLocks noChangeArrowheads="1" noChangeShapeType="1" noTextEdit="1"/>
          </p:cNvSpPr>
          <p:nvPr/>
        </p:nvSpPr>
        <p:spPr bwMode="auto">
          <a:xfrm>
            <a:off x="102362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56360" name="WordArt 40"/>
          <p:cNvSpPr>
            <a:spLocks noChangeArrowheads="1" noChangeShapeType="1" noTextEdit="1"/>
          </p:cNvSpPr>
          <p:nvPr/>
        </p:nvSpPr>
        <p:spPr bwMode="auto">
          <a:xfrm>
            <a:off x="10191751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56361" name="WordArt 41"/>
          <p:cNvSpPr>
            <a:spLocks noChangeArrowheads="1" noChangeShapeType="1" noTextEdit="1"/>
          </p:cNvSpPr>
          <p:nvPr/>
        </p:nvSpPr>
        <p:spPr bwMode="auto">
          <a:xfrm>
            <a:off x="101727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56362" name="WordArt 42"/>
          <p:cNvSpPr>
            <a:spLocks noChangeArrowheads="1" noChangeShapeType="1" noTextEdit="1"/>
          </p:cNvSpPr>
          <p:nvPr/>
        </p:nvSpPr>
        <p:spPr bwMode="auto">
          <a:xfrm>
            <a:off x="101727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56363" name="WordArt 43"/>
          <p:cNvSpPr>
            <a:spLocks noChangeArrowheads="1" noChangeShapeType="1" noTextEdit="1"/>
          </p:cNvSpPr>
          <p:nvPr/>
        </p:nvSpPr>
        <p:spPr bwMode="auto">
          <a:xfrm>
            <a:off x="10179051" y="382428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56364" name="WordArt 44"/>
          <p:cNvSpPr>
            <a:spLocks noChangeArrowheads="1" noChangeShapeType="1" noTextEdit="1"/>
          </p:cNvSpPr>
          <p:nvPr/>
        </p:nvSpPr>
        <p:spPr bwMode="auto">
          <a:xfrm>
            <a:off x="101727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56365" name="WordArt 45"/>
          <p:cNvSpPr>
            <a:spLocks noChangeArrowheads="1" noChangeShapeType="1" noTextEdit="1"/>
          </p:cNvSpPr>
          <p:nvPr/>
        </p:nvSpPr>
        <p:spPr bwMode="auto">
          <a:xfrm>
            <a:off x="101727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56366" name="WordArt 46"/>
          <p:cNvSpPr>
            <a:spLocks noChangeArrowheads="1" noChangeShapeType="1" noTextEdit="1"/>
          </p:cNvSpPr>
          <p:nvPr/>
        </p:nvSpPr>
        <p:spPr bwMode="auto">
          <a:xfrm>
            <a:off x="101727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i="1" kern="1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6367" name="WordArt 47"/>
          <p:cNvSpPr>
            <a:spLocks noChangeArrowheads="1" noChangeShapeType="1" noTextEdit="1"/>
          </p:cNvSpPr>
          <p:nvPr/>
        </p:nvSpPr>
        <p:spPr bwMode="auto">
          <a:xfrm>
            <a:off x="101727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i="1" kern="1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6368" name="WordArt 48"/>
          <p:cNvSpPr>
            <a:spLocks noChangeArrowheads="1" noChangeShapeType="1" noTextEdit="1"/>
          </p:cNvSpPr>
          <p:nvPr/>
        </p:nvSpPr>
        <p:spPr bwMode="auto">
          <a:xfrm>
            <a:off x="10160000" y="38195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i="1" kern="1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6369" name="WordArt 49"/>
          <p:cNvSpPr>
            <a:spLocks noChangeArrowheads="1" noChangeShapeType="1" noTextEdit="1"/>
          </p:cNvSpPr>
          <p:nvPr/>
        </p:nvSpPr>
        <p:spPr bwMode="auto">
          <a:xfrm>
            <a:off x="101727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i="1" kern="1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6370" name="WordArt 50"/>
          <p:cNvSpPr>
            <a:spLocks noChangeArrowheads="1" noChangeShapeType="1" noTextEdit="1"/>
          </p:cNvSpPr>
          <p:nvPr/>
        </p:nvSpPr>
        <p:spPr bwMode="auto">
          <a:xfrm>
            <a:off x="10183284" y="38465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i="1" kern="1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grpSp>
        <p:nvGrpSpPr>
          <p:cNvPr id="21" name="Group 51"/>
          <p:cNvGrpSpPr>
            <a:grpSpLocks/>
          </p:cNvGrpSpPr>
          <p:nvPr/>
        </p:nvGrpSpPr>
        <p:grpSpPr bwMode="auto">
          <a:xfrm>
            <a:off x="9550400" y="1828800"/>
            <a:ext cx="2336800" cy="1752600"/>
            <a:chOff x="4320" y="2928"/>
            <a:chExt cx="1104" cy="1104"/>
          </a:xfrm>
        </p:grpSpPr>
        <p:sp>
          <p:nvSpPr>
            <p:cNvPr id="4141" name="AutoShape 5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6000" b="1" smtClean="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42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i="1" kern="1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2" name="Rounded Rectangle 1"/>
          <p:cNvSpPr/>
          <p:nvPr/>
        </p:nvSpPr>
        <p:spPr bwMode="auto">
          <a:xfrm>
            <a:off x="2235200" y="1295400"/>
            <a:ext cx="9349317" cy="1066800"/>
          </a:xfrm>
          <a:prstGeom prst="roundRect">
            <a:avLst/>
          </a:prstGeom>
          <a:solidFill>
            <a:srgbClr val="FC8A0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Món quà ý nghĩa em tặng thầy cô là gì?</a:t>
            </a:r>
            <a:endParaRPr lang="en-US" sz="3600" b="1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458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" dur="1500" fill="hold"/>
                                        <p:tgtEl>
                                          <p:spTgt spid="56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563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6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6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2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563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6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6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2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563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6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6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6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563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6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6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6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563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6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56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6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563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6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563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6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4" dur="500"/>
                                        <p:tgtEl>
                                          <p:spTgt spid="563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56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563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6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4" dur="500"/>
                                        <p:tgtEl>
                                          <p:spTgt spid="563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6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4" dur="500"/>
                                        <p:tgtEl>
                                          <p:spTgt spid="563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4" dur="5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4" dur="5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 nodeType="clickPar">
                      <p:stCondLst>
                        <p:cond delay="indefinite"/>
                      </p:stCondLst>
                      <p:childTnLst>
                        <p:par>
                          <p:cTn id="2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 nodeType="clickPar">
                      <p:stCondLst>
                        <p:cond delay="indefinite"/>
                      </p:stCondLst>
                      <p:childTnLst>
                        <p:par>
                          <p:cTn id="2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" grpId="0" animBg="1"/>
      <p:bldP spid="1044" grpId="0" animBg="1"/>
      <p:bldP spid="7" grpId="0" animBg="1"/>
      <p:bldP spid="8" grpId="0" animBg="1"/>
      <p:bldP spid="9" grpId="0" animBg="1"/>
      <p:bldP spid="9" grpId="1" animBg="1"/>
      <p:bldP spid="13" grpId="0" animBg="1"/>
      <p:bldP spid="15" grpId="0" animBg="1"/>
      <p:bldP spid="19" grpId="0" animBg="1"/>
      <p:bldP spid="20" grpId="0" animBg="1"/>
      <p:bldP spid="56347" grpId="0" animBg="1"/>
      <p:bldP spid="56347" grpId="1" animBg="1"/>
      <p:bldP spid="56355" grpId="0" animBg="1"/>
      <p:bldP spid="56355" grpId="1" animBg="1"/>
      <p:bldP spid="56356" grpId="0" animBg="1"/>
      <p:bldP spid="56356" grpId="1" animBg="1"/>
      <p:bldP spid="56357" grpId="0" animBg="1"/>
      <p:bldP spid="56357" grpId="1" animBg="1"/>
      <p:bldP spid="56358" grpId="0" animBg="1"/>
      <p:bldP spid="56358" grpId="1" animBg="1"/>
      <p:bldP spid="56359" grpId="0" animBg="1"/>
      <p:bldP spid="56359" grpId="1" animBg="1"/>
      <p:bldP spid="56360" grpId="0" animBg="1"/>
      <p:bldP spid="56360" grpId="1" animBg="1"/>
      <p:bldP spid="56361" grpId="0" animBg="1"/>
      <p:bldP spid="56361" grpId="1" animBg="1"/>
      <p:bldP spid="56362" grpId="0" animBg="1"/>
      <p:bldP spid="56362" grpId="1" animBg="1"/>
      <p:bldP spid="56363" grpId="0" animBg="1"/>
      <p:bldP spid="56363" grpId="1" animBg="1"/>
      <p:bldP spid="56364" grpId="0" animBg="1"/>
      <p:bldP spid="56364" grpId="1" animBg="1"/>
      <p:bldP spid="56365" grpId="0" animBg="1"/>
      <p:bldP spid="56365" grpId="1" animBg="1"/>
      <p:bldP spid="56366" grpId="0" animBg="1"/>
      <p:bldP spid="56366" grpId="1" animBg="1"/>
      <p:bldP spid="56367" grpId="0" animBg="1"/>
      <p:bldP spid="56367" grpId="1" animBg="1"/>
      <p:bldP spid="56368" grpId="0" animBg="1"/>
      <p:bldP spid="56368" grpId="1" animBg="1"/>
      <p:bldP spid="56369" grpId="0" animBg="1"/>
      <p:bldP spid="56369" grpId="1" animBg="1"/>
      <p:bldP spid="56370" grpId="0" animBg="1"/>
      <p:bldP spid="5637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DC4E6A7-2503-9A24-AECD-4FCD617EF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75" y="590086"/>
            <a:ext cx="1006216" cy="9240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A89C31D-0C8A-4BC7-9400-76B5B251A9BF}"/>
              </a:ext>
            </a:extLst>
          </p:cNvPr>
          <p:cNvSpPr txBox="1"/>
          <p:nvPr/>
        </p:nvSpPr>
        <p:spPr>
          <a:xfrm>
            <a:off x="1791855" y="2147658"/>
            <a:ext cx="9023928" cy="216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2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 nhà cùng với người thân thực hiện:</a:t>
            </a:r>
            <a:endParaRPr lang="en-US" sz="320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32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 thư, gọi điện hoặc đến chơi, thăm hỏi và chúc mừng thầy cô giáo ngày xưa của người thân và thầy cô giáo cũ của em.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47A30F8-C8C4-4197-8B5F-7A1CD1C8EC3C}"/>
              </a:ext>
            </a:extLst>
          </p:cNvPr>
          <p:cNvSpPr txBox="1"/>
          <p:nvPr/>
        </p:nvSpPr>
        <p:spPr>
          <a:xfrm>
            <a:off x="1588657" y="737316"/>
            <a:ext cx="73059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150599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68" y="4"/>
            <a:ext cx="12294871" cy="704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44C7742-0F9C-4564-8B3A-DEA320056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72" y="985430"/>
            <a:ext cx="9425965" cy="4887147"/>
          </a:xfrm>
          <a:prstGeom prst="snip2DiagRect">
            <a:avLst>
              <a:gd name="adj1" fmla="val 14327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898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Bg_NamMoi61">
            <a:extLst>
              <a:ext uri="{FF2B5EF4-FFF2-40B4-BE49-F238E27FC236}">
                <a16:creationId xmlns="" xmlns:a16="http://schemas.microsoft.com/office/drawing/2014/main" id="{01FBC35B-2E68-4DC7-815D-64494A8D7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59" name="Group 4">
            <a:extLst>
              <a:ext uri="{FF2B5EF4-FFF2-40B4-BE49-F238E27FC236}">
                <a16:creationId xmlns="" xmlns:a16="http://schemas.microsoft.com/office/drawing/2014/main" id="{A50AAD6A-87FD-4126-B15E-64DBAFAB1D2D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2514600"/>
            <a:ext cx="2743200" cy="3886200"/>
            <a:chOff x="48" y="624"/>
            <a:chExt cx="1776" cy="2759"/>
          </a:xfrm>
        </p:grpSpPr>
        <p:grpSp>
          <p:nvGrpSpPr>
            <p:cNvPr id="19477" name="Group 5">
              <a:extLst>
                <a:ext uri="{FF2B5EF4-FFF2-40B4-BE49-F238E27FC236}">
                  <a16:creationId xmlns="" xmlns:a16="http://schemas.microsoft.com/office/drawing/2014/main" id="{5F425E64-795E-4857-B72C-9C3EF7728D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" y="624"/>
              <a:ext cx="1776" cy="2759"/>
              <a:chOff x="720" y="2496"/>
              <a:chExt cx="1632" cy="1632"/>
            </a:xfrm>
          </p:grpSpPr>
          <p:sp>
            <p:nvSpPr>
              <p:cNvPr id="19480" name="AutoShape 6">
                <a:extLst>
                  <a:ext uri="{FF2B5EF4-FFF2-40B4-BE49-F238E27FC236}">
                    <a16:creationId xmlns="" xmlns:a16="http://schemas.microsoft.com/office/drawing/2014/main" id="{C84F3CB1-7565-480A-9811-3CCCBED444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2496"/>
                <a:ext cx="1008" cy="6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6 w 21600"/>
                  <a:gd name="T13" fmla="*/ 2282 h 21600"/>
                  <a:gd name="T14" fmla="*/ 16564 w 21600"/>
                  <a:gd name="T15" fmla="*/ 1369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00"/>
              </a:solidFill>
              <a:ln w="9525" algn="ctr">
                <a:solidFill>
                  <a:srgbClr val="FF99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9481" name="Picture 7" descr="happymom8b">
                <a:extLst>
                  <a:ext uri="{FF2B5EF4-FFF2-40B4-BE49-F238E27FC236}">
                    <a16:creationId xmlns="" xmlns:a16="http://schemas.microsoft.com/office/drawing/2014/main" id="{C9012FFD-262F-4D43-9E68-BFE9F4EB49EF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720" y="2640"/>
                <a:ext cx="1632" cy="1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478" name="Text Box 8">
              <a:extLst>
                <a:ext uri="{FF2B5EF4-FFF2-40B4-BE49-F238E27FC236}">
                  <a16:creationId xmlns="" xmlns:a16="http://schemas.microsoft.com/office/drawing/2014/main" id="{528C6416-A560-49AD-BC18-5D39FF18A3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" y="688"/>
              <a:ext cx="1060" cy="50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000" b="1" i="1">
                  <a:solidFill>
                    <a:schemeClr val="bg1"/>
                  </a:solidFill>
                  <a:latin typeface=".VnTimeH" panose="020B7200000000000000" pitchFamily="34" charset="0"/>
                </a:rPr>
                <a:t>CHóC</a:t>
              </a:r>
            </a:p>
          </p:txBody>
        </p:sp>
        <p:sp>
          <p:nvSpPr>
            <p:cNvPr id="19479" name="AutoShape 9">
              <a:extLst>
                <a:ext uri="{FF2B5EF4-FFF2-40B4-BE49-F238E27FC236}">
                  <a16:creationId xmlns="" xmlns:a16="http://schemas.microsoft.com/office/drawing/2014/main" id="{EDE9A198-C3B6-45C6-8E24-20CEF05497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54298">
              <a:off x="256" y="1291"/>
              <a:ext cx="952" cy="114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9 h 21600"/>
                <a:gd name="T14" fmla="*/ 16563 w 21600"/>
                <a:gd name="T15" fmla="*/ 1367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 i="1">
                  <a:solidFill>
                    <a:schemeClr val="bg1"/>
                  </a:solidFill>
                  <a:latin typeface=".VnTimeH" panose="020B7200000000000000" pitchFamily="34" charset="0"/>
                </a:rPr>
                <a:t>C¸C</a:t>
              </a:r>
            </a:p>
            <a:p>
              <a:pPr algn="ctr" eaLnBrk="1" hangingPunct="1"/>
              <a:r>
                <a:rPr lang="en-US" altLang="en-US" sz="3200" b="1" i="1">
                  <a:solidFill>
                    <a:schemeClr val="bg1"/>
                  </a:solidFill>
                  <a:latin typeface=".VnTimeH" panose="020B7200000000000000" pitchFamily="34" charset="0"/>
                </a:rPr>
                <a:t>EM</a:t>
              </a:r>
            </a:p>
          </p:txBody>
        </p:sp>
      </p:grpSp>
      <p:grpSp>
        <p:nvGrpSpPr>
          <p:cNvPr id="19460" name="Group 10">
            <a:extLst>
              <a:ext uri="{FF2B5EF4-FFF2-40B4-BE49-F238E27FC236}">
                <a16:creationId xmlns="" xmlns:a16="http://schemas.microsoft.com/office/drawing/2014/main" id="{060BD860-1813-4B84-B606-0C093BA251BC}"/>
              </a:ext>
            </a:extLst>
          </p:cNvPr>
          <p:cNvGrpSpPr>
            <a:grpSpLocks/>
          </p:cNvGrpSpPr>
          <p:nvPr/>
        </p:nvGrpSpPr>
        <p:grpSpPr bwMode="auto">
          <a:xfrm>
            <a:off x="4724403" y="2514681"/>
            <a:ext cx="2795588" cy="3825875"/>
            <a:chOff x="1440" y="624"/>
            <a:chExt cx="1972" cy="2716"/>
          </a:xfrm>
        </p:grpSpPr>
        <p:grpSp>
          <p:nvGrpSpPr>
            <p:cNvPr id="19472" name="Group 11">
              <a:extLst>
                <a:ext uri="{FF2B5EF4-FFF2-40B4-BE49-F238E27FC236}">
                  <a16:creationId xmlns="" xmlns:a16="http://schemas.microsoft.com/office/drawing/2014/main" id="{36CE8C6D-2F0A-4E74-9244-46F2C340BB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0" y="624"/>
              <a:ext cx="1972" cy="2716"/>
              <a:chOff x="720" y="2496"/>
              <a:chExt cx="1632" cy="1632"/>
            </a:xfrm>
          </p:grpSpPr>
          <p:sp>
            <p:nvSpPr>
              <p:cNvPr id="19475" name="AutoShape 12">
                <a:extLst>
                  <a:ext uri="{FF2B5EF4-FFF2-40B4-BE49-F238E27FC236}">
                    <a16:creationId xmlns="" xmlns:a16="http://schemas.microsoft.com/office/drawing/2014/main" id="{DE4AB116-044E-4C49-9FEB-717201C73E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2496"/>
                <a:ext cx="1008" cy="6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6 w 21600"/>
                  <a:gd name="T13" fmla="*/ 2282 h 21600"/>
                  <a:gd name="T14" fmla="*/ 16564 w 21600"/>
                  <a:gd name="T15" fmla="*/ 1369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00"/>
              </a:solidFill>
              <a:ln w="9525" algn="ctr">
                <a:solidFill>
                  <a:srgbClr val="FF99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9476" name="Picture 13" descr="happymom8b">
                <a:extLst>
                  <a:ext uri="{FF2B5EF4-FFF2-40B4-BE49-F238E27FC236}">
                    <a16:creationId xmlns="" xmlns:a16="http://schemas.microsoft.com/office/drawing/2014/main" id="{F911C254-18AB-4D39-9D3C-7360A4E5500E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720" y="2640"/>
                <a:ext cx="1632" cy="1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473" name="AutoShape 14">
              <a:extLst>
                <a:ext uri="{FF2B5EF4-FFF2-40B4-BE49-F238E27FC236}">
                  <a16:creationId xmlns="" xmlns:a16="http://schemas.microsoft.com/office/drawing/2014/main" id="{A7BC9AC0-0A47-4752-8838-2777827325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54298">
              <a:off x="1728" y="1296"/>
              <a:ext cx="952" cy="114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9 h 21600"/>
                <a:gd name="T14" fmla="*/ 16563 w 21600"/>
                <a:gd name="T15" fmla="*/ 1367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000" b="1" i="1">
                  <a:solidFill>
                    <a:schemeClr val="bg1"/>
                  </a:solidFill>
                  <a:latin typeface=".VnTimeH" panose="020B7200000000000000" pitchFamily="34" charset="0"/>
                </a:rPr>
                <a:t>GIáI</a:t>
              </a:r>
            </a:p>
          </p:txBody>
        </p:sp>
        <p:sp>
          <p:nvSpPr>
            <p:cNvPr id="19474" name="Text Box 15">
              <a:extLst>
                <a:ext uri="{FF2B5EF4-FFF2-40B4-BE49-F238E27FC236}">
                  <a16:creationId xmlns="" xmlns:a16="http://schemas.microsoft.com/office/drawing/2014/main" id="{CBCC3881-9A98-4D86-B335-53AB7A64CD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6" y="638"/>
              <a:ext cx="993" cy="54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400" b="1" i="1">
                  <a:solidFill>
                    <a:schemeClr val="bg1"/>
                  </a:solidFill>
                  <a:latin typeface=".VnTimeH" panose="020B7200000000000000" pitchFamily="34" charset="0"/>
                </a:rPr>
                <a:t>HäC</a:t>
              </a:r>
            </a:p>
          </p:txBody>
        </p:sp>
      </p:grpSp>
      <p:grpSp>
        <p:nvGrpSpPr>
          <p:cNvPr id="19461" name="Group 16">
            <a:extLst>
              <a:ext uri="{FF2B5EF4-FFF2-40B4-BE49-F238E27FC236}">
                <a16:creationId xmlns="" xmlns:a16="http://schemas.microsoft.com/office/drawing/2014/main" id="{3C33FB5C-98BA-4F26-8659-28EDC304BB39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2590800"/>
            <a:ext cx="2667000" cy="3733800"/>
            <a:chOff x="2954" y="673"/>
            <a:chExt cx="1846" cy="2633"/>
          </a:xfrm>
        </p:grpSpPr>
        <p:grpSp>
          <p:nvGrpSpPr>
            <p:cNvPr id="19465" name="Group 17">
              <a:extLst>
                <a:ext uri="{FF2B5EF4-FFF2-40B4-BE49-F238E27FC236}">
                  <a16:creationId xmlns="" xmlns:a16="http://schemas.microsoft.com/office/drawing/2014/main" id="{1F9EC54E-63E5-4190-8443-DCDD72A4C2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4" y="692"/>
              <a:ext cx="1846" cy="2614"/>
              <a:chOff x="720" y="2496"/>
              <a:chExt cx="1632" cy="1632"/>
            </a:xfrm>
          </p:grpSpPr>
          <p:sp>
            <p:nvSpPr>
              <p:cNvPr id="19470" name="AutoShape 18">
                <a:extLst>
                  <a:ext uri="{FF2B5EF4-FFF2-40B4-BE49-F238E27FC236}">
                    <a16:creationId xmlns="" xmlns:a16="http://schemas.microsoft.com/office/drawing/2014/main" id="{726E5611-12EA-41E9-8497-AAD237AE86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2496"/>
                <a:ext cx="1008" cy="6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6 w 21600"/>
                  <a:gd name="T13" fmla="*/ 2282 h 21600"/>
                  <a:gd name="T14" fmla="*/ 16564 w 21600"/>
                  <a:gd name="T15" fmla="*/ 1369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00"/>
              </a:solidFill>
              <a:ln w="9525" algn="ctr">
                <a:solidFill>
                  <a:srgbClr val="FF99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9471" name="Picture 19" descr="happymom8b">
                <a:extLst>
                  <a:ext uri="{FF2B5EF4-FFF2-40B4-BE49-F238E27FC236}">
                    <a16:creationId xmlns="" xmlns:a16="http://schemas.microsoft.com/office/drawing/2014/main" id="{2C14A41B-3477-485D-B8AB-94B1FA62B738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720" y="2640"/>
                <a:ext cx="1632" cy="1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9466" name="Group 20">
              <a:extLst>
                <a:ext uri="{FF2B5EF4-FFF2-40B4-BE49-F238E27FC236}">
                  <a16:creationId xmlns="" xmlns:a16="http://schemas.microsoft.com/office/drawing/2014/main" id="{45F37D03-0CB2-464A-AA13-E07824F1D2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92" y="673"/>
              <a:ext cx="1428" cy="1775"/>
              <a:chOff x="3092" y="716"/>
              <a:chExt cx="1428" cy="1775"/>
            </a:xfrm>
          </p:grpSpPr>
          <p:sp>
            <p:nvSpPr>
              <p:cNvPr id="19467" name="AutoShape 21">
                <a:extLst>
                  <a:ext uri="{FF2B5EF4-FFF2-40B4-BE49-F238E27FC236}">
                    <a16:creationId xmlns="" xmlns:a16="http://schemas.microsoft.com/office/drawing/2014/main" id="{145CCD4E-B447-4042-AEA4-EBB058349B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54298">
                <a:off x="3171" y="1291"/>
                <a:ext cx="1006" cy="120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6 w 21600"/>
                  <a:gd name="T13" fmla="*/ 2286 h 21600"/>
                  <a:gd name="T14" fmla="*/ 16554 w 21600"/>
                  <a:gd name="T15" fmla="*/ 1368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68" name="Text Box 22">
                <a:extLst>
                  <a:ext uri="{FF2B5EF4-FFF2-40B4-BE49-F238E27FC236}">
                    <a16:creationId xmlns="" xmlns:a16="http://schemas.microsoft.com/office/drawing/2014/main" id="{BE31E53D-7257-4A64-BF19-31975EFF16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27" y="716"/>
                <a:ext cx="1193" cy="499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4000" b="1" i="1">
                    <a:solidFill>
                      <a:schemeClr val="bg1"/>
                    </a:solidFill>
                    <a:latin typeface=".VnTimeH" panose="020B7200000000000000" pitchFamily="34" charset="0"/>
                  </a:rPr>
                  <a:t>Ch¡m</a:t>
                </a:r>
              </a:p>
            </p:txBody>
          </p:sp>
          <p:sp>
            <p:nvSpPr>
              <p:cNvPr id="19469" name="Text Box 23">
                <a:extLst>
                  <a:ext uri="{FF2B5EF4-FFF2-40B4-BE49-F238E27FC236}">
                    <a16:creationId xmlns="" xmlns:a16="http://schemas.microsoft.com/office/drawing/2014/main" id="{AA3B7D86-3C78-44BC-88F4-4CA5597FCB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92" y="1507"/>
                <a:ext cx="1139" cy="41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3200" b="1" i="1">
                    <a:solidFill>
                      <a:schemeClr val="bg1"/>
                    </a:solidFill>
                    <a:latin typeface=".VnTime" panose="020B7200000000000000" pitchFamily="34" charset="0"/>
                  </a:rPr>
                  <a:t>NGOAN</a:t>
                </a:r>
              </a:p>
            </p:txBody>
          </p:sp>
        </p:grpSp>
      </p:grpSp>
      <p:sp>
        <p:nvSpPr>
          <p:cNvPr id="19462" name="WordArt 24">
            <a:extLst>
              <a:ext uri="{FF2B5EF4-FFF2-40B4-BE49-F238E27FC236}">
                <a16:creationId xmlns="" xmlns:a16="http://schemas.microsoft.com/office/drawing/2014/main" id="{4527088E-C0AB-4142-9DAA-87902E034B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24200" y="304800"/>
            <a:ext cx="62484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GIÁO </a:t>
            </a:r>
          </a:p>
          <a:p>
            <a:pPr algn="ctr"/>
            <a:r>
              <a:rPr lang="en-US" sz="3600" b="1" kern="10">
                <a:ln w="12700">
                  <a:solidFill>
                    <a:srgbClr val="00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 KHỎE VÀTHÀNH CÔNG</a:t>
            </a:r>
          </a:p>
          <a:p>
            <a:pPr algn="ctr"/>
            <a:r>
              <a:rPr lang="en-US" sz="3600" b="1" kern="10">
                <a:ln w="12700">
                  <a:solidFill>
                    <a:srgbClr val="00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CÔNG TÁC</a:t>
            </a:r>
          </a:p>
        </p:txBody>
      </p:sp>
      <p:sp>
        <p:nvSpPr>
          <p:cNvPr id="19463" name="WordArt 25">
            <a:extLst>
              <a:ext uri="{FF2B5EF4-FFF2-40B4-BE49-F238E27FC236}">
                <a16:creationId xmlns="" xmlns:a16="http://schemas.microsoft.com/office/drawing/2014/main" id="{00D13F3B-683B-4E5A-A74E-D763FB775F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851715" y="1295400"/>
            <a:ext cx="242887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2</a:t>
            </a:r>
          </a:p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0</a:t>
            </a:r>
          </a:p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2</a:t>
            </a:r>
          </a:p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pic>
        <p:nvPicPr>
          <p:cNvPr id="55322" name="Thang Cuoi - To Ha.mp3">
            <a:hlinkClick r:id="" action="ppaction://media"/>
            <a:extLst>
              <a:ext uri="{FF2B5EF4-FFF2-40B4-BE49-F238E27FC236}">
                <a16:creationId xmlns="" xmlns:a16="http://schemas.microsoft.com/office/drawing/2014/main" id="{D38FF4ED-B715-4886-98D9-720BCC5F2152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65246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232" fill="hold"/>
                                        <p:tgtEl>
                                          <p:spTgt spid="553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3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lasmob nhảy dân vũ _Bông hồng tặng cô_ - học sinh khối 5 trường Tiểu học Dương Nội A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1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4C7F9862-1AA4-00FB-53E0-50A35FBD870C}"/>
              </a:ext>
            </a:extLst>
          </p:cNvPr>
          <p:cNvGrpSpPr>
            <a:grpSpLocks noChangeAspect="1"/>
          </p:cNvGrpSpPr>
          <p:nvPr/>
        </p:nvGrpSpPr>
        <p:grpSpPr>
          <a:xfrm>
            <a:off x="13326589" y="2449778"/>
            <a:ext cx="999835" cy="999831"/>
            <a:chOff x="0" y="0"/>
            <a:chExt cx="6350000" cy="6349975"/>
          </a:xfrm>
        </p:grpSpPr>
        <p:sp>
          <p:nvSpPr>
            <p:cNvPr id="5" name="Freeform 6">
              <a:extLst>
                <a:ext uri="{FF2B5EF4-FFF2-40B4-BE49-F238E27FC236}">
                  <a16:creationId xmlns="" xmlns:a16="http://schemas.microsoft.com/office/drawing/2014/main" id="{E1F7F3E3-9700-9D8A-55C1-D6BCB1299425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DEA07933-54D1-4784-93E9-F48D82F70877}"/>
              </a:ext>
            </a:extLst>
          </p:cNvPr>
          <p:cNvSpPr txBox="1">
            <a:spLocks/>
          </p:cNvSpPr>
          <p:nvPr/>
        </p:nvSpPr>
        <p:spPr>
          <a:xfrm>
            <a:off x="726943" y="152919"/>
            <a:ext cx="10470940" cy="1915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FF0000"/>
                </a:solidFill>
                <a:latin typeface="HP001 4 hàng" panose="020B0603050302020204" pitchFamily="34" charset="0"/>
              </a:rPr>
              <a:t>Thứ </a:t>
            </a:r>
            <a:r>
              <a:rPr lang="en-US" sz="32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Sáu </a:t>
            </a:r>
            <a:r>
              <a:rPr lang="en-US" sz="3200" b="1">
                <a:solidFill>
                  <a:srgbClr val="FF0000"/>
                </a:solidFill>
                <a:latin typeface="HP001 4 hàng" panose="020B0603050302020204" pitchFamily="34" charset="0"/>
              </a:rPr>
              <a:t>ngày </a:t>
            </a:r>
            <a:r>
              <a:rPr lang="en-US" sz="32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10 </a:t>
            </a:r>
            <a:r>
              <a:rPr lang="en-US" sz="3200" b="1">
                <a:solidFill>
                  <a:srgbClr val="FF0000"/>
                </a:solidFill>
                <a:latin typeface="HP001 4 hàng" panose="020B0603050302020204" pitchFamily="34" charset="0"/>
              </a:rPr>
              <a:t>tháng 11 năm </a:t>
            </a:r>
            <a:r>
              <a:rPr lang="en-US" sz="32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2023</a:t>
            </a:r>
            <a:endParaRPr lang="en-US" sz="3200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35380E6-96DD-4589-BC50-283EBADDEDE0}"/>
              </a:ext>
            </a:extLst>
          </p:cNvPr>
          <p:cNvSpPr txBox="1"/>
          <p:nvPr/>
        </p:nvSpPr>
        <p:spPr>
          <a:xfrm>
            <a:off x="3620144" y="1496712"/>
            <a:ext cx="4684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HP001 4 hàng" panose="020B0603050302020204" pitchFamily="34" charset="0"/>
              </a:rPr>
              <a:t>Hoạt động trải nghiệm</a:t>
            </a:r>
          </a:p>
        </p:txBody>
      </p:sp>
      <p:sp>
        <p:nvSpPr>
          <p:cNvPr id="2" name="Rectangle 1"/>
          <p:cNvSpPr/>
          <p:nvPr/>
        </p:nvSpPr>
        <p:spPr>
          <a:xfrm>
            <a:off x="752773" y="2597237"/>
            <a:ext cx="1099494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 hoạt 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 - 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Món quà tặng thầy cô</a:t>
            </a:r>
          </a:p>
        </p:txBody>
      </p:sp>
    </p:spTree>
    <p:extLst>
      <p:ext uri="{BB962C8B-B14F-4D97-AF65-F5344CB8AC3E}">
        <p14:creationId xmlns:p14="http://schemas.microsoft.com/office/powerpoint/2010/main" val="214960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D36157-4009-BD25-C671-805BD476EE08}"/>
              </a:ext>
            </a:extLst>
          </p:cNvPr>
          <p:cNvSpPr txBox="1"/>
          <p:nvPr/>
        </p:nvSpPr>
        <p:spPr>
          <a:xfrm>
            <a:off x="570269" y="1110779"/>
            <a:ext cx="7390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 HOẠT CUỐI 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E4AF215-4B1B-146B-A1E2-E32B625F3B7F}"/>
              </a:ext>
            </a:extLst>
          </p:cNvPr>
          <p:cNvSpPr txBox="1"/>
          <p:nvPr/>
        </p:nvSpPr>
        <p:spPr>
          <a:xfrm>
            <a:off x="480817" y="1633999"/>
            <a:ext cx="7479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Đánh giá kết quả hoạt động tuần qua.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ED9192A-8210-DD93-581A-72B268F3018A}"/>
              </a:ext>
            </a:extLst>
          </p:cNvPr>
          <p:cNvSpPr txBox="1"/>
          <p:nvPr/>
        </p:nvSpPr>
        <p:spPr>
          <a:xfrm>
            <a:off x="445481" y="2213442"/>
            <a:ext cx="7639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Đề ra phương hướng hoạt động tuần tới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51E3988-F31F-F2E0-637A-48DB8A0F8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00" y="246653"/>
            <a:ext cx="790685" cy="69542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2BA3EE22-8033-0ED7-24B3-502253B89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9"/>
          <a:stretch/>
        </p:blipFill>
        <p:spPr bwMode="auto">
          <a:xfrm>
            <a:off x="6300149" y="2792845"/>
            <a:ext cx="5027831" cy="3367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B5974DD-D4F4-4CF9-B0D7-6C8A1FCCAC4C}"/>
              </a:ext>
            </a:extLst>
          </p:cNvPr>
          <p:cNvSpPr txBox="1"/>
          <p:nvPr/>
        </p:nvSpPr>
        <p:spPr>
          <a:xfrm>
            <a:off x="1401199" y="393580"/>
            <a:ext cx="3457145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MÓN QUÀ TẶNG THẦY CÔ</a:t>
            </a:r>
          </a:p>
        </p:txBody>
      </p:sp>
    </p:spTree>
    <p:extLst>
      <p:ext uri="{BB962C8B-B14F-4D97-AF65-F5344CB8AC3E}">
        <p14:creationId xmlns:p14="http://schemas.microsoft.com/office/powerpoint/2010/main" val="159396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95564" y="628907"/>
            <a:ext cx="68772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hoạt động tuần tới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65027" y="1775051"/>
            <a:ext cx="9689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4467" y="1258352"/>
            <a:ext cx="1142225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1. Về nề nếp:-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Tiếp tục duy trì tốt việc đi học đầy đủ, đúng giờ; trong lớp trật tự lắng nghe cô giáo giảng bài. Nói lời hay, làm việc tốt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 Thực hiện tốt vệ sinh trường lớp, nghiêm chỉnh chấp hành luật an toàn giao thông. Chấp hành nội quy của trường, lớp. Ngoan ngoãn, lễ phép.</a:t>
            </a:r>
          </a:p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2. Về học tập: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- Chuẩn bị bài và làm bài đầy đủ, chăm chỉ học tập</a:t>
            </a:r>
          </a:p>
          <a:p>
            <a:pPr marL="285750" indent="-285750">
              <a:buFontTx/>
              <a:buChar char="-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Hăng hái phát biểu ý kiến xây dựng bài, không nói chuyện và làm việc riêng trong giờ học.Tích cực tham gia hoạt động nhóm có hiệu quả</a:t>
            </a:r>
          </a:p>
          <a:p>
            <a:pPr marL="457200" indent="-457200">
              <a:buFontTx/>
              <a:buChar char="-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Đăng kí tham gia tuần học tốt</a:t>
            </a:r>
          </a:p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3. Hoạt động khác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:Khắc phục những tồn tại của tuần qua,; tích cự tập luyện văn nghệ, trang trí tủ sách lớp học, làm nhiều việc tốt, giành nhiều lời khen  dâng tặng thầy cô .</a:t>
            </a:r>
          </a:p>
          <a:p>
            <a:pPr marL="457200" indent="-457200">
              <a:buFontTx/>
              <a:buChar char="-"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82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0210" y="1177871"/>
            <a:ext cx="7780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MÓN QUÀ TẶNG CÔ</a:t>
            </a:r>
            <a:endParaRPr lang="en-US" sz="4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32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F43C8B8-1D1A-5C79-BDF8-969A3808FA0E}"/>
              </a:ext>
            </a:extLst>
          </p:cNvPr>
          <p:cNvSpPr txBox="1"/>
          <p:nvPr/>
        </p:nvSpPr>
        <p:spPr>
          <a:xfrm>
            <a:off x="711094" y="1019153"/>
            <a:ext cx="10604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.CHIA 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SẺ VỀ MÓN QUÀ HOẶC BƯU THIẾP EM TẶNG THẦY CÔ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E01D2A6-B927-7ACB-A98E-13234EA8639C}"/>
              </a:ext>
            </a:extLst>
          </p:cNvPr>
          <p:cNvSpPr txBox="1"/>
          <p:nvPr/>
        </p:nvSpPr>
        <p:spPr>
          <a:xfrm>
            <a:off x="526796" y="1377983"/>
            <a:ext cx="111384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smtClean="0">
                <a:solidFill>
                  <a:srgbClr val="0070C0"/>
                </a:solidFill>
                <a:effectLst/>
                <a:latin typeface="Nunito Black" pitchFamily="2" charset="0"/>
              </a:rPr>
              <a:t>     </a:t>
            </a:r>
            <a:r>
              <a:rPr lang="nl-NL" sz="320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sẻ cùng bạn về </a:t>
            </a:r>
            <a:r>
              <a:rPr lang="en-US" sz="320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món quà hay tấm bưu thiếp mình đã làm để tặng thầy cô.</a:t>
            </a:r>
            <a:endParaRPr lang="en-US" sz="320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ADF43DD-5F87-4DC8-94E8-B45335251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00" y="80405"/>
            <a:ext cx="790685" cy="6954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70C97C5-A68A-4148-B1B7-A94C7C6AA3D1}"/>
              </a:ext>
            </a:extLst>
          </p:cNvPr>
          <p:cNvSpPr txBox="1"/>
          <p:nvPr/>
        </p:nvSpPr>
        <p:spPr>
          <a:xfrm>
            <a:off x="1401199" y="227322"/>
            <a:ext cx="3457145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MÓN QUÀ TẶNG THẦY CÔ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02BBA2B-8CF7-417B-A20F-23891A897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511" y="2024010"/>
            <a:ext cx="4476980" cy="234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4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F43C8B8-1D1A-5C79-BDF8-969A3808FA0E}"/>
              </a:ext>
            </a:extLst>
          </p:cNvPr>
          <p:cNvSpPr txBox="1"/>
          <p:nvPr/>
        </p:nvSpPr>
        <p:spPr>
          <a:xfrm>
            <a:off x="711094" y="1019153"/>
            <a:ext cx="10604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LẠI NHỮNG KỈ NIỆM CỦA EM VỚI THẦY CÔ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A0A0402-3C4F-4D3D-ADBD-8A6F1A20B63B}"/>
              </a:ext>
            </a:extLst>
          </p:cNvPr>
          <p:cNvSpPr txBox="1"/>
          <p:nvPr/>
        </p:nvSpPr>
        <p:spPr>
          <a:xfrm>
            <a:off x="526796" y="3593293"/>
            <a:ext cx="111384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FF0000"/>
                </a:solidFill>
                <a:effectLst/>
                <a:latin typeface="Nunito Black" pitchFamily="2" charset="0"/>
              </a:rPr>
              <a:t>     </a:t>
            </a:r>
            <a:endParaRPr lang="en-US" sz="320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ADF43DD-5F87-4DC8-94E8-B45335251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00" y="80405"/>
            <a:ext cx="790685" cy="6954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70C97C5-A68A-4148-B1B7-A94C7C6AA3D1}"/>
              </a:ext>
            </a:extLst>
          </p:cNvPr>
          <p:cNvSpPr txBox="1"/>
          <p:nvPr/>
        </p:nvSpPr>
        <p:spPr>
          <a:xfrm>
            <a:off x="1401199" y="227322"/>
            <a:ext cx="3457145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MÓN QUÀ TẶNG THẦY CÔ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B131BB8-E7CD-4DB1-A2AF-21A1C33EA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424" y="3150953"/>
            <a:ext cx="5077152" cy="37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34302" y="529997"/>
            <a:ext cx="33735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6000" b="1" cap="all" dirty="0" smtClean="0">
                <a:ln/>
                <a:solidFill>
                  <a:srgbClr val="5B9BD5"/>
                </a:solidFill>
                <a:effectLst>
                  <a:outerShdw blurRad="19685" dist="12700" dir="5400000" algn="tl" rotWithShape="0">
                    <a:srgbClr val="5B9BD5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TRÒ CHƠI</a:t>
            </a:r>
            <a:endParaRPr lang="en-US" sz="6000" b="1" cap="all" dirty="0">
              <a:ln/>
              <a:solidFill>
                <a:srgbClr val="5B9BD5"/>
              </a:solidFill>
              <a:effectLst>
                <a:outerShdw blurRad="19685" dist="12700" dir="5400000" algn="tl" rotWithShape="0">
                  <a:srgbClr val="5B9BD5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54628" y="4343400"/>
            <a:ext cx="773160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Ai nhanh, ai đúng?</a:t>
            </a:r>
            <a:endParaRPr lang="en-US" sz="66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69" y="1489980"/>
            <a:ext cx="4035083" cy="2775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90600"/>
            <a:ext cx="2781296" cy="50659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311545" y="-2632298"/>
            <a:ext cx="1489979" cy="675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1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634</Words>
  <Application>Microsoft Office PowerPoint</Application>
  <PresentationFormat>Custom</PresentationFormat>
  <Paragraphs>115</Paragraphs>
  <Slides>16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Office Theme</vt:lpstr>
      <vt:lpstr>1_Office Theme</vt:lpstr>
      <vt:lpstr>2_Office Theme</vt:lpstr>
      <vt:lpstr>3_Office Theme</vt:lpstr>
      <vt:lpstr>4_Office Theme</vt:lpstr>
      <vt:lpstr>6_Office Theme</vt:lpstr>
      <vt:lpstr>7_Office Theme</vt:lpstr>
      <vt:lpstr>1_Chủ đề của Office</vt:lpstr>
      <vt:lpstr>5_Office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Windows User</cp:lastModifiedBy>
  <cp:revision>124</cp:revision>
  <dcterms:created xsi:type="dcterms:W3CDTF">2022-09-16T13:21:34Z</dcterms:created>
  <dcterms:modified xsi:type="dcterms:W3CDTF">2023-11-10T03:21:39Z</dcterms:modified>
</cp:coreProperties>
</file>