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83.xml" ContentType="application/vnd.openxmlformats-officedocument.presentationml.tags+xml"/>
  <Override PartName="/ppt/notesSlides/notesSlide2.xml" ContentType="application/vnd.openxmlformats-officedocument.presentationml.notesSlide+xml"/>
  <Override PartName="/ppt/tags/tag8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5.xml" ContentType="application/vnd.openxmlformats-officedocument.presentationml.tags+xml"/>
  <Override PartName="/ppt/notesSlides/notesSlide19.xml" ContentType="application/vnd.openxmlformats-officedocument.presentationml.notesSlide+xml"/>
  <Override PartName="/ppt/tags/tag86.xml" ContentType="application/vnd.openxmlformats-officedocument.presentationml.tags+xml"/>
  <Override PartName="/ppt/notesSlides/notesSlide20.xml" ContentType="application/vnd.openxmlformats-officedocument.presentationml.notesSlide+xml"/>
  <Override PartName="/ppt/tags/tag87.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notesMasterIdLst>
    <p:notesMasterId r:id="rId37"/>
  </p:notesMasterIdLst>
  <p:sldIdLst>
    <p:sldId id="256" r:id="rId5"/>
    <p:sldId id="258" r:id="rId6"/>
    <p:sldId id="323" r:id="rId7"/>
    <p:sldId id="324" r:id="rId8"/>
    <p:sldId id="328" r:id="rId9"/>
    <p:sldId id="329" r:id="rId10"/>
    <p:sldId id="330" r:id="rId11"/>
    <p:sldId id="331" r:id="rId12"/>
    <p:sldId id="332" r:id="rId13"/>
    <p:sldId id="336" r:id="rId14"/>
    <p:sldId id="274" r:id="rId15"/>
    <p:sldId id="355" r:id="rId16"/>
    <p:sldId id="356" r:id="rId17"/>
    <p:sldId id="357" r:id="rId18"/>
    <p:sldId id="366" r:id="rId19"/>
    <p:sldId id="367" r:id="rId20"/>
    <p:sldId id="368" r:id="rId21"/>
    <p:sldId id="369" r:id="rId22"/>
    <p:sldId id="370" r:id="rId23"/>
    <p:sldId id="346" r:id="rId24"/>
    <p:sldId id="371" r:id="rId25"/>
    <p:sldId id="372" r:id="rId26"/>
    <p:sldId id="373" r:id="rId27"/>
    <p:sldId id="374" r:id="rId28"/>
    <p:sldId id="11088482" r:id="rId29"/>
    <p:sldId id="11088483" r:id="rId30"/>
    <p:sldId id="348" r:id="rId31"/>
    <p:sldId id="11088484" r:id="rId32"/>
    <p:sldId id="11088479" r:id="rId33"/>
    <p:sldId id="11088480" r:id="rId34"/>
    <p:sldId id="347" r:id="rId35"/>
    <p:sldId id="1108848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6092" autoAdjust="0"/>
  </p:normalViewPr>
  <p:slideViewPr>
    <p:cSldViewPr snapToGrid="0">
      <p:cViewPr varScale="1">
        <p:scale>
          <a:sx n="57" d="100"/>
          <a:sy n="57" d="100"/>
        </p:scale>
        <p:origin x="573" y="26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A0868-F147-412C-AE80-E55ECA4EFA86}" type="datetimeFigureOut">
              <a:rPr lang="en-US" smtClean="0"/>
              <a:t>10/28/2023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0409F6-35B1-40E7-B43B-545C7BC1EA6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0409F6-35B1-40E7-B43B-545C7BC1EA69}"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nick </a:t>
            </a:r>
            <a:r>
              <a:rPr lang="en-US" altLang="zh-CN" dirty="0" err="1"/>
              <a:t>khác</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77E4A1-AA4E-4BC9-A38F-D1B484F28D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b="1"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9E6FDB6-6D2B-46C1-9FA1-D82906A37C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Slide Number Placeholder 3"/>
          <p:cNvSpPr>
            <a:spLocks noGrp="1"/>
          </p:cNvSpPr>
          <p:nvPr>
            <p:ph type="sldNum" sz="quarter" idx="5"/>
          </p:nvPr>
        </p:nvSpPr>
        <p:spPr/>
        <p:txBody>
          <a:bodyPr/>
          <a:lstStyle/>
          <a:p>
            <a:fld id="{3E0409F6-35B1-40E7-B43B-545C7BC1EA69}" type="slidenum">
              <a:rPr 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sz="1200" b="1" dirty="0">
                <a:latin typeface="+mn-lt"/>
              </a:rPr>
              <a:t>HS </a:t>
            </a:r>
            <a:r>
              <a:rPr lang="en-US" sz="1200" b="1" dirty="0" err="1">
                <a:latin typeface="+mn-lt"/>
              </a:rPr>
              <a:t>nêu</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khó</a:t>
            </a:r>
            <a:r>
              <a:rPr lang="en-US" sz="1200" b="1" dirty="0">
                <a:latin typeface="+mn-lt"/>
              </a:rPr>
              <a:t> GV </a:t>
            </a:r>
            <a:r>
              <a:rPr lang="en-US" sz="1200" b="1" dirty="0" err="1">
                <a:latin typeface="+mn-lt"/>
              </a:rPr>
              <a:t>gõ</a:t>
            </a:r>
            <a:r>
              <a:rPr lang="en-US" sz="1200" b="1" dirty="0">
                <a:latin typeface="+mn-lt"/>
              </a:rPr>
              <a:t> </a:t>
            </a:r>
            <a:r>
              <a:rPr lang="en-US" sz="1200" b="1" dirty="0" err="1">
                <a:latin typeface="+mn-lt"/>
              </a:rPr>
              <a:t>ngay</a:t>
            </a:r>
            <a:r>
              <a:rPr lang="en-US" sz="1200" b="1" dirty="0">
                <a:latin typeface="+mn-lt"/>
              </a:rPr>
              <a:t> </a:t>
            </a:r>
            <a:r>
              <a:rPr lang="en-US" sz="1200" b="1" dirty="0" err="1">
                <a:latin typeface="+mn-lt"/>
              </a:rPr>
              <a:t>từ</a:t>
            </a:r>
            <a:r>
              <a:rPr lang="en-US" sz="1200" b="1" dirty="0">
                <a:latin typeface="+mn-lt"/>
              </a:rPr>
              <a:t> </a:t>
            </a:r>
            <a:r>
              <a:rPr lang="en-US" sz="1200" b="1" dirty="0" err="1">
                <a:latin typeface="+mn-lt"/>
              </a:rPr>
              <a:t>đó</a:t>
            </a:r>
            <a:r>
              <a:rPr lang="en-US" sz="1200" b="1" dirty="0">
                <a:latin typeface="+mn-lt"/>
              </a:rPr>
              <a:t> </a:t>
            </a:r>
            <a:r>
              <a:rPr lang="en-US" sz="1200" b="1" dirty="0" err="1">
                <a:latin typeface="+mn-lt"/>
              </a:rPr>
              <a:t>trên</a:t>
            </a:r>
            <a:r>
              <a:rPr lang="en-US" sz="1200" b="1" dirty="0">
                <a:latin typeface="+mn-lt"/>
              </a:rPr>
              <a:t> BÀI GIẢNG ĐANG TRÌNH CHIẾU </a:t>
            </a:r>
            <a:r>
              <a:rPr lang="en-US" sz="1200" b="1" dirty="0" err="1">
                <a:latin typeface="+mn-lt"/>
              </a:rPr>
              <a:t>luôn</a:t>
            </a:r>
            <a:r>
              <a:rPr lang="en-US" sz="1200" b="1" dirty="0">
                <a:latin typeface="+mn-lt"/>
              </a:rPr>
              <a:t> </a:t>
            </a:r>
            <a:r>
              <a:rPr lang="en-US" sz="1200" b="1" dirty="0" err="1">
                <a:latin typeface="+mn-lt"/>
              </a:rPr>
              <a:t>mà</a:t>
            </a:r>
            <a:r>
              <a:rPr lang="en-US" sz="1200" b="1" dirty="0">
                <a:latin typeface="+mn-lt"/>
              </a:rPr>
              <a:t> </a:t>
            </a:r>
            <a:r>
              <a:rPr lang="en-US" sz="1200" b="1" dirty="0" err="1">
                <a:latin typeface="+mn-lt"/>
              </a:rPr>
              <a:t>không</a:t>
            </a:r>
            <a:r>
              <a:rPr lang="en-US" sz="1200" b="1" dirty="0">
                <a:latin typeface="+mn-lt"/>
              </a:rPr>
              <a:t> </a:t>
            </a:r>
            <a:r>
              <a:rPr lang="en-US" sz="1200" b="1" dirty="0" err="1">
                <a:latin typeface="+mn-lt"/>
              </a:rPr>
              <a:t>cần</a:t>
            </a:r>
            <a:r>
              <a:rPr lang="en-US" sz="1200" b="1" dirty="0">
                <a:latin typeface="+mn-lt"/>
              </a:rPr>
              <a:t> </a:t>
            </a:r>
            <a:r>
              <a:rPr lang="en-US" sz="1200" b="1" dirty="0" err="1">
                <a:latin typeface="+mn-lt"/>
              </a:rPr>
              <a:t>thoát</a:t>
            </a:r>
            <a:r>
              <a:rPr lang="en-US" sz="1200" b="1" dirty="0">
                <a:latin typeface="+mn-lt"/>
              </a:rPr>
              <a:t> </a:t>
            </a:r>
            <a:r>
              <a:rPr lang="en-US" sz="1200" b="1" dirty="0" err="1">
                <a:latin typeface="+mn-lt"/>
              </a:rPr>
              <a:t>ra.</a:t>
            </a:r>
            <a:r>
              <a:rPr lang="en-US" sz="1200" b="1" dirty="0">
                <a:latin typeface="+mn-lt"/>
              </a:rPr>
              <a:t> (CLICK CHUỘT VÀO KHUNG TỪ KHÓ ĐỌC VÀ GÕ)</a:t>
            </a:r>
            <a:endParaRPr lang="en-US" sz="1200" b="1" dirty="0"/>
          </a:p>
        </p:txBody>
      </p:sp>
      <p:sp>
        <p:nvSpPr>
          <p:cNvPr id="4" name="Slide Number Placeholder 3"/>
          <p:cNvSpPr>
            <a:spLocks noGrp="1"/>
          </p:cNvSpPr>
          <p:nvPr>
            <p:ph type="sldNum" sz="quarter" idx="5"/>
          </p:nvPr>
        </p:nvSpPr>
        <p:spPr/>
        <p:txBody>
          <a:bodyPr/>
          <a:lstStyle/>
          <a:p>
            <a:fld id="{3E0409F6-35B1-40E7-B43B-545C7BC1EA69}" type="slidenum">
              <a:rPr lang="en-US" smtClean="0"/>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dirty="0" err="1">
                <a:solidFill>
                  <a:srgbClr val="002060"/>
                </a:solidFill>
                <a:latin typeface="#9Slide03 Arima Madurai Black" panose="00000A00000000000000" pitchFamily="2" charset="0"/>
                <a:cs typeface="#9Slide03 Arima Madurai Black" panose="00000A00000000000000" pitchFamily="2" charset="0"/>
              </a:rPr>
              <a:t>Thiết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kế</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Hương</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Thảo</a:t>
            </a:r>
            <a:r>
              <a:rPr lang="en-US" sz="1200" dirty="0">
                <a:solidFill>
                  <a:srgbClr val="002060"/>
                </a:solidFill>
                <a:latin typeface="#9Slide03 Arima Madurai Black" panose="00000A00000000000000" pitchFamily="2" charset="0"/>
                <a:cs typeface="#9Slide03 Arima Madurai Black" panose="00000A00000000000000" pitchFamily="2" charset="0"/>
              </a:rPr>
              <a:t> – </a:t>
            </a:r>
            <a:r>
              <a:rPr lang="en-US" sz="1200" dirty="0" err="1">
                <a:solidFill>
                  <a:srgbClr val="002060"/>
                </a:solidFill>
                <a:latin typeface="#9Slide03 Arima Madurai Black" panose="00000A00000000000000" pitchFamily="2" charset="0"/>
                <a:cs typeface="#9Slide03 Arima Madurai Black" panose="00000A00000000000000" pitchFamily="2" charset="0"/>
              </a:rPr>
              <a:t>Zalo</a:t>
            </a:r>
            <a:r>
              <a:rPr lang="en-US" sz="1200" dirty="0">
                <a:solidFill>
                  <a:srgbClr val="002060"/>
                </a:solidFill>
                <a:latin typeface="#9Slide03 Arima Madurai Black" panose="00000A00000000000000" pitchFamily="2" charset="0"/>
                <a:cs typeface="#9Slide03 Arima Madurai Black" panose="00000A00000000000000" pitchFamily="2" charset="0"/>
              </a:rPr>
              <a:t> 0972.115.126. </a:t>
            </a:r>
            <a:r>
              <a:rPr lang="en-US" sz="1200" dirty="0" err="1">
                <a:solidFill>
                  <a:srgbClr val="002060"/>
                </a:solidFill>
                <a:latin typeface="#9Slide03 Arima Madurai Black" panose="00000A00000000000000" pitchFamily="2" charset="0"/>
                <a:cs typeface="#9Slide03 Arima Madurai Black" panose="00000A00000000000000" pitchFamily="2" charset="0"/>
              </a:rPr>
              <a:t>Các</a:t>
            </a:r>
            <a:r>
              <a:rPr lang="en-US" sz="1200" dirty="0">
                <a:solidFill>
                  <a:srgbClr val="002060"/>
                </a:solidFill>
                <a:latin typeface="#9Slide03 Arima Madurai Black" panose="00000A00000000000000" pitchFamily="2" charset="0"/>
                <a:cs typeface="#9Slide03 Arima Madurai Black" panose="00000A00000000000000" pitchFamily="2" charset="0"/>
              </a:rPr>
              <a:t> nick </a:t>
            </a:r>
            <a:r>
              <a:rPr lang="en-US" sz="1200" dirty="0" err="1">
                <a:solidFill>
                  <a:srgbClr val="002060"/>
                </a:solidFill>
                <a:latin typeface="#9Slide03 Arima Madurai Black" panose="00000A00000000000000" pitchFamily="2" charset="0"/>
                <a:cs typeface="#9Slide03 Arima Madurai Black" panose="00000A00000000000000" pitchFamily="2" charset="0"/>
              </a:rPr>
              <a:t>khác</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đều</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là</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giả</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mạo</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ăn</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cắp</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chất</a:t>
            </a:r>
            <a:r>
              <a:rPr lang="en-US" sz="1200" dirty="0">
                <a:solidFill>
                  <a:srgbClr val="002060"/>
                </a:solidFill>
                <a:latin typeface="#9Slide03 Arima Madurai Black" panose="00000A00000000000000" pitchFamily="2" charset="0"/>
                <a:cs typeface="#9Slide03 Arima Madurai Black" panose="00000A00000000000000" pitchFamily="2" charset="0"/>
              </a:rPr>
              <a:t> </a:t>
            </a:r>
            <a:r>
              <a:rPr lang="en-US" sz="1200" dirty="0" err="1">
                <a:solidFill>
                  <a:srgbClr val="002060"/>
                </a:solidFill>
                <a:latin typeface="#9Slide03 Arima Madurai Black" panose="00000A00000000000000" pitchFamily="2" charset="0"/>
                <a:cs typeface="#9Slide03 Arima Madurai Black" panose="00000A00000000000000" pitchFamily="2" charset="0"/>
              </a:rPr>
              <a:t>xám</a:t>
            </a:r>
            <a:endParaRPr lang="en-US" sz="1200" dirty="0">
              <a:solidFill>
                <a:srgbClr val="002060"/>
              </a:solidFill>
              <a:latin typeface="#9Slide03 Arima Madurai Black" panose="00000A00000000000000" pitchFamily="2" charset="0"/>
              <a:cs typeface="#9Slide03 Arima Madurai Black" panose="00000A00000000000000" pitchFamily="2"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983F402-B052-4241-8575-CB7BF572689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endParaRPr lang="en-US" sz="1200"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E0409F6-35B1-40E7-B43B-545C7BC1EA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2.xml"/><Relationship Id="rId5" Type="http://schemas.openxmlformats.org/officeDocument/2006/relationships/tags" Target="../tags/tag47.xml"/><Relationship Id="rId4" Type="http://schemas.openxmlformats.org/officeDocument/2006/relationships/tags" Target="../tags/tag46.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s://www.facebook.com/groups/629898828017053" TargetMode="Externa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2.xml"/><Relationship Id="rId4" Type="http://schemas.openxmlformats.org/officeDocument/2006/relationships/tags" Target="../tags/tag5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2.xml"/><Relationship Id="rId5" Type="http://schemas.openxmlformats.org/officeDocument/2006/relationships/tags" Target="../tags/tag73.xml"/><Relationship Id="rId4" Type="http://schemas.openxmlformats.org/officeDocument/2006/relationships/tags" Target="../tags/tag7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Master" Target="../slideMasters/slideMaster2.xml"/><Relationship Id="rId4" Type="http://schemas.openxmlformats.org/officeDocument/2006/relationships/tags" Target="../tags/tag77.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2.xml"/><Relationship Id="rId5" Type="http://schemas.openxmlformats.org/officeDocument/2006/relationships/tags" Target="../tags/tag82.xml"/><Relationship Id="rId4" Type="http://schemas.openxmlformats.org/officeDocument/2006/relationships/tags" Target="../tags/tag8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2023/10/28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2023/10/28</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p:cNvSpPr txBox="1"/>
          <p:nvPr userDrawn="1"/>
        </p:nvSpPr>
        <p:spPr>
          <a:xfrm>
            <a:off x="10975792" y="0"/>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p:cNvSpPr txBox="1"/>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p:cNvSpPr txBox="1"/>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p:cNvPicPr>
            <a:picLocks noChangeAspect="1"/>
          </p:cNvPicPr>
          <p:nvPr userDrawn="1"/>
        </p:nvPicPr>
        <p:blipFill>
          <a:blip r:embed="rId8"/>
          <a:stretch>
            <a:fillRect/>
          </a:stretch>
        </p:blipFill>
        <p:spPr>
          <a:xfrm>
            <a:off x="-8487112" y="-76200"/>
            <a:ext cx="2188654" cy="265808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2" name="TextBox 3"/>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pic>
        <p:nvPicPr>
          <p:cNvPr id="4" name="Picture 3"/>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p:cNvSpPr txBox="1"/>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p:cNvSpPr txBox="1"/>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pic>
        <p:nvPicPr>
          <p:cNvPr id="16" name="Picture 15"/>
          <p:cNvPicPr>
            <a:picLocks noChangeAspect="1"/>
          </p:cNvPicPr>
          <p:nvPr userDrawn="1"/>
        </p:nvPicPr>
        <p:blipFill>
          <a:blip r:embed="rId8"/>
          <a:stretch>
            <a:fillRect/>
          </a:stretch>
        </p:blipFill>
        <p:spPr>
          <a:xfrm>
            <a:off x="523006" y="7903349"/>
            <a:ext cx="2188654" cy="2658086"/>
          </a:xfrm>
          <a:prstGeom prst="rect">
            <a:avLst/>
          </a:prstGeom>
        </p:spPr>
      </p:pic>
      <p:pic>
        <p:nvPicPr>
          <p:cNvPr id="17" name="Picture 16"/>
          <p:cNvPicPr>
            <a:picLocks noChangeAspect="1"/>
          </p:cNvPicPr>
          <p:nvPr userDrawn="1"/>
        </p:nvPicPr>
        <p:blipFill>
          <a:blip r:embed="rId8"/>
          <a:stretch>
            <a:fillRect/>
          </a:stretch>
        </p:blipFill>
        <p:spPr>
          <a:xfrm>
            <a:off x="-8487112" y="-76200"/>
            <a:ext cx="2188654" cy="265808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sp>
        <p:nvSpPr>
          <p:cNvPr id="2" name="TextBox 3"/>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p:cNvSpPr txBox="1"/>
          <p:nvPr userDrawn="1"/>
        </p:nvSpPr>
        <p:spPr>
          <a:xfrm>
            <a:off x="10975792" y="0"/>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3" name="Title 1"/>
          <p:cNvSpPr txBox="1"/>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14" name="Title 1"/>
          <p:cNvSpPr txBox="1"/>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9" name="Picture 18"/>
          <p:cNvPicPr>
            <a:picLocks noChangeAspect="1"/>
          </p:cNvPicPr>
          <p:nvPr userDrawn="1"/>
        </p:nvPicPr>
        <p:blipFill>
          <a:blip r:embed="rId8"/>
          <a:stretch>
            <a:fillRect/>
          </a:stretch>
        </p:blipFill>
        <p:spPr>
          <a:xfrm>
            <a:off x="523006" y="7903349"/>
            <a:ext cx="2188654" cy="2658086"/>
          </a:xfrm>
          <a:prstGeom prst="rect">
            <a:avLst/>
          </a:prstGeom>
        </p:spPr>
      </p:pic>
      <p:pic>
        <p:nvPicPr>
          <p:cNvPr id="20" name="Picture 19"/>
          <p:cNvPicPr>
            <a:picLocks noChangeAspect="1"/>
          </p:cNvPicPr>
          <p:nvPr userDrawn="1"/>
        </p:nvPicPr>
        <p:blipFill>
          <a:blip r:embed="rId8"/>
          <a:stretch>
            <a:fillRect/>
          </a:stretch>
        </p:blipFill>
        <p:spPr>
          <a:xfrm>
            <a:off x="-8487112" y="-76200"/>
            <a:ext cx="2188654" cy="2658086"/>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2023/10/28</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2023/10/28</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2023/10/28</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2023/10/28</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46075" y="803910"/>
            <a:ext cx="11524615" cy="54692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437515" y="241935"/>
            <a:ext cx="5868670" cy="5447030"/>
          </a:xfrm>
          <a:prstGeom prst="rect">
            <a:avLst/>
          </a:prstGeom>
        </p:spPr>
      </p:pic>
      <p:pic>
        <p:nvPicPr>
          <p:cNvPr id="16" name="图片 15" descr="椭圆 1 拷贝 5"/>
          <p:cNvPicPr>
            <a:picLocks noChangeAspect="1"/>
          </p:cNvPicPr>
          <p:nvPr userDrawn="1"/>
        </p:nvPicPr>
        <p:blipFill>
          <a:blip r:embed="rId4"/>
          <a:stretch>
            <a:fillRect/>
          </a:stretch>
        </p:blipFill>
        <p:spPr>
          <a:xfrm>
            <a:off x="-163830" y="2498725"/>
            <a:ext cx="5321300" cy="3190240"/>
          </a:xfrm>
          <a:prstGeom prst="rect">
            <a:avLst/>
          </a:prstGeom>
        </p:spPr>
      </p:pic>
      <p:pic>
        <p:nvPicPr>
          <p:cNvPr id="13" name="图片 12" descr="7"/>
          <p:cNvPicPr>
            <a:picLocks noChangeAspect="1"/>
          </p:cNvPicPr>
          <p:nvPr userDrawn="1"/>
        </p:nvPicPr>
        <p:blipFill>
          <a:blip r:embed="rId5"/>
          <a:srcRect t="64676"/>
          <a:stretch>
            <a:fillRect/>
          </a:stretch>
        </p:blipFill>
        <p:spPr>
          <a:xfrm>
            <a:off x="0" y="4076700"/>
            <a:ext cx="12204065" cy="2781300"/>
          </a:xfrm>
          <a:prstGeom prst="rect">
            <a:avLst/>
          </a:prstGeom>
        </p:spPr>
      </p:pic>
      <p:sp>
        <p:nvSpPr>
          <p:cNvPr id="2" name="TextBox 3"/>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3" name="Title 1"/>
          <p:cNvSpPr txBox="1"/>
          <p:nvPr userDrawn="1"/>
        </p:nvSpPr>
        <p:spPr>
          <a:xfrm>
            <a:off x="10975792" y="0"/>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0" dirty="0" err="1">
                <a:solidFill>
                  <a:schemeClr val="accent2">
                    <a:lumMod val="20000"/>
                    <a:lumOff val="80000"/>
                  </a:schemeClr>
                </a:solidFill>
                <a:latin typeface="#9Slide07 HoneyCream" pitchFamily="2" charset="0"/>
              </a:rPr>
              <a:t>Măng</a:t>
            </a:r>
            <a:r>
              <a:rPr lang="en-US" sz="2000" b="0" dirty="0">
                <a:solidFill>
                  <a:schemeClr val="accent2">
                    <a:lumMod val="20000"/>
                    <a:lumOff val="80000"/>
                  </a:schemeClr>
                </a:solidFill>
                <a:latin typeface="#9Slide07 HoneyCream" pitchFamily="2" charset="0"/>
              </a:rPr>
              <a:t> Non</a:t>
            </a:r>
          </a:p>
        </p:txBody>
      </p:sp>
      <p:pic>
        <p:nvPicPr>
          <p:cNvPr id="4" name="Picture 3"/>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8" name="Title 1"/>
          <p:cNvSpPr txBox="1"/>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b="0" dirty="0">
                <a:solidFill>
                  <a:schemeClr val="accent6">
                    <a:lumMod val="50000"/>
                    <a:alpha val="41000"/>
                  </a:schemeClr>
                </a:solidFill>
                <a:latin typeface="SVN-Ready" panose="02040603050506020204" pitchFamily="18" charset="0"/>
              </a:rPr>
              <a:t>By </a:t>
            </a:r>
            <a:r>
              <a:rPr lang="en-US" sz="1600" b="0" dirty="0" err="1">
                <a:solidFill>
                  <a:schemeClr val="accent6">
                    <a:lumMod val="50000"/>
                    <a:alpha val="41000"/>
                  </a:schemeClr>
                </a:solidFill>
                <a:latin typeface="SVN-Ready" panose="02040603050506020204" pitchFamily="18" charset="0"/>
              </a:rPr>
              <a:t>Khánh</a:t>
            </a:r>
            <a:r>
              <a:rPr lang="en-US" sz="1600" b="0" dirty="0">
                <a:solidFill>
                  <a:schemeClr val="accent6">
                    <a:lumMod val="50000"/>
                    <a:alpha val="41000"/>
                  </a:schemeClr>
                </a:solidFill>
                <a:latin typeface="SVN-Ready" panose="02040603050506020204" pitchFamily="18" charset="0"/>
              </a:rPr>
              <a:t> </a:t>
            </a:r>
            <a:r>
              <a:rPr lang="en-US" sz="1600" b="0" dirty="0" err="1">
                <a:solidFill>
                  <a:schemeClr val="accent6">
                    <a:lumMod val="50000"/>
                    <a:alpha val="41000"/>
                  </a:schemeClr>
                </a:solidFill>
                <a:latin typeface="SVN-Ready" panose="02040603050506020204" pitchFamily="18" charset="0"/>
              </a:rPr>
              <a:t>Huyền</a:t>
            </a:r>
            <a:endParaRPr lang="en-US" sz="1600" b="0" dirty="0">
              <a:solidFill>
                <a:schemeClr val="accent6">
                  <a:lumMod val="50000"/>
                  <a:alpha val="41000"/>
                </a:schemeClr>
              </a:solidFill>
              <a:latin typeface="SVN-Ready" panose="02040603050506020204" pitchFamily="18" charset="0"/>
            </a:endParaRPr>
          </a:p>
        </p:txBody>
      </p:sp>
      <p:sp>
        <p:nvSpPr>
          <p:cNvPr id="9" name="Title 1"/>
          <p:cNvSpPr txBox="1"/>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accent3">
                    <a:lumMod val="60000"/>
                    <a:lumOff val="40000"/>
                  </a:schemeClr>
                </a:solidFill>
                <a:latin typeface="#9Slide07 HoneyCream" pitchFamily="2" charset="0"/>
              </a:rPr>
              <a:t>Măng</a:t>
            </a:r>
            <a:r>
              <a:rPr lang="en-US" sz="1800" b="0" dirty="0">
                <a:solidFill>
                  <a:schemeClr val="accent3">
                    <a:lumMod val="60000"/>
                    <a:lumOff val="40000"/>
                  </a:schemeClr>
                </a:solidFill>
                <a:latin typeface="#9Slide07 HoneyCream" pitchFamily="2" charset="0"/>
              </a:rPr>
              <a:t> Non</a:t>
            </a:r>
          </a:p>
        </p:txBody>
      </p:sp>
      <p:pic>
        <p:nvPicPr>
          <p:cNvPr id="10" name="Picture 9"/>
          <p:cNvPicPr>
            <a:picLocks noChangeAspect="1"/>
          </p:cNvPicPr>
          <p:nvPr userDrawn="1"/>
        </p:nvPicPr>
        <p:blipFill>
          <a:blip r:embed="rId8"/>
          <a:stretch>
            <a:fillRect/>
          </a:stretch>
        </p:blipFill>
        <p:spPr>
          <a:xfrm>
            <a:off x="523006" y="7903349"/>
            <a:ext cx="2188654" cy="2658086"/>
          </a:xfrm>
          <a:prstGeom prst="rect">
            <a:avLst/>
          </a:prstGeom>
        </p:spPr>
      </p:pic>
      <p:pic>
        <p:nvPicPr>
          <p:cNvPr id="11" name="Picture 10"/>
          <p:cNvPicPr>
            <a:picLocks noChangeAspect="1"/>
          </p:cNvPicPr>
          <p:nvPr userDrawn="1"/>
        </p:nvPicPr>
        <p:blipFill>
          <a:blip r:embed="rId8"/>
          <a:stretch>
            <a:fillRect/>
          </a:stretch>
        </p:blipFill>
        <p:spPr>
          <a:xfrm>
            <a:off x="-8487112" y="-76200"/>
            <a:ext cx="2188654" cy="265808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2023/10/28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2023/10/28</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stretch>
            <a:fillRect/>
          </a:stretch>
        </p:blipFill>
        <p:spPr>
          <a:xfrm>
            <a:off x="-527" y="-1314"/>
            <a:ext cx="12193057" cy="6860627"/>
          </a:xfrm>
          <a:prstGeom prst="rect">
            <a:avLst/>
          </a:prstGeom>
        </p:spPr>
      </p:pic>
      <p:pic>
        <p:nvPicPr>
          <p:cNvPr id="6" name="图片 5"/>
          <p:cNvPicPr>
            <a:picLocks noChangeAspect="1"/>
          </p:cNvPicPr>
          <p:nvPr userDrawn="1"/>
        </p:nvPicPr>
        <p:blipFill>
          <a:blip r:embed="rId3"/>
          <a:stretch>
            <a:fillRect/>
          </a:stretch>
        </p:blipFill>
        <p:spPr>
          <a:xfrm>
            <a:off x="-178527" y="-236046"/>
            <a:ext cx="12697036" cy="68606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527" y="-1314"/>
            <a:ext cx="12193057" cy="68606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48484D2-C01F-4EA8-81EF-09692B85756F}" type="datetimeFigureOut">
              <a:rPr lang="zh-CN" altLang="en-US" smtClean="0"/>
              <a:t>2023/10/28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48484D2-C01F-4EA8-81EF-09692B85756F}" type="datetimeFigureOut">
              <a:rPr lang="zh-CN" altLang="en-US" smtClean="0"/>
              <a:t>2023/10/28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48484D2-C01F-4EA8-81EF-09692B85756F}" type="datetimeFigureOut">
              <a:rPr lang="zh-CN" altLang="en-US" smtClean="0"/>
              <a:t>2023/10/28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A12AE68-675A-43D3-9322-235CD1ABF26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48484D2-C01F-4EA8-81EF-09692B85756F}" type="datetimeFigureOut">
              <a:rPr lang="zh-CN" altLang="en-US" smtClean="0"/>
              <a:t>2023/10/28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A12AE68-675A-43D3-9322-235CD1ABF26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484D2-C01F-4EA8-81EF-09692B85756F}" type="datetimeFigureOut">
              <a:rPr lang="zh-CN" altLang="en-US" smtClean="0"/>
              <a:t>2023/10/28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A12AE68-675A-43D3-9322-235CD1ABF26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2" name="矩形 11"/>
          <p:cNvSpPr/>
          <p:nvPr userDrawn="1"/>
        </p:nvSpPr>
        <p:spPr>
          <a:xfrm>
            <a:off x="1434465" y="1610360"/>
            <a:ext cx="8517890" cy="42335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7" name="图片 6" descr="02"/>
          <p:cNvPicPr>
            <a:picLocks noChangeAspect="1"/>
          </p:cNvPicPr>
          <p:nvPr userDrawn="1"/>
        </p:nvPicPr>
        <p:blipFill>
          <a:blip r:embed="rId3"/>
          <a:stretch>
            <a:fillRect/>
          </a:stretch>
        </p:blipFill>
        <p:spPr>
          <a:xfrm>
            <a:off x="-12700" y="-4000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9028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5366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27345"/>
            <a:ext cx="1914525" cy="1390650"/>
          </a:xfrm>
          <a:prstGeom prst="rect">
            <a:avLst/>
          </a:prstGeom>
        </p:spPr>
      </p:pic>
      <p:pic>
        <p:nvPicPr>
          <p:cNvPr id="15" name="图片 14" descr="图层 7 拷贝"/>
          <p:cNvPicPr>
            <a:picLocks noChangeAspect="1"/>
          </p:cNvPicPr>
          <p:nvPr userDrawn="1"/>
        </p:nvPicPr>
        <p:blipFill>
          <a:blip r:embed="rId4"/>
          <a:stretch>
            <a:fillRect/>
          </a:stretch>
        </p:blipFill>
        <p:spPr>
          <a:xfrm flipH="1">
            <a:off x="8920480" y="5269865"/>
            <a:ext cx="2131695" cy="1548130"/>
          </a:xfrm>
          <a:prstGeom prst="rect">
            <a:avLst/>
          </a:prstGeom>
        </p:spPr>
      </p:pic>
      <p:sp>
        <p:nvSpPr>
          <p:cNvPr id="3" name="Title 1"/>
          <p:cNvSpPr txBox="1"/>
          <p:nvPr userDrawn="1"/>
        </p:nvSpPr>
        <p:spPr>
          <a:xfrm>
            <a:off x="10975792" y="0"/>
            <a:ext cx="1540006" cy="3249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0" dirty="0">
              <a:solidFill>
                <a:schemeClr val="accent2">
                  <a:lumMod val="20000"/>
                  <a:lumOff val="80000"/>
                </a:schemeClr>
              </a:solidFill>
              <a:latin typeface="#9Slide07 HoneyCream" pitchFamily="2" charset="0"/>
            </a:endParaRPr>
          </a:p>
        </p:txBody>
      </p:sp>
      <p:pic>
        <p:nvPicPr>
          <p:cNvPr id="4" name="Picture 3"/>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8" name="Picture 7"/>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4" name="Title 1"/>
          <p:cNvSpPr txBox="1"/>
          <p:nvPr userDrawn="1"/>
        </p:nvSpPr>
        <p:spPr>
          <a:xfrm>
            <a:off x="-661557" y="614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b="0" dirty="0">
              <a:solidFill>
                <a:schemeClr val="accent3">
                  <a:lumMod val="60000"/>
                  <a:lumOff val="40000"/>
                </a:schemeClr>
              </a:solidFill>
              <a:latin typeface="#9Slide07 HoneyCream" pitchFamily="2"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2023/10/28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48484D2-C01F-4EA8-81EF-09692B85756F}" type="datetimeFigureOut">
              <a:rPr lang="zh-CN" altLang="en-US" smtClean="0"/>
              <a:t>2023/10/28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12AE68-675A-43D3-9322-235CD1ABF26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2023/10/28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48484D2-C01F-4EA8-81EF-09692B85756F}" type="datetimeFigureOut">
              <a:rPr lang="zh-CN" altLang="en-US" smtClean="0"/>
              <a:t>2023/10/28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12AE68-675A-43D3-9322-235CD1ABF26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2023/10/28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2023/10/28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700" y="-53975"/>
            <a:ext cx="12217400" cy="6858000"/>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81655" y="5139690"/>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402070" y="5413375"/>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8" name="图片 17" descr="02"/>
          <p:cNvPicPr>
            <a:picLocks noChangeAspect="1"/>
          </p:cNvPicPr>
          <p:nvPr userDrawn="1"/>
        </p:nvPicPr>
        <p:blipFill>
          <a:blip r:embed="rId3"/>
          <a:srcRect t="60806" r="60696" b="-488"/>
          <a:stretch>
            <a:fillRect/>
          </a:stretch>
        </p:blipFill>
        <p:spPr>
          <a:xfrm>
            <a:off x="-835025" y="4512945"/>
            <a:ext cx="4043680" cy="2345055"/>
          </a:xfrm>
          <a:prstGeom prst="rect">
            <a:avLst/>
          </a:prstGeom>
        </p:spPr>
      </p:pic>
      <p:pic>
        <p:nvPicPr>
          <p:cNvPr id="15" name="图片 14" descr="图层 7 拷贝"/>
          <p:cNvPicPr>
            <a:picLocks noChangeAspect="1"/>
          </p:cNvPicPr>
          <p:nvPr userDrawn="1"/>
        </p:nvPicPr>
        <p:blipFill>
          <a:blip r:embed="rId4"/>
          <a:stretch>
            <a:fillRect/>
          </a:stretch>
        </p:blipFill>
        <p:spPr>
          <a:xfrm flipH="1">
            <a:off x="2061210" y="5621655"/>
            <a:ext cx="1628775" cy="1182370"/>
          </a:xfrm>
          <a:prstGeom prst="rect">
            <a:avLst/>
          </a:prstGeom>
        </p:spPr>
      </p:pic>
      <p:pic>
        <p:nvPicPr>
          <p:cNvPr id="16" name="图片 15" descr="图层 9 拷贝"/>
          <p:cNvPicPr>
            <a:picLocks noChangeAspect="1"/>
          </p:cNvPicPr>
          <p:nvPr userDrawn="1"/>
        </p:nvPicPr>
        <p:blipFill>
          <a:blip r:embed="rId5"/>
          <a:stretch>
            <a:fillRect/>
          </a:stretch>
        </p:blipFill>
        <p:spPr>
          <a:xfrm>
            <a:off x="2923540" y="5179695"/>
            <a:ext cx="4750435" cy="1664335"/>
          </a:xfrm>
          <a:prstGeom prst="rect">
            <a:avLst/>
          </a:prstGeom>
        </p:spPr>
      </p:pic>
      <p:pic>
        <p:nvPicPr>
          <p:cNvPr id="17" name="图片 16" descr="图层 7 拷贝"/>
          <p:cNvPicPr>
            <a:picLocks noChangeAspect="1"/>
          </p:cNvPicPr>
          <p:nvPr userDrawn="1"/>
        </p:nvPicPr>
        <p:blipFill>
          <a:blip r:embed="rId4"/>
          <a:stretch>
            <a:fillRect/>
          </a:stretch>
        </p:blipFill>
        <p:spPr>
          <a:xfrm>
            <a:off x="-488950" y="5219700"/>
            <a:ext cx="2254885" cy="1638300"/>
          </a:xfrm>
          <a:prstGeom prst="rect">
            <a:avLst/>
          </a:prstGeom>
        </p:spPr>
      </p:pic>
      <p:pic>
        <p:nvPicPr>
          <p:cNvPr id="23" name="图片 22" descr="02"/>
          <p:cNvPicPr>
            <a:picLocks noChangeAspect="1"/>
          </p:cNvPicPr>
          <p:nvPr userDrawn="1"/>
        </p:nvPicPr>
        <p:blipFill>
          <a:blip r:embed="rId3"/>
          <a:srcRect l="43349" t="64262" r="16065" b="661"/>
          <a:stretch>
            <a:fillRect/>
          </a:stretch>
        </p:blipFill>
        <p:spPr>
          <a:xfrm>
            <a:off x="5883910" y="3352165"/>
            <a:ext cx="6308090" cy="3491865"/>
          </a:xfrm>
          <a:prstGeom prst="rect">
            <a:avLst/>
          </a:prstGeom>
        </p:spPr>
      </p:pic>
      <p:pic>
        <p:nvPicPr>
          <p:cNvPr id="24" name="图片 23" descr="图层 7 拷贝"/>
          <p:cNvPicPr>
            <a:picLocks noChangeAspect="1"/>
          </p:cNvPicPr>
          <p:nvPr userDrawn="1"/>
        </p:nvPicPr>
        <p:blipFill>
          <a:blip r:embed="rId4"/>
          <a:stretch>
            <a:fillRect/>
          </a:stretch>
        </p:blipFill>
        <p:spPr>
          <a:xfrm flipH="1">
            <a:off x="10466705" y="4757420"/>
            <a:ext cx="2816225" cy="2046605"/>
          </a:xfrm>
          <a:prstGeom prst="rect">
            <a:avLst/>
          </a:prstGeom>
        </p:spPr>
      </p:pic>
      <p:pic>
        <p:nvPicPr>
          <p:cNvPr id="4" name="Picture 3"/>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5" name="Picture 4"/>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6" name="Picture 5"/>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7" name="Picture 6"/>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2023/10/28</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2023/10/28</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2023/10/28</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2023/10/28</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2023/10/28</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4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Microsoft YaHei"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Microsoft YaHei"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Microsoft YaHei"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Microsoft YaHei"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Microsoft YaHei"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Microsoft YaHei"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Microsoft YaHei"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Microsoft YaHei"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Microsoft YaHei"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Microsoft YaHei"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484D2-C01F-4EA8-81EF-09692B85756F}" type="datetimeFigureOut">
              <a:rPr lang="zh-CN" altLang="en-US" smtClean="0"/>
              <a:t>2023/10/28</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2AE68-675A-43D3-9322-235CD1ABF2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8.png"/><Relationship Id="rId3" Type="http://schemas.openxmlformats.org/officeDocument/2006/relationships/image" Target="../media/image10.png"/><Relationship Id="rId7" Type="http://schemas.openxmlformats.org/officeDocument/2006/relationships/image" Target="../media/image45.png"/><Relationship Id="rId12"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44.png"/><Relationship Id="rId11" Type="http://schemas.openxmlformats.org/officeDocument/2006/relationships/image" Target="../media/image21.emf"/><Relationship Id="rId5" Type="http://schemas.openxmlformats.org/officeDocument/2006/relationships/image" Target="../media/image30.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1.jpe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2.jpe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5.sv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12.jpeg"/><Relationship Id="rId1" Type="http://schemas.openxmlformats.org/officeDocument/2006/relationships/slideLayout" Target="../slideLayouts/slideLayout1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emf"/></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85.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20.xml"/><Relationship Id="rId7" Type="http://schemas.openxmlformats.org/officeDocument/2006/relationships/image" Target="../media/image62.png"/><Relationship Id="rId12" Type="http://schemas.openxmlformats.org/officeDocument/2006/relationships/image" Target="../media/image66.png"/><Relationship Id="rId2" Type="http://schemas.openxmlformats.org/officeDocument/2006/relationships/slideLayout" Target="../slideLayouts/slideLayout36.xml"/><Relationship Id="rId1" Type="http://schemas.openxmlformats.org/officeDocument/2006/relationships/tags" Target="../tags/tag86.xml"/><Relationship Id="rId6" Type="http://schemas.openxmlformats.org/officeDocument/2006/relationships/image" Target="../media/image61.png"/><Relationship Id="rId11" Type="http://schemas.microsoft.com/office/2007/relationships/hdphoto" Target="../media/hdphoto1.wdp"/><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3.xml"/><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21.xml"/><Relationship Id="rId7" Type="http://schemas.openxmlformats.org/officeDocument/2006/relationships/image" Target="../media/image63.png"/><Relationship Id="rId2" Type="http://schemas.openxmlformats.org/officeDocument/2006/relationships/slideLayout" Target="../slideLayouts/slideLayout36.xml"/><Relationship Id="rId1" Type="http://schemas.openxmlformats.org/officeDocument/2006/relationships/tags" Target="../tags/tag87.xml"/><Relationship Id="rId6" Type="http://schemas.openxmlformats.org/officeDocument/2006/relationships/image" Target="../media/image62.png"/><Relationship Id="rId11" Type="http://schemas.openxmlformats.org/officeDocument/2006/relationships/image" Target="../media/image68.png"/><Relationship Id="rId5" Type="http://schemas.openxmlformats.org/officeDocument/2006/relationships/image" Target="../media/image60.png"/><Relationship Id="rId10" Type="http://schemas.microsoft.com/office/2007/relationships/hdphoto" Target="../media/hdphoto2.wdp"/><Relationship Id="rId4" Type="http://schemas.openxmlformats.org/officeDocument/2006/relationships/image" Target="../media/image59.png"/><Relationship Id="rId9"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4.xml"/><Relationship Id="rId1" Type="http://schemas.openxmlformats.org/officeDocument/2006/relationships/tags" Target="../tags/tag84.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8.wmf"/><Relationship Id="rId5" Type="http://schemas.openxmlformats.org/officeDocument/2006/relationships/image" Target="../media/image37.pn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a:fillRect/>
          </a:stretch>
        </p:blipFill>
        <p:spPr>
          <a:xfrm>
            <a:off x="20" y="1282"/>
            <a:ext cx="12191980" cy="6856718"/>
          </a:xfrm>
          <a:prstGeom prst="rect">
            <a:avLst/>
          </a:prstGeom>
        </p:spPr>
      </p:pic>
      <p:pic>
        <p:nvPicPr>
          <p:cNvPr id="6" name="图形 7"/>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76117">
            <a:off x="759175" y="218792"/>
            <a:ext cx="3263900" cy="1358900"/>
          </a:xfrm>
          <a:prstGeom prst="rect">
            <a:avLst/>
          </a:prstGeom>
        </p:spPr>
      </p:pic>
      <p:pic>
        <p:nvPicPr>
          <p:cNvPr id="7" name="Picture 6"/>
          <p:cNvPicPr>
            <a:picLocks noChangeAspect="1"/>
          </p:cNvPicPr>
          <p:nvPr/>
        </p:nvPicPr>
        <p:blipFill>
          <a:blip r:embed="rId6"/>
          <a:stretch>
            <a:fillRect/>
          </a:stretch>
        </p:blipFill>
        <p:spPr>
          <a:xfrm>
            <a:off x="5193751" y="1050925"/>
            <a:ext cx="3048549" cy="883855"/>
          </a:xfrm>
          <a:prstGeom prst="rect">
            <a:avLst/>
          </a:prstGeom>
        </p:spPr>
      </p:pic>
      <p:pic>
        <p:nvPicPr>
          <p:cNvPr id="8" name="Picture 7"/>
          <p:cNvPicPr>
            <a:picLocks noChangeAspect="1"/>
          </p:cNvPicPr>
          <p:nvPr/>
        </p:nvPicPr>
        <p:blipFill>
          <a:blip r:embed="rId7">
            <a:duotone>
              <a:prstClr val="black"/>
              <a:schemeClr val="accent4">
                <a:tint val="45000"/>
                <a:satMod val="400000"/>
              </a:schemeClr>
            </a:duotone>
          </a:blip>
          <a:stretch>
            <a:fillRect/>
          </a:stretch>
        </p:blipFill>
        <p:spPr>
          <a:xfrm>
            <a:off x="-60588" y="2526301"/>
            <a:ext cx="4499238" cy="1072989"/>
          </a:xfrm>
          <a:prstGeom prst="rect">
            <a:avLst/>
          </a:prstGeom>
        </p:spPr>
      </p:pic>
      <p:sp>
        <p:nvSpPr>
          <p:cNvPr id="11" name="TextBox 10"/>
          <p:cNvSpPr txBox="1"/>
          <p:nvPr/>
        </p:nvSpPr>
        <p:spPr>
          <a:xfrm>
            <a:off x="3499330" y="200025"/>
            <a:ext cx="6587645" cy="584775"/>
          </a:xfrm>
          <a:prstGeom prst="rect">
            <a:avLst/>
          </a:prstGeom>
          <a:noFill/>
        </p:spPr>
        <p:txBody>
          <a:bodyPr wrap="square" rtlCol="0">
            <a:spAutoFit/>
          </a:bodyPr>
          <a:lstStyle/>
          <a:p>
            <a:r>
              <a:rPr lang="en-US" sz="3200" dirty="0" err="1">
                <a:solidFill>
                  <a:srgbClr val="002060"/>
                </a:solidFill>
                <a:latin typeface="Times New Roman" panose="02020603050405020304" pitchFamily="18" charset="0"/>
                <a:cs typeface="Times New Roman" panose="02020603050405020304" pitchFamily="18" charset="0"/>
              </a:rPr>
              <a:t>Thứ</a:t>
            </a:r>
            <a:r>
              <a:rPr lang="vi-VN" sz="3200" dirty="0">
                <a:solidFill>
                  <a:srgbClr val="002060"/>
                </a:solidFill>
                <a:latin typeface="Times New Roman" panose="02020603050405020304" pitchFamily="18" charset="0"/>
                <a:cs typeface="Times New Roman" panose="02020603050405020304" pitchFamily="18" charset="0"/>
              </a:rPr>
              <a:t> Hai </a:t>
            </a:r>
            <a:r>
              <a:rPr lang="en-US" sz="3200" dirty="0" err="1">
                <a:solidFill>
                  <a:srgbClr val="002060"/>
                </a:solidFill>
                <a:latin typeface="Times New Roman" panose="02020603050405020304" pitchFamily="18" charset="0"/>
                <a:cs typeface="Times New Roman" panose="02020603050405020304" pitchFamily="18" charset="0"/>
              </a:rPr>
              <a:t>ngày</a:t>
            </a:r>
            <a:r>
              <a:rPr lang="vi-VN" sz="3200" dirty="0">
                <a:solidFill>
                  <a:srgbClr val="002060"/>
                </a:solidFill>
                <a:latin typeface="Times New Roman" panose="02020603050405020304" pitchFamily="18" charset="0"/>
                <a:cs typeface="Times New Roman" panose="02020603050405020304" pitchFamily="18" charset="0"/>
              </a:rPr>
              <a:t> 23 </a:t>
            </a:r>
            <a:r>
              <a:rPr lang="en-US" sz="3200" dirty="0" err="1">
                <a:solidFill>
                  <a:srgbClr val="002060"/>
                </a:solidFill>
                <a:latin typeface="Times New Roman" panose="02020603050405020304" pitchFamily="18" charset="0"/>
                <a:cs typeface="Times New Roman" panose="02020603050405020304" pitchFamily="18" charset="0"/>
              </a:rPr>
              <a:t>thán</a:t>
            </a:r>
            <a:r>
              <a:rPr lang="vi-VN" sz="3200" dirty="0">
                <a:solidFill>
                  <a:srgbClr val="002060"/>
                </a:solidFill>
                <a:latin typeface="Times New Roman" panose="02020603050405020304" pitchFamily="18" charset="0"/>
                <a:cs typeface="Times New Roman" panose="02020603050405020304" pitchFamily="18" charset="0"/>
              </a:rPr>
              <a:t>g 10 </a:t>
            </a:r>
            <a:r>
              <a:rPr lang="en-US" sz="3200" dirty="0" err="1">
                <a:solidFill>
                  <a:srgbClr val="002060"/>
                </a:solidFill>
                <a:latin typeface="Times New Roman" panose="02020603050405020304" pitchFamily="18" charset="0"/>
                <a:cs typeface="Times New Roman" panose="02020603050405020304" pitchFamily="18" charset="0"/>
              </a:rPr>
              <a:t>nă</a:t>
            </a:r>
            <a:r>
              <a:rPr lang="vi-VN" sz="3200" dirty="0">
                <a:solidFill>
                  <a:srgbClr val="002060"/>
                </a:solidFill>
                <a:latin typeface="Times New Roman" panose="02020603050405020304" pitchFamily="18" charset="0"/>
                <a:cs typeface="Times New Roman" panose="02020603050405020304" pitchFamily="18" charset="0"/>
              </a:rPr>
              <a:t>m 2023 </a:t>
            </a:r>
            <a:endParaRPr lang="en-US" sz="3200" dirty="0">
              <a:solidFill>
                <a:srgbClr val="002060"/>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355898" y="3486150"/>
            <a:ext cx="2292051" cy="3301819"/>
            <a:chOff x="8659005" y="2015411"/>
            <a:chExt cx="2635271" cy="3895801"/>
          </a:xfrm>
        </p:grpSpPr>
        <p:sp>
          <p:nvSpPr>
            <p:cNvPr id="14" name="TextBox 13"/>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sz="1800" i="0" dirty="0">
                  <a:effectLst/>
                  <a:latin typeface="Arial" panose="020B0604020202020204" pitchFamily="34" charset="0"/>
                </a:rPr>
                <a:t>Lê </a:t>
              </a:r>
              <a:r>
                <a:rPr lang="en-SG" sz="1800" i="0" dirty="0" err="1">
                  <a:effectLst/>
                  <a:latin typeface="Arial" panose="020B0604020202020204" pitchFamily="34" charset="0"/>
                </a:rPr>
                <a:t>Thị</a:t>
              </a:r>
              <a:r>
                <a:rPr lang="en-SG" sz="1800" i="0" dirty="0">
                  <a:effectLst/>
                  <a:latin typeface="Arial" panose="020B0604020202020204" pitchFamily="34" charset="0"/>
                </a:rPr>
                <a:t> </a:t>
              </a:r>
              <a:r>
                <a:rPr lang="en-SG" sz="1800" i="0" dirty="0" err="1">
                  <a:effectLst/>
                  <a:latin typeface="Arial" panose="020B0604020202020204" pitchFamily="34" charset="0"/>
                </a:rPr>
                <a:t>Oanh</a:t>
              </a:r>
              <a:endParaRPr lang="en-SG" dirty="0"/>
            </a:p>
          </p:txBody>
        </p:sp>
        <p:pic>
          <p:nvPicPr>
            <p:cNvPr id="15" name="Picture 14"/>
            <p:cNvPicPr>
              <a:picLocks noChangeAspect="1"/>
            </p:cNvPicPr>
            <p:nvPr/>
          </p:nvPicPr>
          <p:blipFill>
            <a:blip r:embed="rId8"/>
            <a:stretch>
              <a:fillRect/>
            </a:stretch>
          </p:blipFill>
          <p:spPr>
            <a:xfrm>
              <a:off x="8659005" y="2015411"/>
              <a:ext cx="2635271" cy="3895801"/>
            </a:xfrm>
            <a:prstGeom prst="rect">
              <a:avLst/>
            </a:prstGeom>
          </p:spPr>
        </p:pic>
      </p:grpSp>
      <p:pic>
        <p:nvPicPr>
          <p:cNvPr id="16" name="Graphic 15"/>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9653176" y="3466215"/>
            <a:ext cx="2538824" cy="3287010"/>
          </a:xfrm>
          <a:prstGeom prst="rect">
            <a:avLst/>
          </a:prstGeom>
        </p:spPr>
      </p:pic>
      <p:pic>
        <p:nvPicPr>
          <p:cNvPr id="19" name="Picture 18"/>
          <p:cNvPicPr>
            <a:picLocks noChangeAspect="1"/>
          </p:cNvPicPr>
          <p:nvPr/>
        </p:nvPicPr>
        <p:blipFill>
          <a:blip r:embed="rId11"/>
          <a:stretch>
            <a:fillRect/>
          </a:stretch>
        </p:blipFill>
        <p:spPr>
          <a:xfrm>
            <a:off x="3143366" y="2045081"/>
            <a:ext cx="6587646" cy="31460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par>
                          <p:cTn id="25" fill="hold">
                            <p:stCondLst>
                              <p:cond delay="500"/>
                            </p:stCondLst>
                            <p:childTnLst>
                              <p:par>
                                <p:cTn id="26" presetID="32" presetClass="emph" presetSubtype="0" fill="hold" nodeType="afterEffect">
                                  <p:stCondLst>
                                    <p:cond delay="0"/>
                                  </p:stCondLst>
                                  <p:childTnLst>
                                    <p:animRot by="120000">
                                      <p:cBhvr>
                                        <p:cTn id="27" dur="160" fill="hold">
                                          <p:stCondLst>
                                            <p:cond delay="0"/>
                                          </p:stCondLst>
                                        </p:cTn>
                                        <p:tgtEl>
                                          <p:spTgt spid="13"/>
                                        </p:tgtEl>
                                        <p:attrNameLst>
                                          <p:attrName>r</p:attrName>
                                        </p:attrNameLst>
                                      </p:cBhvr>
                                    </p:animRot>
                                    <p:animRot by="-240000">
                                      <p:cBhvr>
                                        <p:cTn id="28" dur="320" fill="hold">
                                          <p:stCondLst>
                                            <p:cond delay="320"/>
                                          </p:stCondLst>
                                        </p:cTn>
                                        <p:tgtEl>
                                          <p:spTgt spid="13"/>
                                        </p:tgtEl>
                                        <p:attrNameLst>
                                          <p:attrName>r</p:attrName>
                                        </p:attrNameLst>
                                      </p:cBhvr>
                                    </p:animRot>
                                    <p:animRot by="240000">
                                      <p:cBhvr>
                                        <p:cTn id="29" dur="320" fill="hold">
                                          <p:stCondLst>
                                            <p:cond delay="640"/>
                                          </p:stCondLst>
                                        </p:cTn>
                                        <p:tgtEl>
                                          <p:spTgt spid="13"/>
                                        </p:tgtEl>
                                        <p:attrNameLst>
                                          <p:attrName>r</p:attrName>
                                        </p:attrNameLst>
                                      </p:cBhvr>
                                    </p:animRot>
                                    <p:animRot by="-240000">
                                      <p:cBhvr>
                                        <p:cTn id="30" dur="320" fill="hold">
                                          <p:stCondLst>
                                            <p:cond delay="960"/>
                                          </p:stCondLst>
                                        </p:cTn>
                                        <p:tgtEl>
                                          <p:spTgt spid="13"/>
                                        </p:tgtEl>
                                        <p:attrNameLst>
                                          <p:attrName>r</p:attrName>
                                        </p:attrNameLst>
                                      </p:cBhvr>
                                    </p:animRot>
                                    <p:animRot by="120000">
                                      <p:cBhvr>
                                        <p:cTn id="31" dur="320" fill="hold">
                                          <p:stCondLst>
                                            <p:cond delay="1280"/>
                                          </p:stCondLst>
                                        </p:cTn>
                                        <p:tgtEl>
                                          <p:spTgt spid="13"/>
                                        </p:tgtEl>
                                        <p:attrNameLst>
                                          <p:attrName>r</p:attrName>
                                        </p:attrNameLst>
                                      </p:cBhvr>
                                    </p:animRot>
                                  </p:childTnLst>
                                </p:cTn>
                              </p:par>
                              <p:par>
                                <p:cTn id="32" presetID="32" presetClass="emph" presetSubtype="0" fill="hold" nodeType="withEffect">
                                  <p:stCondLst>
                                    <p:cond delay="0"/>
                                  </p:stCondLst>
                                  <p:childTnLst>
                                    <p:animRot by="120000">
                                      <p:cBhvr>
                                        <p:cTn id="33" dur="220" fill="hold">
                                          <p:stCondLst>
                                            <p:cond delay="0"/>
                                          </p:stCondLst>
                                        </p:cTn>
                                        <p:tgtEl>
                                          <p:spTgt spid="16"/>
                                        </p:tgtEl>
                                        <p:attrNameLst>
                                          <p:attrName>r</p:attrName>
                                        </p:attrNameLst>
                                      </p:cBhvr>
                                    </p:animRot>
                                    <p:animRot by="-240000">
                                      <p:cBhvr>
                                        <p:cTn id="34" dur="440" fill="hold">
                                          <p:stCondLst>
                                            <p:cond delay="440"/>
                                          </p:stCondLst>
                                        </p:cTn>
                                        <p:tgtEl>
                                          <p:spTgt spid="16"/>
                                        </p:tgtEl>
                                        <p:attrNameLst>
                                          <p:attrName>r</p:attrName>
                                        </p:attrNameLst>
                                      </p:cBhvr>
                                    </p:animRot>
                                    <p:animRot by="240000">
                                      <p:cBhvr>
                                        <p:cTn id="35" dur="440" fill="hold">
                                          <p:stCondLst>
                                            <p:cond delay="880"/>
                                          </p:stCondLst>
                                        </p:cTn>
                                        <p:tgtEl>
                                          <p:spTgt spid="16"/>
                                        </p:tgtEl>
                                        <p:attrNameLst>
                                          <p:attrName>r</p:attrName>
                                        </p:attrNameLst>
                                      </p:cBhvr>
                                    </p:animRot>
                                    <p:animRot by="-240000">
                                      <p:cBhvr>
                                        <p:cTn id="36" dur="440" fill="hold">
                                          <p:stCondLst>
                                            <p:cond delay="1320"/>
                                          </p:stCondLst>
                                        </p:cTn>
                                        <p:tgtEl>
                                          <p:spTgt spid="16"/>
                                        </p:tgtEl>
                                        <p:attrNameLst>
                                          <p:attrName>r</p:attrName>
                                        </p:attrNameLst>
                                      </p:cBhvr>
                                    </p:animRot>
                                    <p:animRot by="120000">
                                      <p:cBhvr>
                                        <p:cTn id="37" dur="440" fill="hold">
                                          <p:stCondLst>
                                            <p:cond delay="176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a:fillRect/>
          </a:stretch>
        </p:blipFill>
        <p:spPr>
          <a:xfrm>
            <a:off x="20" y="1282"/>
            <a:ext cx="12191980" cy="6856718"/>
          </a:xfrm>
          <a:prstGeom prst="rect">
            <a:avLst/>
          </a:prstGeom>
        </p:spPr>
      </p:pic>
      <p:sp>
        <p:nvSpPr>
          <p:cNvPr id="2" name="Rectangle: Rounded Corners 1"/>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Nhóm 6"/>
          <p:cNvGrpSpPr/>
          <p:nvPr/>
        </p:nvGrpSpPr>
        <p:grpSpPr>
          <a:xfrm>
            <a:off x="1240969" y="2047622"/>
            <a:ext cx="7540883" cy="3711007"/>
            <a:chOff x="3172847" y="2326844"/>
            <a:chExt cx="5592087" cy="2530571"/>
          </a:xfrm>
        </p:grpSpPr>
        <p:grpSp>
          <p:nvGrpSpPr>
            <p:cNvPr id="4" name="Nhóm 7"/>
            <p:cNvGrpSpPr/>
            <p:nvPr/>
          </p:nvGrpSpPr>
          <p:grpSpPr>
            <a:xfrm flipH="1">
              <a:off x="3172847" y="2326844"/>
              <a:ext cx="5592087" cy="2530571"/>
              <a:chOff x="648699" y="1441977"/>
              <a:chExt cx="4697106" cy="2155028"/>
            </a:xfrm>
          </p:grpSpPr>
          <p:grpSp>
            <p:nvGrpSpPr>
              <p:cNvPr id="16" name="Nhóm 18"/>
              <p:cNvGrpSpPr/>
              <p:nvPr/>
            </p:nvGrpSpPr>
            <p:grpSpPr>
              <a:xfrm>
                <a:off x="712687" y="1805790"/>
                <a:ext cx="4633118" cy="1791215"/>
                <a:chOff x="871014" y="3415425"/>
                <a:chExt cx="4103330" cy="1791215"/>
              </a:xfrm>
            </p:grpSpPr>
            <p:grpSp>
              <p:nvGrpSpPr>
                <p:cNvPr id="18" name="Nhóm 20"/>
                <p:cNvGrpSpPr/>
                <p:nvPr/>
              </p:nvGrpSpPr>
              <p:grpSpPr>
                <a:xfrm>
                  <a:off x="878188" y="3415425"/>
                  <a:ext cx="4096156" cy="1791215"/>
                  <a:chOff x="666378" y="1770293"/>
                  <a:chExt cx="4096156" cy="1791215"/>
                </a:xfrm>
              </p:grpSpPr>
              <p:sp>
                <p:nvSpPr>
                  <p:cNvPr id="23" name="Hình chữ nhật: Góc Tròn 12"/>
                  <p:cNvSpPr/>
                  <p:nvPr/>
                </p:nvSpPr>
                <p:spPr>
                  <a:xfrm flipV="1">
                    <a:off x="666378" y="1770293"/>
                    <a:ext cx="4096156"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1" fmla="*/ 327660 w 3804811"/>
                      <a:gd name="connsiteY0-2" fmla="*/ 817527 h 1659008"/>
                      <a:gd name="connsiteX1-3" fmla="*/ 276507 w 3804811"/>
                      <a:gd name="connsiteY1-4" fmla="*/ 0 h 1659008"/>
                      <a:gd name="connsiteX2-5" fmla="*/ 3528304 w 3804811"/>
                      <a:gd name="connsiteY2-6" fmla="*/ 0 h 1659008"/>
                      <a:gd name="connsiteX3-7" fmla="*/ 3804811 w 3804811"/>
                      <a:gd name="connsiteY3-8" fmla="*/ 276507 h 1659008"/>
                      <a:gd name="connsiteX4-9" fmla="*/ 3804811 w 3804811"/>
                      <a:gd name="connsiteY4-10" fmla="*/ 1382501 h 1659008"/>
                      <a:gd name="connsiteX5-11" fmla="*/ 3528304 w 3804811"/>
                      <a:gd name="connsiteY5-12" fmla="*/ 1659008 h 1659008"/>
                      <a:gd name="connsiteX6-13" fmla="*/ 276507 w 3804811"/>
                      <a:gd name="connsiteY6-14" fmla="*/ 1659008 h 1659008"/>
                      <a:gd name="connsiteX7-15" fmla="*/ 0 w 3804811"/>
                      <a:gd name="connsiteY7-16" fmla="*/ 1382501 h 1659008"/>
                      <a:gd name="connsiteX8-17" fmla="*/ 327660 w 3804811"/>
                      <a:gd name="connsiteY8-18" fmla="*/ 817527 h 16590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dirty="0">
                      <a:solidFill>
                        <a:srgbClr val="1E0E2F"/>
                      </a:solidFill>
                      <a:latin typeface="Calibri" panose="020F0502020204030204"/>
                      <a:sym typeface="Arial" panose="020B0604020202020204"/>
                    </a:endParaRPr>
                  </a:p>
                </p:txBody>
              </p:sp>
              <p:sp>
                <p:nvSpPr>
                  <p:cNvPr id="24" name="Hình chữ nhật: Góc Tròn 12"/>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1" fmla="*/ 327660 w 3804811"/>
                      <a:gd name="connsiteY0-2" fmla="*/ 817527 h 1659008"/>
                      <a:gd name="connsiteX1-3" fmla="*/ 276507 w 3804811"/>
                      <a:gd name="connsiteY1-4" fmla="*/ 0 h 1659008"/>
                      <a:gd name="connsiteX2-5" fmla="*/ 3528304 w 3804811"/>
                      <a:gd name="connsiteY2-6" fmla="*/ 0 h 1659008"/>
                      <a:gd name="connsiteX3-7" fmla="*/ 3804811 w 3804811"/>
                      <a:gd name="connsiteY3-8" fmla="*/ 276507 h 1659008"/>
                      <a:gd name="connsiteX4-9" fmla="*/ 3804811 w 3804811"/>
                      <a:gd name="connsiteY4-10" fmla="*/ 1382501 h 1659008"/>
                      <a:gd name="connsiteX5-11" fmla="*/ 3528304 w 3804811"/>
                      <a:gd name="connsiteY5-12" fmla="*/ 1659008 h 1659008"/>
                      <a:gd name="connsiteX6-13" fmla="*/ 276507 w 3804811"/>
                      <a:gd name="connsiteY6-14" fmla="*/ 1659008 h 1659008"/>
                      <a:gd name="connsiteX7-15" fmla="*/ 0 w 3804811"/>
                      <a:gd name="connsiteY7-16" fmla="*/ 1382501 h 1659008"/>
                      <a:gd name="connsiteX8-17" fmla="*/ 327660 w 3804811"/>
                      <a:gd name="connsiteY8-18" fmla="*/ 817527 h 16590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a:solidFill>
                        <a:srgbClr val="1E0E2F"/>
                      </a:solidFill>
                      <a:latin typeface="Calibri" panose="020F0502020204030204"/>
                      <a:sym typeface="Arial" panose="020B0604020202020204"/>
                    </a:endParaRPr>
                  </a:p>
                </p:txBody>
              </p:sp>
            </p:grpSp>
            <p:grpSp>
              <p:nvGrpSpPr>
                <p:cNvPr id="19" name="Nhóm 21"/>
                <p:cNvGrpSpPr/>
                <p:nvPr/>
              </p:nvGrpSpPr>
              <p:grpSpPr>
                <a:xfrm>
                  <a:off x="871014" y="3638210"/>
                  <a:ext cx="3689420" cy="1119480"/>
                  <a:chOff x="697485" y="1969559"/>
                  <a:chExt cx="3689420" cy="1119480"/>
                </a:xfrm>
              </p:grpSpPr>
              <p:sp>
                <p:nvSpPr>
                  <p:cNvPr id="20" name="Hộp Văn bản 22"/>
                  <p:cNvSpPr txBox="1"/>
                  <p:nvPr/>
                </p:nvSpPr>
                <p:spPr>
                  <a:xfrm>
                    <a:off x="704657" y="1969559"/>
                    <a:ext cx="3682248" cy="339586"/>
                  </a:xfrm>
                  <a:prstGeom prst="rect">
                    <a:avLst/>
                  </a:prstGeom>
                  <a:noFill/>
                </p:spPr>
                <p:txBody>
                  <a:bodyPr wrap="square" rtlCol="0">
                    <a:spAutoFit/>
                  </a:bodyPr>
                  <a:lstStyle/>
                  <a:p>
                    <a:pPr defTabSz="1219200">
                      <a:buClr>
                        <a:srgbClr val="000000"/>
                      </a:buClr>
                      <a:defRPr/>
                    </a:pPr>
                    <a:r>
                      <a:rPr lang="vi-VN" sz="3200" b="1" kern="0" dirty="0">
                        <a:solidFill>
                          <a:srgbClr val="EF8B26"/>
                        </a:solidFill>
                        <a:latin typeface="Calibri" panose="020F0502020204030204"/>
                        <a:cs typeface="Arial" panose="020B0604020202020204"/>
                        <a:sym typeface="Arial" panose="020B0604020202020204"/>
                      </a:rPr>
                      <a:t>1. </a:t>
                    </a:r>
                    <a:r>
                      <a:rPr lang="vi-VN" sz="3200" b="1" kern="0" dirty="0" err="1">
                        <a:solidFill>
                          <a:srgbClr val="EF8B26"/>
                        </a:solidFill>
                        <a:latin typeface="Calibri" panose="020F0502020204030204"/>
                        <a:cs typeface="Arial" panose="020B0604020202020204"/>
                        <a:sym typeface="Arial" panose="020B0604020202020204"/>
                      </a:rPr>
                      <a:t>Đọc</a:t>
                    </a:r>
                    <a:r>
                      <a:rPr lang="vi-VN" sz="3200" b="1" kern="0" dirty="0">
                        <a:solidFill>
                          <a:srgbClr val="EF8B26"/>
                        </a:solidFill>
                        <a:latin typeface="Calibri" panose="020F0502020204030204"/>
                        <a:cs typeface="Arial" panose="020B0604020202020204"/>
                        <a:sym typeface="Arial" panose="020B0604020202020204"/>
                      </a:rPr>
                      <a:t> </a:t>
                    </a:r>
                    <a:r>
                      <a:rPr lang="vi-VN" sz="3200" b="1" kern="0" dirty="0" err="1">
                        <a:solidFill>
                          <a:srgbClr val="EF8B26"/>
                        </a:solidFill>
                        <a:latin typeface="Calibri" panose="020F0502020204030204"/>
                        <a:cs typeface="Arial" panose="020B0604020202020204"/>
                        <a:sym typeface="Arial" panose="020B0604020202020204"/>
                      </a:rPr>
                      <a:t>đúng</a:t>
                    </a:r>
                    <a:endParaRPr lang="en-US" sz="3200" b="1" kern="0" dirty="0">
                      <a:solidFill>
                        <a:srgbClr val="EF8B26"/>
                      </a:solidFill>
                      <a:latin typeface="Calibri" panose="020F0502020204030204"/>
                      <a:cs typeface="Arial" panose="020B0604020202020204"/>
                      <a:sym typeface="Arial" panose="020B0604020202020204"/>
                    </a:endParaRPr>
                  </a:p>
                </p:txBody>
              </p:sp>
              <p:sp>
                <p:nvSpPr>
                  <p:cNvPr id="21" name="Hộp Văn bản 23"/>
                  <p:cNvSpPr txBox="1"/>
                  <p:nvPr/>
                </p:nvSpPr>
                <p:spPr>
                  <a:xfrm>
                    <a:off x="697485" y="2390114"/>
                    <a:ext cx="3682248" cy="339586"/>
                  </a:xfrm>
                  <a:prstGeom prst="rect">
                    <a:avLst/>
                  </a:prstGeom>
                  <a:noFill/>
                </p:spPr>
                <p:txBody>
                  <a:bodyPr wrap="square" rtlCol="0">
                    <a:spAutoFit/>
                  </a:bodyPr>
                  <a:lstStyle/>
                  <a:p>
                    <a:pPr defTabSz="1219200">
                      <a:buClr>
                        <a:srgbClr val="000000"/>
                      </a:buClr>
                      <a:defRPr/>
                    </a:pPr>
                    <a:r>
                      <a:rPr lang="vi-VN" sz="3200" b="1" kern="0" dirty="0">
                        <a:solidFill>
                          <a:srgbClr val="9BCA40"/>
                        </a:solidFill>
                        <a:latin typeface="Calibri" panose="020F0502020204030204"/>
                        <a:cs typeface="Arial" panose="020B0604020202020204"/>
                        <a:sym typeface="Arial" panose="020B0604020202020204"/>
                      </a:rPr>
                      <a:t>2. </a:t>
                    </a:r>
                    <a:r>
                      <a:rPr lang="en-US" sz="3200" b="1" kern="0" dirty="0" err="1">
                        <a:solidFill>
                          <a:srgbClr val="9BCA40"/>
                        </a:solidFill>
                        <a:latin typeface="Calibri" panose="020F0502020204030204"/>
                        <a:cs typeface="Arial" panose="020B0604020202020204"/>
                        <a:sym typeface="Arial" panose="020B0604020202020204"/>
                      </a:rPr>
                      <a:t>Đọc</a:t>
                    </a:r>
                    <a:r>
                      <a:rPr lang="en-US" sz="3200" b="1" kern="0" dirty="0">
                        <a:solidFill>
                          <a:srgbClr val="9BCA40"/>
                        </a:solidFill>
                        <a:latin typeface="Calibri" panose="020F0502020204030204"/>
                        <a:cs typeface="Arial" panose="020B0604020202020204"/>
                        <a:sym typeface="Arial" panose="020B0604020202020204"/>
                      </a:rPr>
                      <a:t> </a:t>
                    </a:r>
                    <a:r>
                      <a:rPr lang="en-US" sz="3200" b="1" kern="0" dirty="0" err="1">
                        <a:solidFill>
                          <a:srgbClr val="9BCA40"/>
                        </a:solidFill>
                        <a:latin typeface="Calibri" panose="020F0502020204030204"/>
                        <a:cs typeface="Arial" panose="020B0604020202020204"/>
                        <a:sym typeface="Arial" panose="020B0604020202020204"/>
                      </a:rPr>
                      <a:t>diễn</a:t>
                    </a:r>
                    <a:r>
                      <a:rPr lang="en-US" sz="3200" b="1" kern="0" dirty="0">
                        <a:solidFill>
                          <a:srgbClr val="9BCA40"/>
                        </a:solidFill>
                        <a:latin typeface="Calibri" panose="020F0502020204030204"/>
                        <a:cs typeface="Arial" panose="020B0604020202020204"/>
                        <a:sym typeface="Arial" panose="020B0604020202020204"/>
                      </a:rPr>
                      <a:t> </a:t>
                    </a:r>
                    <a:r>
                      <a:rPr lang="en-US" sz="3200" b="1" kern="0" dirty="0" err="1">
                        <a:solidFill>
                          <a:srgbClr val="9BCA40"/>
                        </a:solidFill>
                        <a:latin typeface="Calibri" panose="020F0502020204030204"/>
                        <a:cs typeface="Arial" panose="020B0604020202020204"/>
                        <a:sym typeface="Arial" panose="020B0604020202020204"/>
                      </a:rPr>
                      <a:t>cảm</a:t>
                    </a:r>
                    <a:endParaRPr lang="en-US" sz="3200" b="1" kern="0" dirty="0">
                      <a:solidFill>
                        <a:srgbClr val="9BCA40"/>
                      </a:solidFill>
                      <a:latin typeface="Calibri" panose="020F0502020204030204"/>
                      <a:cs typeface="Arial" panose="020B0604020202020204"/>
                      <a:sym typeface="Arial" panose="020B0604020202020204"/>
                    </a:endParaRPr>
                  </a:p>
                </p:txBody>
              </p:sp>
              <p:sp>
                <p:nvSpPr>
                  <p:cNvPr id="22" name="Hộp Văn bản 24"/>
                  <p:cNvSpPr txBox="1"/>
                  <p:nvPr/>
                </p:nvSpPr>
                <p:spPr>
                  <a:xfrm>
                    <a:off x="1133284" y="2749453"/>
                    <a:ext cx="3246450" cy="339586"/>
                  </a:xfrm>
                  <a:prstGeom prst="rect">
                    <a:avLst/>
                  </a:prstGeom>
                  <a:noFill/>
                </p:spPr>
                <p:txBody>
                  <a:bodyPr wrap="square" rtlCol="0">
                    <a:spAutoFit/>
                  </a:bodyPr>
                  <a:lstStyle/>
                  <a:p>
                    <a:pPr defTabSz="1219200">
                      <a:buClr>
                        <a:srgbClr val="000000"/>
                      </a:buClr>
                      <a:defRPr/>
                    </a:pPr>
                    <a:r>
                      <a:rPr lang="vi-VN" sz="3200" b="1" kern="0" dirty="0">
                        <a:solidFill>
                          <a:srgbClr val="992E2E">
                            <a:lumMod val="60000"/>
                            <a:lumOff val="40000"/>
                          </a:srgbClr>
                        </a:solidFill>
                        <a:latin typeface="Calibri" panose="020F0502020204030204"/>
                        <a:cs typeface="Arial" panose="020B0604020202020204"/>
                        <a:sym typeface="Arial" panose="020B0604020202020204"/>
                      </a:rPr>
                      <a:t>3. </a:t>
                    </a:r>
                    <a:r>
                      <a:rPr lang="vi-VN" sz="3200" b="1" kern="0" dirty="0" err="1">
                        <a:solidFill>
                          <a:srgbClr val="992E2E">
                            <a:lumMod val="60000"/>
                            <a:lumOff val="40000"/>
                          </a:srgbClr>
                        </a:solidFill>
                        <a:latin typeface="Calibri" panose="020F0502020204030204"/>
                        <a:cs typeface="Arial" panose="020B0604020202020204"/>
                        <a:sym typeface="Arial" panose="020B0604020202020204"/>
                      </a:rPr>
                      <a:t>Đọc</a:t>
                    </a:r>
                    <a:r>
                      <a:rPr lang="vi-VN" sz="3200" b="1" kern="0" dirty="0">
                        <a:solidFill>
                          <a:srgbClr val="992E2E">
                            <a:lumMod val="60000"/>
                            <a:lumOff val="40000"/>
                          </a:srgbClr>
                        </a:solidFill>
                        <a:latin typeface="Calibri" panose="020F0502020204030204"/>
                        <a:cs typeface="Arial" panose="020B0604020202020204"/>
                        <a:sym typeface="Arial" panose="020B0604020202020204"/>
                      </a:rPr>
                      <a:t> </a:t>
                    </a:r>
                    <a:r>
                      <a:rPr lang="vi-VN" sz="3200" b="1" kern="0" dirty="0" err="1">
                        <a:solidFill>
                          <a:srgbClr val="992E2E">
                            <a:lumMod val="60000"/>
                            <a:lumOff val="40000"/>
                          </a:srgbClr>
                        </a:solidFill>
                        <a:latin typeface="Calibri" panose="020F0502020204030204"/>
                        <a:cs typeface="Arial" panose="020B0604020202020204"/>
                        <a:sym typeface="Arial" panose="020B0604020202020204"/>
                      </a:rPr>
                      <a:t>ngắt</a:t>
                    </a:r>
                    <a:r>
                      <a:rPr lang="vi-VN" sz="3200" b="1" kern="0" dirty="0">
                        <a:solidFill>
                          <a:srgbClr val="992E2E">
                            <a:lumMod val="60000"/>
                            <a:lumOff val="40000"/>
                          </a:srgbClr>
                        </a:solidFill>
                        <a:latin typeface="Calibri" panose="020F0502020204030204"/>
                        <a:cs typeface="Arial" panose="020B0604020202020204"/>
                        <a:sym typeface="Arial" panose="020B0604020202020204"/>
                      </a:rPr>
                      <a:t>, </a:t>
                    </a:r>
                    <a:r>
                      <a:rPr lang="vi-VN" sz="3200" b="1" kern="0" dirty="0" err="1">
                        <a:solidFill>
                          <a:srgbClr val="992E2E">
                            <a:lumMod val="60000"/>
                            <a:lumOff val="40000"/>
                          </a:srgbClr>
                        </a:solidFill>
                        <a:latin typeface="Calibri" panose="020F0502020204030204"/>
                        <a:cs typeface="Arial" panose="020B0604020202020204"/>
                        <a:sym typeface="Arial" panose="020B0604020202020204"/>
                      </a:rPr>
                      <a:t>nghỉ</a:t>
                    </a:r>
                    <a:r>
                      <a:rPr lang="vi-VN" sz="3200" b="1" kern="0" dirty="0">
                        <a:solidFill>
                          <a:srgbClr val="992E2E">
                            <a:lumMod val="60000"/>
                            <a:lumOff val="40000"/>
                          </a:srgbClr>
                        </a:solidFill>
                        <a:latin typeface="Calibri" panose="020F0502020204030204"/>
                        <a:cs typeface="Arial" panose="020B0604020202020204"/>
                        <a:sym typeface="Arial" panose="020B0604020202020204"/>
                      </a:rPr>
                      <a:t> </a:t>
                    </a:r>
                    <a:r>
                      <a:rPr lang="vi-VN" sz="3200" b="1" kern="0" dirty="0" err="1">
                        <a:solidFill>
                          <a:srgbClr val="992E2E">
                            <a:lumMod val="60000"/>
                            <a:lumOff val="40000"/>
                          </a:srgbClr>
                        </a:solidFill>
                        <a:latin typeface="Calibri" panose="020F0502020204030204"/>
                        <a:cs typeface="Arial" panose="020B0604020202020204"/>
                        <a:sym typeface="Arial" panose="020B0604020202020204"/>
                      </a:rPr>
                      <a:t>đúng</a:t>
                    </a:r>
                    <a:r>
                      <a:rPr lang="vi-VN" sz="3200" b="1" kern="0" dirty="0">
                        <a:solidFill>
                          <a:srgbClr val="992E2E">
                            <a:lumMod val="60000"/>
                            <a:lumOff val="40000"/>
                          </a:srgbClr>
                        </a:solidFill>
                        <a:latin typeface="Calibri" panose="020F0502020204030204"/>
                        <a:cs typeface="Arial" panose="020B0604020202020204"/>
                        <a:sym typeface="Arial" panose="020B0604020202020204"/>
                      </a:rPr>
                      <a:t> </a:t>
                    </a:r>
                    <a:r>
                      <a:rPr lang="vi-VN" sz="3200" b="1" kern="0" dirty="0" err="1">
                        <a:solidFill>
                          <a:srgbClr val="992E2E">
                            <a:lumMod val="60000"/>
                            <a:lumOff val="40000"/>
                          </a:srgbClr>
                        </a:solidFill>
                        <a:latin typeface="Calibri" panose="020F0502020204030204"/>
                        <a:cs typeface="Arial" panose="020B0604020202020204"/>
                        <a:sym typeface="Arial" panose="020B0604020202020204"/>
                      </a:rPr>
                      <a:t>nhịp</a:t>
                    </a:r>
                    <a:r>
                      <a:rPr lang="vi-VN" sz="3200" b="1" kern="0" dirty="0">
                        <a:solidFill>
                          <a:srgbClr val="992E2E">
                            <a:lumMod val="60000"/>
                            <a:lumOff val="40000"/>
                          </a:srgbClr>
                        </a:solidFill>
                        <a:latin typeface="Calibri" panose="020F0502020204030204"/>
                        <a:cs typeface="Arial" panose="020B0604020202020204"/>
                        <a:sym typeface="Arial" panose="020B0604020202020204"/>
                      </a:rPr>
                      <a:t> thơ</a:t>
                    </a:r>
                    <a:endParaRPr lang="en-US" sz="3200" b="1" kern="0" dirty="0">
                      <a:solidFill>
                        <a:srgbClr val="992E2E">
                          <a:lumMod val="60000"/>
                          <a:lumOff val="40000"/>
                        </a:srgbClr>
                      </a:solidFill>
                      <a:latin typeface="Calibri" panose="020F0502020204030204"/>
                      <a:cs typeface="Arial" panose="020B0604020202020204"/>
                      <a:sym typeface="Arial" panose="020B0604020202020204"/>
                    </a:endParaRPr>
                  </a:p>
                </p:txBody>
              </p:sp>
            </p:grpSp>
          </p:grpSp>
          <p:sp>
            <p:nvSpPr>
              <p:cNvPr id="17" name="Hộp Văn bản 19"/>
              <p:cNvSpPr txBox="1"/>
              <p:nvPr/>
            </p:nvSpPr>
            <p:spPr>
              <a:xfrm>
                <a:off x="648699" y="1441977"/>
                <a:ext cx="3115014" cy="482570"/>
              </a:xfrm>
              <a:prstGeom prst="rect">
                <a:avLst/>
              </a:prstGeom>
              <a:noFill/>
            </p:spPr>
            <p:txBody>
              <a:bodyPr wrap="square" rtlCol="0">
                <a:spAutoFit/>
              </a:bodyPr>
              <a:lstStyle/>
              <a:p>
                <a:pPr marL="0" lvl="1" algn="ctr" defTabSz="121920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Tiêu </a:t>
                </a:r>
                <a:r>
                  <a:rPr lang="vi-VN" sz="4800" b="1" kern="0" dirty="0" err="1">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chí</a:t>
                </a:r>
                <a:r>
                  <a:rPr lang="vi-VN" sz="4800" b="1" kern="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 </a:t>
                </a:r>
                <a:r>
                  <a:rPr lang="vi-VN" sz="4800" b="1" kern="0" dirty="0" err="1">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đánh</a:t>
                </a:r>
                <a:r>
                  <a:rPr lang="vi-VN" sz="4800" b="1" kern="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 </a:t>
                </a:r>
                <a:r>
                  <a:rPr lang="vi-VN" sz="4800" b="1" kern="0" dirty="0" err="1">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giá</a:t>
                </a:r>
                <a:endParaRPr lang="en-US" sz="4800" b="1" kern="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6" name="Nhóm 8"/>
            <p:cNvGrpSpPr/>
            <p:nvPr/>
          </p:nvGrpSpPr>
          <p:grpSpPr>
            <a:xfrm>
              <a:off x="5475196" y="3044557"/>
              <a:ext cx="1760145" cy="1750423"/>
              <a:chOff x="5475196" y="3044557"/>
              <a:chExt cx="1760145" cy="1750423"/>
            </a:xfrm>
          </p:grpSpPr>
          <p:pic>
            <p:nvPicPr>
              <p:cNvPr id="7" name="Hình ảnh 9"/>
              <p:cNvPicPr>
                <a:picLocks noChangeAspect="1"/>
              </p:cNvPicPr>
              <p:nvPr/>
            </p:nvPicPr>
            <p:blipFill rotWithShape="1">
              <a:blip r:embed="rId4"/>
              <a:srcRect l="51268" t="8949" r="19792" b="48444"/>
              <a:stretch>
                <a:fillRect/>
              </a:stretch>
            </p:blipFill>
            <p:spPr>
              <a:xfrm rot="20944439">
                <a:off x="5475196" y="3044557"/>
                <a:ext cx="582414" cy="482317"/>
              </a:xfrm>
              <a:prstGeom prst="rect">
                <a:avLst/>
              </a:prstGeom>
            </p:spPr>
          </p:pic>
          <p:pic>
            <p:nvPicPr>
              <p:cNvPr id="8" name="Hình ảnh 10"/>
              <p:cNvPicPr>
                <a:picLocks noChangeAspect="1"/>
              </p:cNvPicPr>
              <p:nvPr/>
            </p:nvPicPr>
            <p:blipFill rotWithShape="1">
              <a:blip r:embed="rId4"/>
              <a:srcRect l="51268" t="8949" r="19792" b="48444"/>
              <a:stretch>
                <a:fillRect/>
              </a:stretch>
            </p:blipFill>
            <p:spPr>
              <a:xfrm rot="20944439">
                <a:off x="5954688" y="3051130"/>
                <a:ext cx="582414" cy="482317"/>
              </a:xfrm>
              <a:prstGeom prst="rect">
                <a:avLst/>
              </a:prstGeom>
            </p:spPr>
          </p:pic>
          <p:pic>
            <p:nvPicPr>
              <p:cNvPr id="9" name="Hình ảnh 11"/>
              <p:cNvPicPr>
                <a:picLocks noChangeAspect="1"/>
              </p:cNvPicPr>
              <p:nvPr/>
            </p:nvPicPr>
            <p:blipFill rotWithShape="1">
              <a:blip r:embed="rId4"/>
              <a:srcRect l="51268" t="8949" r="19792" b="48444"/>
              <a:stretch>
                <a:fillRect/>
              </a:stretch>
            </p:blipFill>
            <p:spPr>
              <a:xfrm rot="20944439">
                <a:off x="6434181" y="3065233"/>
                <a:ext cx="582414" cy="482317"/>
              </a:xfrm>
              <a:prstGeom prst="rect">
                <a:avLst/>
              </a:prstGeom>
            </p:spPr>
          </p:pic>
          <p:pic>
            <p:nvPicPr>
              <p:cNvPr id="10" name="Hình ảnh 12"/>
              <p:cNvPicPr>
                <a:picLocks noChangeAspect="1"/>
              </p:cNvPicPr>
              <p:nvPr/>
            </p:nvPicPr>
            <p:blipFill rotWithShape="1">
              <a:blip r:embed="rId4"/>
              <a:srcRect l="51268" t="8949" r="19792" b="48444"/>
              <a:stretch>
                <a:fillRect/>
              </a:stretch>
            </p:blipFill>
            <p:spPr>
              <a:xfrm rot="20944439">
                <a:off x="5693942" y="3507826"/>
                <a:ext cx="582414" cy="482317"/>
              </a:xfrm>
              <a:prstGeom prst="rect">
                <a:avLst/>
              </a:prstGeom>
            </p:spPr>
          </p:pic>
          <p:pic>
            <p:nvPicPr>
              <p:cNvPr id="11" name="Hình ảnh 13"/>
              <p:cNvPicPr>
                <a:picLocks noChangeAspect="1"/>
              </p:cNvPicPr>
              <p:nvPr/>
            </p:nvPicPr>
            <p:blipFill rotWithShape="1">
              <a:blip r:embed="rId4"/>
              <a:srcRect l="51268" t="8949" r="19792" b="48444"/>
              <a:stretch>
                <a:fillRect/>
              </a:stretch>
            </p:blipFill>
            <p:spPr>
              <a:xfrm rot="20944439">
                <a:off x="6173434" y="3514399"/>
                <a:ext cx="582414" cy="482317"/>
              </a:xfrm>
              <a:prstGeom prst="rect">
                <a:avLst/>
              </a:prstGeom>
            </p:spPr>
          </p:pic>
          <p:pic>
            <p:nvPicPr>
              <p:cNvPr id="12" name="Hình ảnh 14"/>
              <p:cNvPicPr>
                <a:picLocks noChangeAspect="1"/>
              </p:cNvPicPr>
              <p:nvPr/>
            </p:nvPicPr>
            <p:blipFill rotWithShape="1">
              <a:blip r:embed="rId4"/>
              <a:srcRect l="51268" t="8949" r="19792" b="48444"/>
              <a:stretch>
                <a:fillRect/>
              </a:stretch>
            </p:blipFill>
            <p:spPr>
              <a:xfrm rot="20944439">
                <a:off x="6652927" y="3528502"/>
                <a:ext cx="582414" cy="482317"/>
              </a:xfrm>
              <a:prstGeom prst="rect">
                <a:avLst/>
              </a:prstGeom>
            </p:spPr>
          </p:pic>
          <p:pic>
            <p:nvPicPr>
              <p:cNvPr id="13" name="Hình ảnh 15"/>
              <p:cNvPicPr>
                <a:picLocks noChangeAspect="1"/>
              </p:cNvPicPr>
              <p:nvPr/>
            </p:nvPicPr>
            <p:blipFill rotWithShape="1">
              <a:blip r:embed="rId4"/>
              <a:srcRect l="51268" t="8949" r="19792" b="48444"/>
              <a:stretch>
                <a:fillRect/>
              </a:stretch>
            </p:blipFill>
            <p:spPr>
              <a:xfrm rot="20944439">
                <a:off x="5548246" y="4291989"/>
                <a:ext cx="582414" cy="482317"/>
              </a:xfrm>
              <a:prstGeom prst="rect">
                <a:avLst/>
              </a:prstGeom>
            </p:spPr>
          </p:pic>
          <p:pic>
            <p:nvPicPr>
              <p:cNvPr id="14" name="Hình ảnh 16"/>
              <p:cNvPicPr>
                <a:picLocks noChangeAspect="1"/>
              </p:cNvPicPr>
              <p:nvPr/>
            </p:nvPicPr>
            <p:blipFill rotWithShape="1">
              <a:blip r:embed="rId4"/>
              <a:srcRect l="51268" t="8949" r="19792" b="48444"/>
              <a:stretch>
                <a:fillRect/>
              </a:stretch>
            </p:blipFill>
            <p:spPr>
              <a:xfrm rot="20944439">
                <a:off x="6027738" y="4298561"/>
                <a:ext cx="582414" cy="482317"/>
              </a:xfrm>
              <a:prstGeom prst="rect">
                <a:avLst/>
              </a:prstGeom>
            </p:spPr>
          </p:pic>
          <p:pic>
            <p:nvPicPr>
              <p:cNvPr id="15" name="Hình ảnh 17"/>
              <p:cNvPicPr>
                <a:picLocks noChangeAspect="1"/>
              </p:cNvPicPr>
              <p:nvPr/>
            </p:nvPicPr>
            <p:blipFill rotWithShape="1">
              <a:blip r:embed="rId4"/>
              <a:srcRect l="51268" t="8949" r="19792" b="48444"/>
              <a:stretch>
                <a:fillRect/>
              </a:stretch>
            </p:blipFill>
            <p:spPr>
              <a:xfrm rot="20944439">
                <a:off x="6507231" y="4312663"/>
                <a:ext cx="582414" cy="482317"/>
              </a:xfrm>
              <a:prstGeom prst="rect">
                <a:avLst/>
              </a:prstGeom>
            </p:spPr>
          </p:pic>
        </p:grpSp>
      </p:grpSp>
      <p:pic>
        <p:nvPicPr>
          <p:cNvPr id="25" name="Hình ảnh 27" descr="Ảnh có chứa văn bản, đồ họa véc-tơ&#10;&#10;Mô tả được tạo tự động"/>
          <p:cNvPicPr>
            <a:picLocks noChangeAspect="1"/>
          </p:cNvPicPr>
          <p:nvPr/>
        </p:nvPicPr>
        <p:blipFill>
          <a:blip r:embed="rId5"/>
          <a:stretch>
            <a:fillRect/>
          </a:stretch>
        </p:blipFill>
        <p:spPr>
          <a:xfrm>
            <a:off x="7906170" y="3186139"/>
            <a:ext cx="3712909" cy="3359300"/>
          </a:xfrm>
          <a:prstGeom prst="rect">
            <a:avLst/>
          </a:prstGeom>
          <a:effectLst>
            <a:outerShdw blurRad="76200" dir="13500000" sy="23000" kx="1200000" algn="br" rotWithShape="0">
              <a:prstClr val="black">
                <a:alpha val="20000"/>
              </a:prstClr>
            </a:outerShdw>
          </a:effectLst>
        </p:spPr>
      </p:pic>
      <p:grpSp>
        <p:nvGrpSpPr>
          <p:cNvPr id="26" name="Nhóm 31"/>
          <p:cNvGrpSpPr/>
          <p:nvPr/>
        </p:nvGrpSpPr>
        <p:grpSpPr>
          <a:xfrm>
            <a:off x="2765157" y="516065"/>
            <a:ext cx="7437979" cy="1443485"/>
            <a:chOff x="5827116" y="1012722"/>
            <a:chExt cx="3710136" cy="725882"/>
          </a:xfrm>
          <a:solidFill>
            <a:schemeClr val="accent4">
              <a:lumMod val="20000"/>
              <a:lumOff val="80000"/>
            </a:schemeClr>
          </a:solidFill>
        </p:grpSpPr>
        <p:sp>
          <p:nvSpPr>
            <p:cNvPr id="27" name="Hình tự do: Hình 10"/>
            <p:cNvSpPr/>
            <p:nvPr/>
          </p:nvSpPr>
          <p:spPr>
            <a:xfrm flipH="1">
              <a:off x="6030946" y="1012722"/>
              <a:ext cx="3247745" cy="72588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1" fmla="*/ 3475 w 20211"/>
                <a:gd name="connsiteY0-2" fmla="*/ 0 h 21600"/>
                <a:gd name="connsiteX1-3" fmla="*/ 18125 w 20211"/>
                <a:gd name="connsiteY1-4" fmla="*/ 0 h 21600"/>
                <a:gd name="connsiteX2-5" fmla="*/ 20211 w 20211"/>
                <a:gd name="connsiteY2-6" fmla="*/ 10510 h 21600"/>
                <a:gd name="connsiteX3-7" fmla="*/ 18125 w 20211"/>
                <a:gd name="connsiteY3-8" fmla="*/ 21600 h 21600"/>
                <a:gd name="connsiteX4-9" fmla="*/ 3475 w 20211"/>
                <a:gd name="connsiteY4-10" fmla="*/ 21600 h 21600"/>
                <a:gd name="connsiteX5-11" fmla="*/ 0 w 20211"/>
                <a:gd name="connsiteY5-12" fmla="*/ 10800 h 21600"/>
                <a:gd name="connsiteX6-13" fmla="*/ 3475 w 20211"/>
                <a:gd name="connsiteY6-14" fmla="*/ 0 h 21600"/>
                <a:gd name="connsiteX0-15" fmla="*/ 2206 w 18942"/>
                <a:gd name="connsiteY0-16" fmla="*/ 0 h 21600"/>
                <a:gd name="connsiteX1-17" fmla="*/ 16856 w 18942"/>
                <a:gd name="connsiteY1-18" fmla="*/ 0 h 21600"/>
                <a:gd name="connsiteX2-19" fmla="*/ 18942 w 18942"/>
                <a:gd name="connsiteY2-20" fmla="*/ 10510 h 21600"/>
                <a:gd name="connsiteX3-21" fmla="*/ 16856 w 18942"/>
                <a:gd name="connsiteY3-22" fmla="*/ 21600 h 21600"/>
                <a:gd name="connsiteX4-23" fmla="*/ 2206 w 18942"/>
                <a:gd name="connsiteY4-24" fmla="*/ 21600 h 21600"/>
                <a:gd name="connsiteX5-25" fmla="*/ 0 w 18942"/>
                <a:gd name="connsiteY5-26" fmla="*/ 11958 h 21600"/>
                <a:gd name="connsiteX6-27" fmla="*/ 2206 w 18942"/>
                <a:gd name="connsiteY6-28" fmla="*/ 0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8942" h="21600">
                  <a:moveTo>
                    <a:pt x="2206" y="0"/>
                  </a:moveTo>
                  <a:lnTo>
                    <a:pt x="16856" y="0"/>
                  </a:lnTo>
                  <a:cubicBezTo>
                    <a:pt x="18775" y="0"/>
                    <a:pt x="18942" y="4545"/>
                    <a:pt x="18942" y="10510"/>
                  </a:cubicBezTo>
                  <a:cubicBezTo>
                    <a:pt x="18942" y="16475"/>
                    <a:pt x="18775" y="21600"/>
                    <a:pt x="16856" y="21600"/>
                  </a:cubicBezTo>
                  <a:lnTo>
                    <a:pt x="2206" y="21600"/>
                  </a:lnTo>
                  <a:cubicBezTo>
                    <a:pt x="287" y="21600"/>
                    <a:pt x="0" y="17923"/>
                    <a:pt x="0" y="11958"/>
                  </a:cubicBezTo>
                  <a:cubicBezTo>
                    <a:pt x="0" y="5993"/>
                    <a:pt x="287" y="0"/>
                    <a:pt x="2206" y="0"/>
                  </a:cubicBezTo>
                  <a:close/>
                </a:path>
              </a:pathLst>
            </a:custGeom>
            <a:grp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200">
                <a:buClr>
                  <a:srgbClr val="000000"/>
                </a:buClr>
                <a:defRPr/>
              </a:pPr>
              <a:endParaRPr lang="en-US" sz="1865" kern="0">
                <a:solidFill>
                  <a:srgbClr val="2A153D"/>
                </a:solidFill>
                <a:latin typeface="Calibri" panose="020F0502020204030204"/>
                <a:sym typeface="Arial" panose="020B0604020202020204"/>
              </a:endParaRPr>
            </a:p>
          </p:txBody>
        </p:sp>
        <p:sp>
          <p:nvSpPr>
            <p:cNvPr id="28" name="Hộp Văn bản 33"/>
            <p:cNvSpPr txBox="1"/>
            <p:nvPr/>
          </p:nvSpPr>
          <p:spPr>
            <a:xfrm>
              <a:off x="5827116" y="1119830"/>
              <a:ext cx="3710136" cy="507964"/>
            </a:xfrm>
            <a:prstGeom prst="roundRect">
              <a:avLst/>
            </a:prstGeom>
            <a:no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200">
                <a:buClr>
                  <a:srgbClr val="000000"/>
                </a:buClr>
                <a:defRPr/>
              </a:pPr>
              <a:r>
                <a:rPr lang="en-US" sz="5335" b="1" kern="0" dirty="0" err="1">
                  <a:solidFill>
                    <a:srgbClr val="85A8CE">
                      <a:lumMod val="75000"/>
                    </a:srgbClr>
                  </a:solidFill>
                  <a:latin typeface="Calibri" panose="020F0502020204030204"/>
                  <a:sym typeface="Arial" panose="020B0604020202020204"/>
                </a:rPr>
                <a:t>Luyện</a:t>
              </a:r>
              <a:r>
                <a:rPr lang="en-US" sz="5335" b="1" kern="0" dirty="0">
                  <a:solidFill>
                    <a:srgbClr val="85A8CE">
                      <a:lumMod val="75000"/>
                    </a:srgbClr>
                  </a:solidFill>
                  <a:latin typeface="Calibri" panose="020F0502020204030204"/>
                  <a:sym typeface="Arial" panose="020B0604020202020204"/>
                </a:rPr>
                <a:t> </a:t>
              </a:r>
              <a:r>
                <a:rPr lang="en-US" sz="5335" b="1" kern="0" dirty="0" err="1">
                  <a:solidFill>
                    <a:srgbClr val="85A8CE">
                      <a:lumMod val="75000"/>
                    </a:srgbClr>
                  </a:solidFill>
                  <a:latin typeface="Calibri" panose="020F0502020204030204"/>
                  <a:sym typeface="Arial" panose="020B0604020202020204"/>
                </a:rPr>
                <a:t>đọc</a:t>
              </a:r>
              <a:r>
                <a:rPr lang="en-US" sz="5335" b="1" kern="0" dirty="0">
                  <a:solidFill>
                    <a:srgbClr val="85A8CE">
                      <a:lumMod val="75000"/>
                    </a:srgbClr>
                  </a:solidFill>
                  <a:latin typeface="Calibri" panose="020F0502020204030204"/>
                  <a:sym typeface="Arial" panose="020B0604020202020204"/>
                </a:rPr>
                <a:t> </a:t>
              </a:r>
              <a:r>
                <a:rPr lang="en-US" sz="5335" b="1" kern="0" dirty="0" err="1">
                  <a:solidFill>
                    <a:srgbClr val="85A8CE">
                      <a:lumMod val="75000"/>
                    </a:srgbClr>
                  </a:solidFill>
                  <a:latin typeface="Calibri" panose="020F0502020204030204"/>
                  <a:sym typeface="Arial" panose="020B0604020202020204"/>
                </a:rPr>
                <a:t>trước</a:t>
              </a:r>
              <a:r>
                <a:rPr lang="en-US" sz="5335" b="1" kern="0" dirty="0">
                  <a:solidFill>
                    <a:srgbClr val="85A8CE">
                      <a:lumMod val="75000"/>
                    </a:srgbClr>
                  </a:solidFill>
                  <a:latin typeface="Calibri" panose="020F0502020204030204"/>
                  <a:sym typeface="Arial" panose="020B0604020202020204"/>
                </a:rPr>
                <a:t> </a:t>
              </a:r>
              <a:r>
                <a:rPr lang="en-US" sz="5335" b="1" kern="0" dirty="0" err="1">
                  <a:solidFill>
                    <a:srgbClr val="85A8CE">
                      <a:lumMod val="75000"/>
                    </a:srgbClr>
                  </a:solidFill>
                  <a:latin typeface="Calibri" panose="020F0502020204030204"/>
                  <a:sym typeface="Arial" panose="020B0604020202020204"/>
                </a:rPr>
                <a:t>lớp</a:t>
              </a:r>
              <a:endParaRPr lang="en-US" sz="5335" b="1" kern="0" dirty="0">
                <a:solidFill>
                  <a:srgbClr val="85A8CE">
                    <a:lumMod val="75000"/>
                  </a:srgbClr>
                </a:solidFill>
                <a:latin typeface="Calibri" panose="020F0502020204030204"/>
                <a:sym typeface="Arial" panose="020B060402020202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809459" y="1137625"/>
            <a:ext cx="6573084" cy="1569660"/>
          </a:xfrm>
          <a:prstGeom prst="rect">
            <a:avLst/>
          </a:prstGeom>
          <a:no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dirty="0">
                <a:ln>
                  <a:noFill/>
                </a:ln>
                <a:solidFill>
                  <a:prstClr val="black"/>
                </a:solidFill>
                <a:effectLst/>
                <a:uLnTx/>
                <a:uFillTx/>
                <a:latin typeface="汉仪粗宋简" panose="02010609000101010101" pitchFamily="49" charset="-122"/>
                <a:ea typeface="汉仪粗宋简" panose="02010609000101010101" pitchFamily="49" charset="-122"/>
                <a:cs typeface="+mn-cs"/>
              </a:rPr>
              <a:t>山中访友</a:t>
            </a:r>
          </a:p>
        </p:txBody>
      </p:sp>
      <p:sp>
        <p:nvSpPr>
          <p:cNvPr id="27" name="文本框 26"/>
          <p:cNvSpPr txBox="1"/>
          <p:nvPr/>
        </p:nvSpPr>
        <p:spPr>
          <a:xfrm>
            <a:off x="2771469" y="695227"/>
            <a:ext cx="6573084" cy="584775"/>
          </a:xfrm>
          <a:prstGeom prst="rect">
            <a:avLst/>
          </a:prstGeom>
          <a:no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人教版六年级语文 课件</a:t>
            </a:r>
            <a:r>
              <a:rPr kumimoji="0" lang="en-US" altLang="zh-CN"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PPT</a:t>
            </a:r>
            <a:r>
              <a:rPr kumimoji="0" lang="zh-CN" altLang="en-US" sz="3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模板</a:t>
            </a:r>
          </a:p>
        </p:txBody>
      </p:sp>
      <p:pic>
        <p:nvPicPr>
          <p:cNvPr id="29" name="图片 28"/>
          <p:cNvPicPr>
            <a:picLocks noChangeAspect="1"/>
          </p:cNvPicPr>
          <p:nvPr/>
        </p:nvPicPr>
        <p:blipFill>
          <a:blip r:embed="rId3"/>
          <a:stretch>
            <a:fillRect/>
          </a:stretch>
        </p:blipFill>
        <p:spPr>
          <a:xfrm>
            <a:off x="-527" y="-1314"/>
            <a:ext cx="12193057" cy="6860627"/>
          </a:xfrm>
          <a:prstGeom prst="rect">
            <a:avLst/>
          </a:prstGeom>
        </p:spPr>
      </p:pic>
      <p:pic>
        <p:nvPicPr>
          <p:cNvPr id="30" name="图片 29"/>
          <p:cNvPicPr>
            <a:picLocks noChangeAspect="1"/>
          </p:cNvPicPr>
          <p:nvPr/>
        </p:nvPicPr>
        <p:blipFill>
          <a:blip r:embed="rId4"/>
          <a:stretch>
            <a:fillRect/>
          </a:stretch>
        </p:blipFill>
        <p:spPr>
          <a:xfrm>
            <a:off x="-350061" y="-236046"/>
            <a:ext cx="12697036" cy="6860627"/>
          </a:xfrm>
          <a:prstGeom prst="rect">
            <a:avLst/>
          </a:prstGeom>
        </p:spPr>
      </p:pic>
      <p:pic>
        <p:nvPicPr>
          <p:cNvPr id="31" name="图片 30"/>
          <p:cNvPicPr>
            <a:picLocks noChangeAspect="1"/>
          </p:cNvPicPr>
          <p:nvPr/>
        </p:nvPicPr>
        <p:blipFill>
          <a:blip r:embed="rId5"/>
          <a:stretch>
            <a:fillRect/>
          </a:stretch>
        </p:blipFill>
        <p:spPr>
          <a:xfrm>
            <a:off x="4779151" y="4146941"/>
            <a:ext cx="2633700" cy="2633700"/>
          </a:xfrm>
          <a:prstGeom prst="rect">
            <a:avLst/>
          </a:prstGeom>
        </p:spPr>
      </p:pic>
      <p:pic>
        <p:nvPicPr>
          <p:cNvPr id="32" name="图片 31"/>
          <p:cNvPicPr>
            <a:picLocks noChangeAspect="1"/>
          </p:cNvPicPr>
          <p:nvPr/>
        </p:nvPicPr>
        <p:blipFill>
          <a:blip r:embed="rId6"/>
          <a:stretch>
            <a:fillRect/>
          </a:stretch>
        </p:blipFill>
        <p:spPr>
          <a:xfrm>
            <a:off x="-1894517" y="3618282"/>
            <a:ext cx="15981033" cy="5088569"/>
          </a:xfrm>
          <a:prstGeom prst="rect">
            <a:avLst/>
          </a:prstGeom>
        </p:spPr>
      </p:pic>
      <p:pic>
        <p:nvPicPr>
          <p:cNvPr id="33" name="图片 32"/>
          <p:cNvPicPr>
            <a:picLocks noChangeAspect="1"/>
          </p:cNvPicPr>
          <p:nvPr/>
        </p:nvPicPr>
        <p:blipFill>
          <a:blip r:embed="rId7"/>
          <a:stretch>
            <a:fillRect/>
          </a:stretch>
        </p:blipFill>
        <p:spPr>
          <a:xfrm>
            <a:off x="-77750" y="2818251"/>
            <a:ext cx="12347503" cy="5722608"/>
          </a:xfrm>
          <a:prstGeom prst="rect">
            <a:avLst/>
          </a:prstGeom>
        </p:spPr>
      </p:pic>
      <p:grpSp>
        <p:nvGrpSpPr>
          <p:cNvPr id="2" name="组合 1"/>
          <p:cNvGrpSpPr/>
          <p:nvPr/>
        </p:nvGrpSpPr>
        <p:grpSpPr>
          <a:xfrm>
            <a:off x="-154973" y="5911193"/>
            <a:ext cx="12501948" cy="2048433"/>
            <a:chOff x="-116230" y="4433394"/>
            <a:chExt cx="9376461" cy="1536325"/>
          </a:xfrm>
        </p:grpSpPr>
        <p:pic>
          <p:nvPicPr>
            <p:cNvPr id="34" name="图片 33"/>
            <p:cNvPicPr>
              <a:picLocks noChangeAspect="1"/>
            </p:cNvPicPr>
            <p:nvPr/>
          </p:nvPicPr>
          <p:blipFill>
            <a:blip r:embed="rId8"/>
            <a:stretch>
              <a:fillRect/>
            </a:stretch>
          </p:blipFill>
          <p:spPr>
            <a:xfrm>
              <a:off x="1024206" y="4639575"/>
              <a:ext cx="4889416" cy="774259"/>
            </a:xfrm>
            <a:prstGeom prst="rect">
              <a:avLst/>
            </a:prstGeom>
          </p:spPr>
        </p:pic>
        <p:pic>
          <p:nvPicPr>
            <p:cNvPr id="35" name="图片 34"/>
            <p:cNvPicPr>
              <a:picLocks noChangeAspect="1"/>
            </p:cNvPicPr>
            <p:nvPr/>
          </p:nvPicPr>
          <p:blipFill>
            <a:blip r:embed="rId9"/>
            <a:stretch>
              <a:fillRect/>
            </a:stretch>
          </p:blipFill>
          <p:spPr>
            <a:xfrm>
              <a:off x="-116230" y="4433394"/>
              <a:ext cx="9376461" cy="1536325"/>
            </a:xfrm>
            <a:prstGeom prst="rect">
              <a:avLst/>
            </a:prstGeom>
          </p:spPr>
        </p:pic>
      </p:grpSp>
      <p:pic>
        <p:nvPicPr>
          <p:cNvPr id="38" name="图片 37"/>
          <p:cNvPicPr>
            <a:picLocks noChangeAspect="1"/>
          </p:cNvPicPr>
          <p:nvPr/>
        </p:nvPicPr>
        <p:blipFill>
          <a:blip r:embed="rId10"/>
          <a:stretch>
            <a:fillRect/>
          </a:stretch>
        </p:blipFill>
        <p:spPr>
          <a:xfrm rot="663994">
            <a:off x="-1054731" y="-121700"/>
            <a:ext cx="3259611" cy="1357493"/>
          </a:xfrm>
          <a:prstGeom prst="rect">
            <a:avLst/>
          </a:prstGeom>
        </p:spPr>
      </p:pic>
      <p:pic>
        <p:nvPicPr>
          <p:cNvPr id="3" name="图片 2"/>
          <p:cNvPicPr>
            <a:picLocks noChangeAspect="1"/>
          </p:cNvPicPr>
          <p:nvPr/>
        </p:nvPicPr>
        <p:blipFill>
          <a:blip r:embed="rId11"/>
          <a:stretch>
            <a:fillRect/>
          </a:stretch>
        </p:blipFill>
        <p:spPr>
          <a:xfrm>
            <a:off x="1040201" y="855406"/>
            <a:ext cx="9873605" cy="3687097"/>
          </a:xfrm>
          <a:prstGeom prst="rect">
            <a:avLst/>
          </a:prstGeom>
        </p:spPr>
      </p:pic>
      <p:pic>
        <p:nvPicPr>
          <p:cNvPr id="19" name="图片 18"/>
          <p:cNvPicPr>
            <a:picLocks noChangeAspect="1"/>
          </p:cNvPicPr>
          <p:nvPr/>
        </p:nvPicPr>
        <p:blipFill>
          <a:blip r:embed="rId11"/>
          <a:stretch>
            <a:fillRect/>
          </a:stretch>
        </p:blipFill>
        <p:spPr>
          <a:xfrm>
            <a:off x="10294069" y="2330331"/>
            <a:ext cx="1895139" cy="707700"/>
          </a:xfrm>
          <a:prstGeom prst="rect">
            <a:avLst/>
          </a:prstGeom>
        </p:spPr>
      </p:pic>
      <p:pic>
        <p:nvPicPr>
          <p:cNvPr id="20" name="图片 19"/>
          <p:cNvPicPr>
            <a:picLocks noChangeAspect="1"/>
          </p:cNvPicPr>
          <p:nvPr/>
        </p:nvPicPr>
        <p:blipFill>
          <a:blip r:embed="rId12"/>
          <a:stretch>
            <a:fillRect/>
          </a:stretch>
        </p:blipFill>
        <p:spPr>
          <a:xfrm rot="21056238">
            <a:off x="10898700" y="173430"/>
            <a:ext cx="1202192" cy="493729"/>
          </a:xfrm>
          <a:prstGeom prst="rect">
            <a:avLst/>
          </a:prstGeom>
        </p:spPr>
      </p:pic>
      <p:pic>
        <p:nvPicPr>
          <p:cNvPr id="4" name="Picture 3"/>
          <p:cNvPicPr>
            <a:picLocks noChangeAspect="1"/>
          </p:cNvPicPr>
          <p:nvPr/>
        </p:nvPicPr>
        <p:blipFill>
          <a:blip r:embed="rId13"/>
          <a:stretch>
            <a:fillRect/>
          </a:stretch>
        </p:blipFill>
        <p:spPr>
          <a:xfrm>
            <a:off x="988846" y="2268167"/>
            <a:ext cx="10022693" cy="21215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750" fill="hold"/>
                                        <p:tgtEl>
                                          <p:spTgt spid="31"/>
                                        </p:tgtEl>
                                        <p:attrNameLst>
                                          <p:attrName>ppt_x</p:attrName>
                                        </p:attrNameLst>
                                      </p:cBhvr>
                                      <p:tavLst>
                                        <p:tav tm="0">
                                          <p:val>
                                            <p:strVal val="#ppt_x"/>
                                          </p:val>
                                        </p:tav>
                                        <p:tav tm="100000">
                                          <p:val>
                                            <p:strVal val="#ppt_x"/>
                                          </p:val>
                                        </p:tav>
                                      </p:tavLst>
                                    </p:anim>
                                    <p:anim calcmode="lin" valueType="num">
                                      <p:cBhvr additive="base">
                                        <p:cTn id="24" dur="750" fill="hold"/>
                                        <p:tgtEl>
                                          <p:spTgt spid="31"/>
                                        </p:tgtEl>
                                        <p:attrNameLst>
                                          <p:attrName>ppt_y</p:attrName>
                                        </p:attrNameLst>
                                      </p:cBhvr>
                                      <p:tavLst>
                                        <p:tav tm="0">
                                          <p:val>
                                            <p:strVal val="1+#ppt_h/2"/>
                                          </p:val>
                                        </p:tav>
                                        <p:tav tm="100000">
                                          <p:val>
                                            <p:strVal val="#ppt_y"/>
                                          </p:val>
                                        </p:tav>
                                      </p:tavLst>
                                    </p:anim>
                                  </p:childTnLst>
                                </p:cTn>
                              </p:par>
                              <p:par>
                                <p:cTn id="25" presetID="22" presetClass="entr" presetSubtype="4"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wipe(down)">
                                      <p:cBhvr>
                                        <p:cTn id="27" dur="500"/>
                                        <p:tgtEl>
                                          <p:spTgt spid="30"/>
                                        </p:tgtEl>
                                      </p:cBhvr>
                                    </p:animEffect>
                                  </p:childTnLst>
                                </p:cTn>
                              </p:par>
                            </p:childTnLst>
                          </p:cTn>
                        </p:par>
                        <p:par>
                          <p:cTn id="28" fill="hold">
                            <p:stCondLst>
                              <p:cond delay="2000"/>
                            </p:stCondLst>
                            <p:childTnLst>
                              <p:par>
                                <p:cTn id="29" presetID="2" presetClass="entr" presetSubtype="2" fill="hold" nodeType="after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750" fill="hold"/>
                                        <p:tgtEl>
                                          <p:spTgt spid="19"/>
                                        </p:tgtEl>
                                        <p:attrNameLst>
                                          <p:attrName>ppt_x</p:attrName>
                                        </p:attrNameLst>
                                      </p:cBhvr>
                                      <p:tavLst>
                                        <p:tav tm="0">
                                          <p:val>
                                            <p:strVal val="1+#ppt_w/2"/>
                                          </p:val>
                                        </p:tav>
                                        <p:tav tm="100000">
                                          <p:val>
                                            <p:strVal val="#ppt_x"/>
                                          </p:val>
                                        </p:tav>
                                      </p:tavLst>
                                    </p:anim>
                                    <p:anim calcmode="lin" valueType="num">
                                      <p:cBhvr additive="base">
                                        <p:cTn id="32" dur="75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1+#ppt_w/2"/>
                                          </p:val>
                                        </p:tav>
                                        <p:tav tm="100000">
                                          <p:val>
                                            <p:strVal val="#ppt_x"/>
                                          </p:val>
                                        </p:tav>
                                      </p:tavLst>
                                    </p:anim>
                                    <p:anim calcmode="lin" valueType="num">
                                      <p:cBhvr additive="base">
                                        <p:cTn id="36" dur="75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2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0-#ppt_w/2"/>
                                          </p:val>
                                        </p:tav>
                                        <p:tav tm="100000">
                                          <p:val>
                                            <p:strVal val="#ppt_x"/>
                                          </p:val>
                                        </p:tav>
                                      </p:tavLst>
                                    </p:anim>
                                    <p:anim calcmode="lin" valueType="num">
                                      <p:cBhvr additive="base">
                                        <p:cTn id="40" dur="75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50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750" fill="hold"/>
                                        <p:tgtEl>
                                          <p:spTgt spid="3"/>
                                        </p:tgtEl>
                                        <p:attrNameLst>
                                          <p:attrName>ppt_x</p:attrName>
                                        </p:attrNameLst>
                                      </p:cBhvr>
                                      <p:tavLst>
                                        <p:tav tm="0">
                                          <p:val>
                                            <p:strVal val="0-#ppt_w/2"/>
                                          </p:val>
                                        </p:tav>
                                        <p:tav tm="100000">
                                          <p:val>
                                            <p:strVal val="#ppt_x"/>
                                          </p:val>
                                        </p:tav>
                                      </p:tavLst>
                                    </p:anim>
                                    <p:anim calcmode="lin" valueType="num">
                                      <p:cBhvr additive="base">
                                        <p:cTn id="44"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a:fillRect/>
          </a:stretch>
        </p:blipFill>
        <p:spPr>
          <a:xfrm>
            <a:off x="20" y="1282"/>
            <a:ext cx="12191980" cy="6856718"/>
          </a:xfrm>
          <a:prstGeom prst="rect">
            <a:avLst/>
          </a:prstGeom>
        </p:spPr>
      </p:pic>
      <p:sp>
        <p:nvSpPr>
          <p:cNvPr id="2" name="Rectangle: Rounded Corners 1"/>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0" name="Hình chữ nhật 12"/>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sym typeface="Arial" panose="020B0604020202020204"/>
            </a:endParaRPr>
          </a:p>
        </p:txBody>
      </p:sp>
      <p:grpSp>
        <p:nvGrpSpPr>
          <p:cNvPr id="31" name="Nhóm 6"/>
          <p:cNvGrpSpPr/>
          <p:nvPr/>
        </p:nvGrpSpPr>
        <p:grpSpPr>
          <a:xfrm>
            <a:off x="8187246" y="2845521"/>
            <a:ext cx="3619503" cy="3619503"/>
            <a:chOff x="5438349" y="1420589"/>
            <a:chExt cx="2714627" cy="2714627"/>
          </a:xfrm>
        </p:grpSpPr>
        <p:sp>
          <p:nvSpPr>
            <p:cNvPr id="32" name="Hình Bầu dục 4"/>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sym typeface="Arial" panose="020B0604020202020204"/>
              </a:endParaRPr>
            </a:p>
          </p:txBody>
        </p:sp>
        <p:pic>
          <p:nvPicPr>
            <p:cNvPr id="33" name="Hình ảnh 3" descr="Ảnh có chứa đồ chơi, búp bê, đồ họa véc-tơ&#10;&#10;Mô tả được tạo tự động"/>
            <p:cNvPicPr>
              <a:picLocks noChangeAspect="1"/>
            </p:cNvPicPr>
            <p:nvPr/>
          </p:nvPicPr>
          <p:blipFill>
            <a:blip r:embed="rId4"/>
            <a:stretch>
              <a:fillRect/>
            </a:stretch>
          </p:blipFill>
          <p:spPr>
            <a:xfrm>
              <a:off x="5438349" y="1420589"/>
              <a:ext cx="2714627" cy="2714627"/>
            </a:xfrm>
            <a:prstGeom prst="rect">
              <a:avLst/>
            </a:prstGeom>
          </p:spPr>
        </p:pic>
      </p:grpSp>
      <p:grpSp>
        <p:nvGrpSpPr>
          <p:cNvPr id="34" name="Nhóm 8"/>
          <p:cNvGrpSpPr/>
          <p:nvPr/>
        </p:nvGrpSpPr>
        <p:grpSpPr>
          <a:xfrm flipH="1">
            <a:off x="7104003" y="605564"/>
            <a:ext cx="3890567" cy="2364954"/>
            <a:chOff x="2899853" y="512793"/>
            <a:chExt cx="3530845" cy="2058957"/>
          </a:xfrm>
        </p:grpSpPr>
        <p:sp>
          <p:nvSpPr>
            <p:cNvPr id="35" name="Bong bóng Lời nói: Hình bầu dục 7"/>
            <p:cNvSpPr/>
            <p:nvPr/>
          </p:nvSpPr>
          <p:spPr>
            <a:xfrm>
              <a:off x="2937430" y="512793"/>
              <a:ext cx="3493268" cy="2058957"/>
            </a:xfrm>
            <a:prstGeom prst="wedgeEllipseCallout">
              <a:avLst>
                <a:gd name="adj1" fmla="val -8896"/>
                <a:gd name="adj2" fmla="val 63631"/>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defTabSz="1219200">
                <a:buClr>
                  <a:srgbClr val="000000"/>
                </a:buClr>
              </a:pPr>
              <a:endParaRPr lang="en-US" sz="1865" kern="0">
                <a:solidFill>
                  <a:srgbClr val="000000"/>
                </a:solidFill>
                <a:sym typeface="Arial" panose="020B0604020202020204"/>
              </a:endParaRPr>
            </a:p>
          </p:txBody>
        </p:sp>
        <p:sp>
          <p:nvSpPr>
            <p:cNvPr id="36" name="Hộp Văn bản 1"/>
            <p:cNvSpPr txBox="1"/>
            <p:nvPr/>
          </p:nvSpPr>
          <p:spPr>
            <a:xfrm>
              <a:off x="2899853" y="674540"/>
              <a:ext cx="3493267" cy="179529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1219200">
                <a:buClr>
                  <a:srgbClr val="000000"/>
                </a:buClr>
              </a:pPr>
              <a:r>
                <a:rPr lang="vi-VN" sz="3200" kern="0" dirty="0">
                  <a:solidFill>
                    <a:srgbClr val="000000"/>
                  </a:solidFill>
                  <a:sym typeface="Arial" panose="020B0604020202020204"/>
                </a:rPr>
                <a:t>Trong </a:t>
              </a:r>
              <a:r>
                <a:rPr lang="vi-VN" sz="3200" kern="0" dirty="0" err="1">
                  <a:solidFill>
                    <a:srgbClr val="000000"/>
                  </a:solidFill>
                  <a:sym typeface="Arial" panose="020B0604020202020204"/>
                </a:rPr>
                <a:t>bài</a:t>
              </a:r>
              <a:r>
                <a:rPr lang="vi-VN" sz="3200" kern="0" dirty="0">
                  <a:solidFill>
                    <a:srgbClr val="000000"/>
                  </a:solidFill>
                  <a:sym typeface="Arial" panose="020B0604020202020204"/>
                </a:rPr>
                <a:t> </a:t>
              </a:r>
              <a:r>
                <a:rPr lang="vi-VN" sz="3200" kern="0" dirty="0" err="1">
                  <a:solidFill>
                    <a:srgbClr val="000000"/>
                  </a:solidFill>
                  <a:sym typeface="Arial" panose="020B0604020202020204"/>
                </a:rPr>
                <a:t>đọc</a:t>
              </a:r>
              <a:r>
                <a:rPr lang="vi-VN" sz="3200" kern="0" dirty="0">
                  <a:solidFill>
                    <a:srgbClr val="000000"/>
                  </a:solidFill>
                  <a:sym typeface="Arial" panose="020B0604020202020204"/>
                </a:rPr>
                <a:t>, </a:t>
              </a:r>
            </a:p>
            <a:p>
              <a:pPr algn="ctr" defTabSz="1219200">
                <a:buClr>
                  <a:srgbClr val="000000"/>
                </a:buClr>
              </a:pPr>
              <a:r>
                <a:rPr lang="vi-VN" sz="3200" kern="0" dirty="0">
                  <a:solidFill>
                    <a:srgbClr val="000000"/>
                  </a:solidFill>
                  <a:sym typeface="Arial" panose="020B0604020202020204"/>
                </a:rPr>
                <a:t>có từ nào </a:t>
              </a:r>
              <a:r>
                <a:rPr lang="en-US" sz="3200" kern="0" dirty="0" err="1">
                  <a:solidFill>
                    <a:srgbClr val="000000"/>
                  </a:solidFill>
                  <a:sym typeface="Arial" panose="020B0604020202020204"/>
                </a:rPr>
                <a:t>em</a:t>
              </a:r>
              <a:r>
                <a:rPr lang="vi-VN" sz="3200" kern="0" dirty="0">
                  <a:solidFill>
                    <a:srgbClr val="000000"/>
                  </a:solidFill>
                  <a:sym typeface="Arial" panose="020B0604020202020204"/>
                </a:rPr>
                <a:t> chưa </a:t>
              </a:r>
            </a:p>
            <a:p>
              <a:pPr algn="ctr" defTabSz="1219200">
                <a:buClr>
                  <a:srgbClr val="000000"/>
                </a:buClr>
              </a:pPr>
              <a:r>
                <a:rPr lang="vi-VN" sz="3200" kern="0" dirty="0" err="1">
                  <a:solidFill>
                    <a:srgbClr val="000000"/>
                  </a:solidFill>
                  <a:sym typeface="Arial" panose="020B0604020202020204"/>
                </a:rPr>
                <a:t>hiểu</a:t>
              </a:r>
              <a:r>
                <a:rPr lang="vi-VN" sz="3200" kern="0" dirty="0">
                  <a:solidFill>
                    <a:srgbClr val="000000"/>
                  </a:solidFill>
                  <a:sym typeface="Arial" panose="020B0604020202020204"/>
                </a:rPr>
                <a:t> </a:t>
              </a:r>
              <a:r>
                <a:rPr lang="vi-VN" sz="3200" kern="0" dirty="0" err="1">
                  <a:solidFill>
                    <a:srgbClr val="000000"/>
                  </a:solidFill>
                  <a:sym typeface="Arial" panose="020B0604020202020204"/>
                </a:rPr>
                <a:t>nghĩa</a:t>
              </a:r>
              <a:r>
                <a:rPr lang="vi-VN" sz="3200" kern="0" dirty="0">
                  <a:solidFill>
                    <a:srgbClr val="000000"/>
                  </a:solidFill>
                  <a:sym typeface="Arial" panose="020B0604020202020204"/>
                </a:rPr>
                <a:t>?</a:t>
              </a:r>
              <a:endParaRPr lang="en-US" sz="3200" kern="0" dirty="0">
                <a:solidFill>
                  <a:srgbClr val="000000"/>
                </a:solidFill>
                <a:sym typeface="Arial" panose="020B0604020202020204"/>
              </a:endParaRPr>
            </a:p>
          </p:txBody>
        </p:sp>
      </p:grpSp>
      <p:sp>
        <p:nvSpPr>
          <p:cNvPr id="37" name="Google Shape;1768;p26"/>
          <p:cNvSpPr txBox="1"/>
          <p:nvPr/>
        </p:nvSpPr>
        <p:spPr>
          <a:xfrm>
            <a:off x="807597" y="389396"/>
            <a:ext cx="6399548" cy="1326419"/>
          </a:xfrm>
          <a:prstGeom prst="rect">
            <a:avLst/>
          </a:prstGeom>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vi-VN" dirty="0">
                <a:solidFill>
                  <a:srgbClr val="002060"/>
                </a:solidFill>
                <a:latin typeface="+mn-lt"/>
              </a:rPr>
              <a:t>Giải nghĩa từ khó</a:t>
            </a:r>
          </a:p>
        </p:txBody>
      </p:sp>
      <p:pic>
        <p:nvPicPr>
          <p:cNvPr id="39" name="Picture 38"/>
          <p:cNvPicPr>
            <a:picLocks noChangeAspect="1"/>
          </p:cNvPicPr>
          <p:nvPr/>
        </p:nvPicPr>
        <p:blipFill>
          <a:blip r:embed="rId5"/>
          <a:stretch>
            <a:fillRect/>
          </a:stretch>
        </p:blipFill>
        <p:spPr>
          <a:xfrm>
            <a:off x="1219201" y="1643743"/>
            <a:ext cx="5603250" cy="4500344"/>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750"/>
                                        <p:tgtEl>
                                          <p:spTgt spid="31"/>
                                        </p:tgtEl>
                                      </p:cBhvr>
                                    </p:animEffect>
                                    <p:anim calcmode="lin" valueType="num">
                                      <p:cBhvr>
                                        <p:cTn id="13" dur="750" fill="hold"/>
                                        <p:tgtEl>
                                          <p:spTgt spid="31"/>
                                        </p:tgtEl>
                                        <p:attrNameLst>
                                          <p:attrName>ppt_x</p:attrName>
                                        </p:attrNameLst>
                                      </p:cBhvr>
                                      <p:tavLst>
                                        <p:tav tm="0">
                                          <p:val>
                                            <p:strVal val="#ppt_x"/>
                                          </p:val>
                                        </p:tav>
                                        <p:tav tm="100000">
                                          <p:val>
                                            <p:strVal val="#ppt_x"/>
                                          </p:val>
                                        </p:tav>
                                      </p:tavLst>
                                    </p:anim>
                                    <p:anim calcmode="lin" valueType="num">
                                      <p:cBhvr>
                                        <p:cTn id="14" dur="75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a:fillRect/>
          </a:stretch>
        </p:blipFill>
        <p:spPr>
          <a:xfrm>
            <a:off x="20" y="1282"/>
            <a:ext cx="12191980" cy="6856718"/>
          </a:xfrm>
          <a:prstGeom prst="rect">
            <a:avLst/>
          </a:prstGeom>
        </p:spPr>
      </p:pic>
      <p:sp>
        <p:nvSpPr>
          <p:cNvPr id="2" name="Rectangle: Rounded Corners 1"/>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Hình chữ nhật 2"/>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panose="020B0604020202020204"/>
            </a:endParaRPr>
          </a:p>
        </p:txBody>
      </p:sp>
      <p:grpSp>
        <p:nvGrpSpPr>
          <p:cNvPr id="4" name="Nhóm 6"/>
          <p:cNvGrpSpPr/>
          <p:nvPr/>
        </p:nvGrpSpPr>
        <p:grpSpPr>
          <a:xfrm>
            <a:off x="7881618" y="2834414"/>
            <a:ext cx="3619503" cy="3619503"/>
            <a:chOff x="5438349" y="1420589"/>
            <a:chExt cx="2714627" cy="2714627"/>
          </a:xfrm>
        </p:grpSpPr>
        <p:sp>
          <p:nvSpPr>
            <p:cNvPr id="6" name="Hình Bầu dục 4"/>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panose="020B0604020202020204"/>
              </a:endParaRPr>
            </a:p>
          </p:txBody>
        </p:sp>
        <p:pic>
          <p:nvPicPr>
            <p:cNvPr id="7" name="Hình ảnh 3" descr="Ảnh có chứa đồ chơi, búp bê, đồ họa véc-tơ&#10;&#10;Mô tả được tạo tự động"/>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p:cNvSpPr txBox="1"/>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5"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ln>
          <a:effectLst/>
        </p:spPr>
        <p:txBody>
          <a:bodyPr rtlCol="0" anchor="ctr"/>
          <a:lstStyle/>
          <a:p>
            <a:pPr marL="0" marR="0" lvl="0" indent="0" algn="ctr" defTabSz="121920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Arial" panose="020B0604020202020204"/>
            </a:endParaRPr>
          </a:p>
        </p:txBody>
      </p:sp>
      <p:sp>
        <p:nvSpPr>
          <p:cNvPr id="10" name="Hộp Văn bản 5"/>
          <p:cNvSpPr txBox="1"/>
          <p:nvPr/>
        </p:nvSpPr>
        <p:spPr>
          <a:xfrm>
            <a:off x="4233333" y="1826177"/>
            <a:ext cx="1645185" cy="913007"/>
          </a:xfrm>
          <a:prstGeom prst="rect">
            <a:avLst/>
          </a:prstGeom>
          <a:noFill/>
        </p:spPr>
        <p:txBody>
          <a:bodyPr wrap="square" rtlCol="0">
            <a:spAutoFit/>
          </a:bodyPr>
          <a:lstStyle/>
          <a:p>
            <a:pPr algn="ctr" defTabSz="1219200">
              <a:buClr>
                <a:srgbClr val="000000"/>
              </a:buClr>
            </a:pPr>
            <a:r>
              <a:rPr lang="en-US" sz="5335" b="1" kern="0" dirty="0" err="1">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Gùi</a:t>
            </a:r>
            <a:r>
              <a:rPr lang="en-US" sz="5335" b="1"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a:t>
            </a:r>
          </a:p>
        </p:txBody>
      </p:sp>
      <p:sp>
        <p:nvSpPr>
          <p:cNvPr id="11" name="Hộp Văn bản 12"/>
          <p:cNvSpPr txBox="1"/>
          <p:nvPr/>
        </p:nvSpPr>
        <p:spPr>
          <a:xfrm>
            <a:off x="1025163" y="2779051"/>
            <a:ext cx="7737838" cy="1754326"/>
          </a:xfrm>
          <a:prstGeom prst="rect">
            <a:avLst/>
          </a:prstGeom>
          <a:noFill/>
        </p:spPr>
        <p:txBody>
          <a:bodyPr wrap="square" rtlCol="0">
            <a:spAutoFit/>
          </a:bodyPr>
          <a:lstStyle/>
          <a:p>
            <a:pPr algn="ctr" defTabSz="1219200">
              <a:buClr>
                <a:srgbClr val="000000"/>
              </a:buClr>
            </a:pPr>
            <a:r>
              <a:rPr lang="en-US" sz="3600" b="1"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Đ</a:t>
            </a:r>
            <a:r>
              <a:rPr lang="vi-VN" sz="3600" b="1"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ồ làm bằng mây tre để mang đồ đạc (trên lưng), dùng ở một số khu vực miền núi.</a:t>
            </a:r>
            <a:endParaRPr lang="en-US" sz="3600" b="1"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endParaRPr>
          </a:p>
        </p:txBody>
      </p:sp>
      <p:pic>
        <p:nvPicPr>
          <p:cNvPr id="1026" name="Picture 2" descr="Người Mông Yên Bái lưu giữ bản sắc dân tộc trên vai qua chiếc gù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3970" y="2879270"/>
            <a:ext cx="5146766" cy="32167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a:fillRect/>
          </a:stretch>
        </p:blipFill>
        <p:spPr>
          <a:xfrm>
            <a:off x="20" y="1282"/>
            <a:ext cx="12191980" cy="6856718"/>
          </a:xfrm>
          <a:prstGeom prst="rect">
            <a:avLst/>
          </a:prstGeom>
        </p:spPr>
      </p:pic>
      <p:sp>
        <p:nvSpPr>
          <p:cNvPr id="2" name="Rectangle: Rounded Corners 1"/>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Hình chữ nhật 2"/>
          <p:cNvSpPr/>
          <p:nvPr/>
        </p:nvSpPr>
        <p:spPr>
          <a:xfrm>
            <a:off x="9691370" y="5023693"/>
            <a:ext cx="855445" cy="770756"/>
          </a:xfrm>
          <a:prstGeom prst="rect">
            <a:avLst/>
          </a:prstGeom>
          <a:solidFill>
            <a:srgbClr val="FFFFFF"/>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panose="020B0604020202020204"/>
            </a:endParaRPr>
          </a:p>
        </p:txBody>
      </p:sp>
      <p:grpSp>
        <p:nvGrpSpPr>
          <p:cNvPr id="4" name="Nhóm 6"/>
          <p:cNvGrpSpPr/>
          <p:nvPr/>
        </p:nvGrpSpPr>
        <p:grpSpPr>
          <a:xfrm>
            <a:off x="7881618" y="2834414"/>
            <a:ext cx="3619503" cy="3619503"/>
            <a:chOff x="5438349" y="1420589"/>
            <a:chExt cx="2714627" cy="2714627"/>
          </a:xfrm>
        </p:grpSpPr>
        <p:sp>
          <p:nvSpPr>
            <p:cNvPr id="6" name="Hình Bầu dục 4"/>
            <p:cNvSpPr/>
            <p:nvPr/>
          </p:nvSpPr>
          <p:spPr>
            <a:xfrm>
              <a:off x="6103345" y="3701667"/>
              <a:ext cx="1277956" cy="361481"/>
            </a:xfrm>
            <a:prstGeom prst="ellipse">
              <a:avLst/>
            </a:prstGeom>
            <a:solidFill>
              <a:srgbClr val="E4E4E4"/>
            </a:solidFill>
            <a:ln w="25400" cap="flat" cmpd="sng" algn="ctr">
              <a:noFill/>
              <a:prstDash val="solid"/>
            </a:ln>
            <a:effectLst/>
          </p:spPr>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panose="020B0604020202020204"/>
              </a:endParaRPr>
            </a:p>
          </p:txBody>
        </p:sp>
        <p:pic>
          <p:nvPicPr>
            <p:cNvPr id="7" name="Hình ảnh 3" descr="Ảnh có chứa đồ chơi, búp bê, đồ họa véc-tơ&#10;&#10;Mô tả được tạo tự động"/>
            <p:cNvPicPr>
              <a:picLocks noChangeAspect="1"/>
            </p:cNvPicPr>
            <p:nvPr/>
          </p:nvPicPr>
          <p:blipFill>
            <a:blip r:embed="rId4"/>
            <a:stretch>
              <a:fillRect/>
            </a:stretch>
          </p:blipFill>
          <p:spPr>
            <a:xfrm>
              <a:off x="5438349" y="1420589"/>
              <a:ext cx="2714627" cy="2714627"/>
            </a:xfrm>
            <a:prstGeom prst="rect">
              <a:avLst/>
            </a:prstGeom>
          </p:spPr>
        </p:pic>
      </p:grpSp>
      <p:sp>
        <p:nvSpPr>
          <p:cNvPr id="8" name="Google Shape;1768;p26"/>
          <p:cNvSpPr txBox="1"/>
          <p:nvPr/>
        </p:nvSpPr>
        <p:spPr>
          <a:xfrm>
            <a:off x="2754943" y="404084"/>
            <a:ext cx="6399548" cy="132641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6000"/>
              <a:buFont typeface="Jua"/>
              <a:buNone/>
              <a:defRPr sz="7465"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6000"/>
              <a:buFont typeface="Jua"/>
              <a:buNone/>
              <a:defRPr sz="8000" b="1" i="0" u="none" strike="noStrike" cap="none">
                <a:solidFill>
                  <a:schemeClr val="accent6"/>
                </a:solidFill>
                <a:latin typeface="Jua"/>
                <a:ea typeface="Jua"/>
                <a:cs typeface="Jua"/>
                <a:sym typeface="Jua"/>
              </a:defRPr>
            </a:lvl9pPr>
          </a:lstStyle>
          <a:p>
            <a:pPr marL="0" marR="0" lvl="0" indent="0" algn="ctr" defTabSz="914400" rtl="0" eaLnBrk="1" fontAlgn="auto" latinLnBrk="0" hangingPunct="1">
              <a:lnSpc>
                <a:spcPct val="80000"/>
              </a:lnSpc>
              <a:spcBef>
                <a:spcPts val="0"/>
              </a:spcBef>
              <a:spcAft>
                <a:spcPts val="0"/>
              </a:spcAft>
              <a:buClr>
                <a:srgbClr val="85A8CE"/>
              </a:buClr>
              <a:buSzPts val="6000"/>
              <a:buFont typeface="Jua"/>
              <a:buNone/>
              <a:defRPr/>
            </a:pPr>
            <a:r>
              <a:rPr kumimoji="0" lang="vi-VN" sz="60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Jua"/>
              </a:rPr>
              <a:t>Giải nghĩa từ khó</a:t>
            </a:r>
          </a:p>
        </p:txBody>
      </p:sp>
      <p:sp>
        <p:nvSpPr>
          <p:cNvPr id="9" name="Hình chữ nhật: Góc Tròn 11"/>
          <p:cNvSpPr/>
          <p:nvPr/>
        </p:nvSpPr>
        <p:spPr>
          <a:xfrm>
            <a:off x="1386390" y="1811906"/>
            <a:ext cx="7491469" cy="3619503"/>
          </a:xfrm>
          <a:custGeom>
            <a:avLst/>
            <a:gdLst>
              <a:gd name="connsiteX0" fmla="*/ 0 w 7491469"/>
              <a:gd name="connsiteY0" fmla="*/ 603263 h 3619503"/>
              <a:gd name="connsiteX1" fmla="*/ 603263 w 7491469"/>
              <a:gd name="connsiteY1" fmla="*/ 0 h 3619503"/>
              <a:gd name="connsiteX2" fmla="*/ 6888206 w 7491469"/>
              <a:gd name="connsiteY2" fmla="*/ 0 h 3619503"/>
              <a:gd name="connsiteX3" fmla="*/ 7491469 w 7491469"/>
              <a:gd name="connsiteY3" fmla="*/ 603263 h 3619503"/>
              <a:gd name="connsiteX4" fmla="*/ 7491469 w 7491469"/>
              <a:gd name="connsiteY4" fmla="*/ 3016240 h 3619503"/>
              <a:gd name="connsiteX5" fmla="*/ 6888206 w 7491469"/>
              <a:gd name="connsiteY5" fmla="*/ 3619503 h 3619503"/>
              <a:gd name="connsiteX6" fmla="*/ 603263 w 7491469"/>
              <a:gd name="connsiteY6" fmla="*/ 3619503 h 3619503"/>
              <a:gd name="connsiteX7" fmla="*/ 0 w 7491469"/>
              <a:gd name="connsiteY7" fmla="*/ 3016240 h 3619503"/>
              <a:gd name="connsiteX8" fmla="*/ 0 w 7491469"/>
              <a:gd name="connsiteY8" fmla="*/ 603263 h 36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1469" h="3619503" fill="none" extrusionOk="0">
                <a:moveTo>
                  <a:pt x="0" y="603263"/>
                </a:moveTo>
                <a:cubicBezTo>
                  <a:pt x="40055" y="240629"/>
                  <a:pt x="291916" y="44414"/>
                  <a:pt x="603263" y="0"/>
                </a:cubicBezTo>
                <a:cubicBezTo>
                  <a:pt x="3237460" y="-106144"/>
                  <a:pt x="5015333" y="-57456"/>
                  <a:pt x="6888206" y="0"/>
                </a:cubicBezTo>
                <a:cubicBezTo>
                  <a:pt x="7257767" y="19186"/>
                  <a:pt x="7496295" y="270113"/>
                  <a:pt x="7491469" y="603263"/>
                </a:cubicBezTo>
                <a:cubicBezTo>
                  <a:pt x="7346913" y="1098123"/>
                  <a:pt x="7382788" y="2130486"/>
                  <a:pt x="7491469" y="3016240"/>
                </a:cubicBezTo>
                <a:cubicBezTo>
                  <a:pt x="7493857" y="3352800"/>
                  <a:pt x="7224118" y="3610918"/>
                  <a:pt x="6888206" y="3619503"/>
                </a:cubicBezTo>
                <a:cubicBezTo>
                  <a:pt x="3866228" y="3590506"/>
                  <a:pt x="1986890" y="3546139"/>
                  <a:pt x="603263" y="3619503"/>
                </a:cubicBezTo>
                <a:cubicBezTo>
                  <a:pt x="289004" y="3588096"/>
                  <a:pt x="2010" y="3341156"/>
                  <a:pt x="0" y="3016240"/>
                </a:cubicBezTo>
                <a:cubicBezTo>
                  <a:pt x="-124905" y="1832385"/>
                  <a:pt x="-168306" y="1601415"/>
                  <a:pt x="0" y="603263"/>
                </a:cubicBezTo>
                <a:close/>
              </a:path>
              <a:path w="7491469" h="3619503" stroke="0" extrusionOk="0">
                <a:moveTo>
                  <a:pt x="0" y="603263"/>
                </a:moveTo>
                <a:cubicBezTo>
                  <a:pt x="46482" y="254306"/>
                  <a:pt x="250936" y="47971"/>
                  <a:pt x="603263" y="0"/>
                </a:cubicBezTo>
                <a:cubicBezTo>
                  <a:pt x="3120221" y="-6525"/>
                  <a:pt x="6176751" y="152743"/>
                  <a:pt x="6888206" y="0"/>
                </a:cubicBezTo>
                <a:cubicBezTo>
                  <a:pt x="7261447" y="20972"/>
                  <a:pt x="7463168" y="311120"/>
                  <a:pt x="7491469" y="603263"/>
                </a:cubicBezTo>
                <a:cubicBezTo>
                  <a:pt x="7479447" y="1522842"/>
                  <a:pt x="7570648" y="2238478"/>
                  <a:pt x="7491469" y="3016240"/>
                </a:cubicBezTo>
                <a:cubicBezTo>
                  <a:pt x="7539085" y="3345256"/>
                  <a:pt x="7180010" y="3666262"/>
                  <a:pt x="6888206" y="3619503"/>
                </a:cubicBezTo>
                <a:cubicBezTo>
                  <a:pt x="5021448" y="3733337"/>
                  <a:pt x="2833052" y="3618857"/>
                  <a:pt x="603263" y="3619503"/>
                </a:cubicBezTo>
                <a:cubicBezTo>
                  <a:pt x="285296" y="3652513"/>
                  <a:pt x="-7303" y="3308519"/>
                  <a:pt x="0" y="3016240"/>
                </a:cubicBezTo>
                <a:cubicBezTo>
                  <a:pt x="-119259" y="2628324"/>
                  <a:pt x="-86911" y="1042311"/>
                  <a:pt x="0" y="603263"/>
                </a:cubicBezTo>
                <a:close/>
              </a:path>
            </a:pathLst>
          </a:custGeom>
          <a:solidFill>
            <a:srgbClr val="FFFFB7"/>
          </a:solidFill>
          <a:ln w="19050" cap="flat" cmpd="sng" algn="ctr">
            <a:solidFill>
              <a:srgbClr val="B6CBE2"/>
            </a:solidFill>
            <a:prstDash val="dash"/>
          </a:ln>
          <a:effectLst/>
        </p:spPr>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sym typeface="Arial" panose="020B0604020202020204"/>
            </a:endParaRPr>
          </a:p>
        </p:txBody>
      </p:sp>
      <p:sp>
        <p:nvSpPr>
          <p:cNvPr id="10" name="Hộp Văn bản 5"/>
          <p:cNvSpPr txBox="1"/>
          <p:nvPr/>
        </p:nvSpPr>
        <p:spPr>
          <a:xfrm>
            <a:off x="1698171" y="1826177"/>
            <a:ext cx="6564086" cy="913007"/>
          </a:xfrm>
          <a:prstGeom prst="rect">
            <a:avLst/>
          </a:prstGeom>
          <a:noFill/>
        </p:spPr>
        <p:txBody>
          <a:bodyPr wrap="square" rtlCol="0">
            <a:spAutoFit/>
          </a:bodyPr>
          <a:lstStyle/>
          <a:p>
            <a:pPr lvl="0" algn="ctr" defTabSz="1219200">
              <a:buClr>
                <a:srgbClr val="000000"/>
              </a:buClr>
            </a:pPr>
            <a:r>
              <a:rPr lang="en-US" sz="5335" b="1" kern="0">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Thung (thung lũng):</a:t>
            </a:r>
            <a:endParaRPr kumimoji="0" lang="en-US" sz="5335"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1" name="Hộp Văn bản 12"/>
          <p:cNvSpPr txBox="1"/>
          <p:nvPr/>
        </p:nvSpPr>
        <p:spPr>
          <a:xfrm>
            <a:off x="1025163" y="2779051"/>
            <a:ext cx="7737838" cy="1323439"/>
          </a:xfrm>
          <a:prstGeom prst="rect">
            <a:avLst/>
          </a:prstGeom>
          <a:noFill/>
        </p:spPr>
        <p:txBody>
          <a:bodyPr wrap="square" rtlCol="0">
            <a:spAutoFit/>
          </a:bodyPr>
          <a:lstStyle/>
          <a:p>
            <a:pPr lvl="0" algn="ctr" defTabSz="1219200">
              <a:buClr>
                <a:srgbClr val="000000"/>
              </a:buClr>
            </a:pPr>
            <a:r>
              <a:rPr lang="vi-VN" sz="4000" b="1" kern="0" dirty="0">
                <a:solidFill>
                  <a:srgbClr val="000000"/>
                </a:solidFill>
                <a:latin typeface="Cambria" panose="02040503050406030204" pitchFamily="18" charset="0"/>
                <a:ea typeface="Cambria" panose="02040503050406030204" pitchFamily="18" charset="0"/>
                <a:cs typeface="Arial" panose="020B0604020202020204"/>
                <a:sym typeface="Arial" panose="020B0604020202020204"/>
              </a:rPr>
              <a:t>dải đất trũng, thấp giữa các sườn (dãy) núi.</a:t>
            </a:r>
            <a:endPar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pic>
        <p:nvPicPr>
          <p:cNvPr id="2050" name="Picture 2" descr="Những thung lũng được khách Tây ưa chuộng nhất ở vùng núi phía bắc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717" y="1783896"/>
            <a:ext cx="6285139" cy="35390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a:fillRect/>
          </a:stretch>
        </p:blipFill>
        <p:spPr>
          <a:xfrm>
            <a:off x="20" y="1282"/>
            <a:ext cx="12191980" cy="6856718"/>
          </a:xfrm>
          <a:prstGeom prst="rect">
            <a:avLst/>
          </a:prstGeom>
        </p:spPr>
      </p:pic>
      <p:sp>
        <p:nvSpPr>
          <p:cNvPr id="12" name="Hình chữ nhật: Góc Tròn 10"/>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1" fmla="*/ 330200 w 8651056"/>
              <a:gd name="connsiteY0-2" fmla="*/ 1390665 h 4457700"/>
              <a:gd name="connsiteX1-3" fmla="*/ 742965 w 8651056"/>
              <a:gd name="connsiteY1-4" fmla="*/ 0 h 4457700"/>
              <a:gd name="connsiteX2-5" fmla="*/ 7908091 w 8651056"/>
              <a:gd name="connsiteY2-6" fmla="*/ 0 h 4457700"/>
              <a:gd name="connsiteX3-7" fmla="*/ 8651056 w 8651056"/>
              <a:gd name="connsiteY3-8" fmla="*/ 742965 h 4457700"/>
              <a:gd name="connsiteX4-9" fmla="*/ 8651056 w 8651056"/>
              <a:gd name="connsiteY4-10" fmla="*/ 3714735 h 4457700"/>
              <a:gd name="connsiteX5-11" fmla="*/ 7908091 w 8651056"/>
              <a:gd name="connsiteY5-12" fmla="*/ 4457700 h 4457700"/>
              <a:gd name="connsiteX6-13" fmla="*/ 742965 w 8651056"/>
              <a:gd name="connsiteY6-14" fmla="*/ 4457700 h 4457700"/>
              <a:gd name="connsiteX7-15" fmla="*/ 0 w 8651056"/>
              <a:gd name="connsiteY7-16" fmla="*/ 3714735 h 4457700"/>
              <a:gd name="connsiteX8-17" fmla="*/ 330200 w 8651056"/>
              <a:gd name="connsiteY8-18" fmla="*/ 1390665 h 4457700"/>
              <a:gd name="connsiteX0-19" fmla="*/ 330200 w 8651056"/>
              <a:gd name="connsiteY0-20" fmla="*/ 1390665 h 4457700"/>
              <a:gd name="connsiteX1-21" fmla="*/ 895365 w 8651056"/>
              <a:gd name="connsiteY1-22" fmla="*/ 12700 h 4457700"/>
              <a:gd name="connsiteX2-23" fmla="*/ 7908091 w 8651056"/>
              <a:gd name="connsiteY2-24" fmla="*/ 0 h 4457700"/>
              <a:gd name="connsiteX3-25" fmla="*/ 8651056 w 8651056"/>
              <a:gd name="connsiteY3-26" fmla="*/ 742965 h 4457700"/>
              <a:gd name="connsiteX4-27" fmla="*/ 8651056 w 8651056"/>
              <a:gd name="connsiteY4-28" fmla="*/ 3714735 h 4457700"/>
              <a:gd name="connsiteX5-29" fmla="*/ 7908091 w 8651056"/>
              <a:gd name="connsiteY5-30" fmla="*/ 4457700 h 4457700"/>
              <a:gd name="connsiteX6-31" fmla="*/ 742965 w 8651056"/>
              <a:gd name="connsiteY6-32" fmla="*/ 4457700 h 4457700"/>
              <a:gd name="connsiteX7-33" fmla="*/ 0 w 8651056"/>
              <a:gd name="connsiteY7-34" fmla="*/ 3714735 h 4457700"/>
              <a:gd name="connsiteX8-35" fmla="*/ 330200 w 8651056"/>
              <a:gd name="connsiteY8-36" fmla="*/ 1390665 h 4457700"/>
              <a:gd name="connsiteX0-37" fmla="*/ 330200 w 8651056"/>
              <a:gd name="connsiteY0-38" fmla="*/ 1390665 h 4457700"/>
              <a:gd name="connsiteX1-39" fmla="*/ 895365 w 8651056"/>
              <a:gd name="connsiteY1-40" fmla="*/ 12700 h 4457700"/>
              <a:gd name="connsiteX2-41" fmla="*/ 7908091 w 8651056"/>
              <a:gd name="connsiteY2-42" fmla="*/ 0 h 4457700"/>
              <a:gd name="connsiteX3-43" fmla="*/ 8320856 w 8651056"/>
              <a:gd name="connsiteY3-44" fmla="*/ 1441465 h 4457700"/>
              <a:gd name="connsiteX4-45" fmla="*/ 8651056 w 8651056"/>
              <a:gd name="connsiteY4-46" fmla="*/ 3714735 h 4457700"/>
              <a:gd name="connsiteX5-47" fmla="*/ 7908091 w 8651056"/>
              <a:gd name="connsiteY5-48" fmla="*/ 4457700 h 4457700"/>
              <a:gd name="connsiteX6-49" fmla="*/ 742965 w 8651056"/>
              <a:gd name="connsiteY6-50" fmla="*/ 4457700 h 4457700"/>
              <a:gd name="connsiteX7-51" fmla="*/ 0 w 8651056"/>
              <a:gd name="connsiteY7-52" fmla="*/ 3714735 h 4457700"/>
              <a:gd name="connsiteX8-53" fmla="*/ 330200 w 8651056"/>
              <a:gd name="connsiteY8-54" fmla="*/ 1390665 h 4457700"/>
              <a:gd name="connsiteX0-55" fmla="*/ 330200 w 8683099"/>
              <a:gd name="connsiteY0-56" fmla="*/ 1390665 h 4457700"/>
              <a:gd name="connsiteX1-57" fmla="*/ 895365 w 8683099"/>
              <a:gd name="connsiteY1-58" fmla="*/ 12700 h 4457700"/>
              <a:gd name="connsiteX2-59" fmla="*/ 7908091 w 8683099"/>
              <a:gd name="connsiteY2-60" fmla="*/ 0 h 4457700"/>
              <a:gd name="connsiteX3-61" fmla="*/ 8651361 w 8683099"/>
              <a:gd name="connsiteY3-62" fmla="*/ 1514375 h 4457700"/>
              <a:gd name="connsiteX4-63" fmla="*/ 8651056 w 8683099"/>
              <a:gd name="connsiteY4-64" fmla="*/ 3714735 h 4457700"/>
              <a:gd name="connsiteX5-65" fmla="*/ 7908091 w 8683099"/>
              <a:gd name="connsiteY5-66" fmla="*/ 4457700 h 4457700"/>
              <a:gd name="connsiteX6-67" fmla="*/ 742965 w 8683099"/>
              <a:gd name="connsiteY6-68" fmla="*/ 4457700 h 4457700"/>
              <a:gd name="connsiteX7-69" fmla="*/ 0 w 8683099"/>
              <a:gd name="connsiteY7-70" fmla="*/ 3714735 h 4457700"/>
              <a:gd name="connsiteX8-71" fmla="*/ 330200 w 8683099"/>
              <a:gd name="connsiteY8-72" fmla="*/ 1390665 h 4457700"/>
              <a:gd name="connsiteX0-73" fmla="*/ 330200 w 8736348"/>
              <a:gd name="connsiteY0-74" fmla="*/ 1390665 h 4457700"/>
              <a:gd name="connsiteX1-75" fmla="*/ 895365 w 8736348"/>
              <a:gd name="connsiteY1-76" fmla="*/ 12700 h 4457700"/>
              <a:gd name="connsiteX2-77" fmla="*/ 7908091 w 8736348"/>
              <a:gd name="connsiteY2-78" fmla="*/ 0 h 4457700"/>
              <a:gd name="connsiteX3-79" fmla="*/ 8651361 w 8736348"/>
              <a:gd name="connsiteY3-80" fmla="*/ 1514375 h 4457700"/>
              <a:gd name="connsiteX4-81" fmla="*/ 8736348 w 8736348"/>
              <a:gd name="connsiteY4-82" fmla="*/ 3704319 h 4457700"/>
              <a:gd name="connsiteX5-83" fmla="*/ 7908091 w 8736348"/>
              <a:gd name="connsiteY5-84" fmla="*/ 4457700 h 4457700"/>
              <a:gd name="connsiteX6-85" fmla="*/ 742965 w 8736348"/>
              <a:gd name="connsiteY6-86" fmla="*/ 4457700 h 4457700"/>
              <a:gd name="connsiteX7-87" fmla="*/ 0 w 8736348"/>
              <a:gd name="connsiteY7-88" fmla="*/ 3714735 h 4457700"/>
              <a:gd name="connsiteX8-89" fmla="*/ 330200 w 8736348"/>
              <a:gd name="connsiteY8-90" fmla="*/ 1390665 h 4457700"/>
              <a:gd name="connsiteX0-91" fmla="*/ 330200 w 8736348"/>
              <a:gd name="connsiteY0-92" fmla="*/ 1390665 h 4457700"/>
              <a:gd name="connsiteX1-93" fmla="*/ 895365 w 8736348"/>
              <a:gd name="connsiteY1-94" fmla="*/ 12700 h 4457700"/>
              <a:gd name="connsiteX2-95" fmla="*/ 7908091 w 8736348"/>
              <a:gd name="connsiteY2-96" fmla="*/ 0 h 4457700"/>
              <a:gd name="connsiteX3-97" fmla="*/ 8352841 w 8736348"/>
              <a:gd name="connsiteY3-98" fmla="*/ 1660193 h 4457700"/>
              <a:gd name="connsiteX4-99" fmla="*/ 8736348 w 8736348"/>
              <a:gd name="connsiteY4-100" fmla="*/ 3704319 h 4457700"/>
              <a:gd name="connsiteX5-101" fmla="*/ 7908091 w 8736348"/>
              <a:gd name="connsiteY5-102" fmla="*/ 4457700 h 4457700"/>
              <a:gd name="connsiteX6-103" fmla="*/ 742965 w 8736348"/>
              <a:gd name="connsiteY6-104" fmla="*/ 4457700 h 4457700"/>
              <a:gd name="connsiteX7-105" fmla="*/ 0 w 8736348"/>
              <a:gd name="connsiteY7-106" fmla="*/ 3714735 h 4457700"/>
              <a:gd name="connsiteX8-107" fmla="*/ 330200 w 8736348"/>
              <a:gd name="connsiteY8-108" fmla="*/ 1390665 h 4457700"/>
              <a:gd name="connsiteX0-109" fmla="*/ 330200 w 8736348"/>
              <a:gd name="connsiteY0-110" fmla="*/ 1390665 h 4457700"/>
              <a:gd name="connsiteX1-111" fmla="*/ 895365 w 8736348"/>
              <a:gd name="connsiteY1-112" fmla="*/ 12700 h 4457700"/>
              <a:gd name="connsiteX2-113" fmla="*/ 7908091 w 8736348"/>
              <a:gd name="connsiteY2-114" fmla="*/ 0 h 4457700"/>
              <a:gd name="connsiteX3-115" fmla="*/ 8470117 w 8736348"/>
              <a:gd name="connsiteY3-116" fmla="*/ 1681025 h 4457700"/>
              <a:gd name="connsiteX4-117" fmla="*/ 8736348 w 8736348"/>
              <a:gd name="connsiteY4-118" fmla="*/ 3704319 h 4457700"/>
              <a:gd name="connsiteX5-119" fmla="*/ 7908091 w 8736348"/>
              <a:gd name="connsiteY5-120" fmla="*/ 4457700 h 4457700"/>
              <a:gd name="connsiteX6-121" fmla="*/ 742965 w 8736348"/>
              <a:gd name="connsiteY6-122" fmla="*/ 4457700 h 4457700"/>
              <a:gd name="connsiteX7-123" fmla="*/ 0 w 8736348"/>
              <a:gd name="connsiteY7-124" fmla="*/ 3714735 h 4457700"/>
              <a:gd name="connsiteX8-125" fmla="*/ 330200 w 8736348"/>
              <a:gd name="connsiteY8-126" fmla="*/ 1390665 h 44577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dirty="0">
              <a:solidFill>
                <a:srgbClr val="FFFFFF"/>
              </a:solidFill>
              <a:latin typeface="Calibri" panose="020F0502020204030204" pitchFamily="34" charset="0"/>
              <a:cs typeface="Calibri" panose="020F0502020204030204" pitchFamily="34" charset="0"/>
              <a:sym typeface="Arial" panose="020B0604020202020204"/>
            </a:endParaRPr>
          </a:p>
        </p:txBody>
      </p:sp>
      <p:sp>
        <p:nvSpPr>
          <p:cNvPr id="13" name="Google Shape;1768;p26"/>
          <p:cNvSpPr txBox="1"/>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defTabSz="1219200"/>
            <a:r>
              <a:rPr lang="vi-VN" sz="7200" kern="0" dirty="0" err="1">
                <a:solidFill>
                  <a:srgbClr val="002060"/>
                </a:solidFill>
                <a:latin typeface="Calibri" panose="020F0502020204030204" pitchFamily="34" charset="0"/>
                <a:cs typeface="Calibri" panose="020F0502020204030204" pitchFamily="34" charset="0"/>
              </a:rPr>
              <a:t>Cùng</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tìm</a:t>
            </a:r>
            <a:r>
              <a:rPr lang="vi-VN" sz="7200" kern="0" dirty="0">
                <a:solidFill>
                  <a:srgbClr val="002060"/>
                </a:solidFill>
                <a:latin typeface="Calibri" panose="020F0502020204030204" pitchFamily="34" charset="0"/>
                <a:cs typeface="Calibri" panose="020F0502020204030204" pitchFamily="34" charset="0"/>
              </a:rPr>
              <a:t> </a:t>
            </a:r>
            <a:r>
              <a:rPr lang="vi-VN" sz="7200" kern="0" dirty="0" err="1">
                <a:solidFill>
                  <a:srgbClr val="002060"/>
                </a:solidFill>
                <a:latin typeface="Calibri" panose="020F0502020204030204" pitchFamily="34" charset="0"/>
                <a:cs typeface="Calibri" panose="020F0502020204030204" pitchFamily="34" charset="0"/>
              </a:rPr>
              <a:t>hiểu</a:t>
            </a:r>
            <a:r>
              <a:rPr lang="vi-VN" sz="7200" kern="0" dirty="0">
                <a:solidFill>
                  <a:srgbClr val="002060"/>
                </a:solidFill>
                <a:latin typeface="Calibri" panose="020F0502020204030204" pitchFamily="34" charset="0"/>
                <a:cs typeface="Calibri" panose="020F0502020204030204" pitchFamily="34" charset="0"/>
              </a:rPr>
              <a:t> </a:t>
            </a:r>
            <a:endParaRPr lang="pt-BR" sz="7200" kern="0" dirty="0">
              <a:solidFill>
                <a:srgbClr val="002060"/>
              </a:solidFill>
              <a:latin typeface="Calibri" panose="020F0502020204030204" pitchFamily="34" charset="0"/>
              <a:cs typeface="Calibri" panose="020F0502020204030204" pitchFamily="34" charset="0"/>
            </a:endParaRPr>
          </a:p>
        </p:txBody>
      </p:sp>
      <p:sp>
        <p:nvSpPr>
          <p:cNvPr id="14" name="Google Shape;2011;p27"/>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6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5" name="Google Shape;2332;p29"/>
          <p:cNvSpPr/>
          <p:nvPr/>
        </p:nvSpPr>
        <p:spPr>
          <a:xfrm rot="4430286">
            <a:off x="658084" y="133127"/>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665" kern="0">
              <a:solidFill>
                <a:srgbClr val="000000"/>
              </a:solidFill>
              <a:latin typeface="Calibri" panose="020F0502020204030204" pitchFamily="34" charset="0"/>
              <a:cs typeface="Calibri" panose="020F0502020204030204" pitchFamily="34" charset="0"/>
              <a:sym typeface="Arial" panose="020B0604020202020204"/>
            </a:endParaRPr>
          </a:p>
        </p:txBody>
      </p:sp>
      <p:grpSp>
        <p:nvGrpSpPr>
          <p:cNvPr id="16" name="Nhóm 1"/>
          <p:cNvGrpSpPr/>
          <p:nvPr/>
        </p:nvGrpSpPr>
        <p:grpSpPr>
          <a:xfrm>
            <a:off x="1338993" y="803305"/>
            <a:ext cx="9165720" cy="2095916"/>
            <a:chOff x="1075630" y="1416045"/>
            <a:chExt cx="6874290" cy="1571937"/>
          </a:xfrm>
        </p:grpSpPr>
        <p:grpSp>
          <p:nvGrpSpPr>
            <p:cNvPr id="17" name="Nhóm 25"/>
            <p:cNvGrpSpPr/>
            <p:nvPr/>
          </p:nvGrpSpPr>
          <p:grpSpPr>
            <a:xfrm>
              <a:off x="1075630" y="1416045"/>
              <a:ext cx="6823007" cy="1338002"/>
              <a:chOff x="1168334" y="1069640"/>
              <a:chExt cx="6823007" cy="1338002"/>
            </a:xfrm>
          </p:grpSpPr>
          <p:sp>
            <p:nvSpPr>
              <p:cNvPr id="19" name="Hình chữ nhật: Góc Tròn 30"/>
              <p:cNvSpPr/>
              <p:nvPr/>
            </p:nvSpPr>
            <p:spPr>
              <a:xfrm>
                <a:off x="1685641" y="1500381"/>
                <a:ext cx="6305700" cy="907261"/>
              </a:xfrm>
              <a:prstGeom prst="roundRect">
                <a:avLst/>
              </a:prstGeom>
              <a:solidFill>
                <a:srgbClr val="FD676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dirty="0">
                  <a:solidFill>
                    <a:srgbClr val="FFFFFF"/>
                  </a:solidFill>
                  <a:latin typeface="Calibri" panose="020F0502020204030204" pitchFamily="34" charset="0"/>
                  <a:cs typeface="Calibri" panose="020F0502020204030204" pitchFamily="34" charset="0"/>
                  <a:sym typeface="Arial" panose="020B0604020202020204"/>
                </a:endParaRPr>
              </a:p>
            </p:txBody>
          </p:sp>
          <p:sp>
            <p:nvSpPr>
              <p:cNvPr id="20" name="Hình chữ nhật: Góc Tròn 12"/>
              <p:cNvSpPr/>
              <p:nvPr/>
            </p:nvSpPr>
            <p:spPr>
              <a:xfrm>
                <a:off x="1454653" y="1392984"/>
                <a:ext cx="6305700" cy="907261"/>
              </a:xfrm>
              <a:prstGeom prst="roundRect">
                <a:avLst/>
              </a:prstGeom>
              <a:noFill/>
              <a:ln w="19050">
                <a:solidFill>
                  <a:srgbClr val="FF66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dirty="0">
                  <a:solidFill>
                    <a:srgbClr val="FFFFFF"/>
                  </a:solidFill>
                  <a:latin typeface="Calibri" panose="020F0502020204030204" pitchFamily="34" charset="0"/>
                  <a:cs typeface="Calibri" panose="020F0502020204030204" pitchFamily="34" charset="0"/>
                  <a:sym typeface="Arial" panose="020B0604020202020204"/>
                </a:endParaRPr>
              </a:p>
            </p:txBody>
          </p:sp>
          <p:pic>
            <p:nvPicPr>
              <p:cNvPr id="21" name="Hình ảnh 13" descr="Ảnh có chứa văn bản, đồ họa véc-tơ&#10;&#10;Mô tả được tạo tự động"/>
              <p:cNvPicPr>
                <a:picLocks noChangeAspect="1"/>
              </p:cNvPicPr>
              <p:nvPr/>
            </p:nvPicPr>
            <p:blipFill rotWithShape="1">
              <a:blip r:embed="rId4"/>
              <a:srcRect l="22873" t="-409" r="59822" b="52913"/>
              <a:stretch>
                <a:fillRect/>
              </a:stretch>
            </p:blipFill>
            <p:spPr>
              <a:xfrm>
                <a:off x="1168334" y="1069640"/>
                <a:ext cx="545174" cy="1058007"/>
              </a:xfrm>
              <a:prstGeom prst="rect">
                <a:avLst/>
              </a:prstGeom>
            </p:spPr>
          </p:pic>
        </p:grpSp>
        <p:sp>
          <p:nvSpPr>
            <p:cNvPr id="18" name="Google Shape;1768;p26"/>
            <p:cNvSpPr txBox="1"/>
            <p:nvPr/>
          </p:nvSpPr>
          <p:spPr>
            <a:xfrm>
              <a:off x="1787160" y="1605585"/>
              <a:ext cx="616276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defTabSz="1219200">
                <a:buClr>
                  <a:srgbClr val="85A8CE"/>
                </a:buClr>
              </a:pPr>
              <a:r>
                <a:rPr lang="vi-VN" sz="3600" b="0" kern="0" dirty="0">
                  <a:solidFill>
                    <a:srgbClr val="FFFFFF"/>
                  </a:solidFill>
                  <a:latin typeface="Calibri" panose="020F0502020204030204" pitchFamily="34" charset="0"/>
                  <a:cs typeface="Calibri" panose="020F0502020204030204" pitchFamily="34" charset="0"/>
                </a:rPr>
                <a:t>Bài thơ viết về các bạn nhỏ ở đâu? Những cảnh vật nào giúp em biết điều đó?</a:t>
              </a:r>
              <a:endParaRPr lang="pt-BR" sz="3600" b="0" kern="0" dirty="0">
                <a:solidFill>
                  <a:srgbClr val="FFFFFF"/>
                </a:solidFill>
                <a:latin typeface="Calibri" panose="020F0502020204030204" pitchFamily="34" charset="0"/>
                <a:cs typeface="Calibri" panose="020F0502020204030204" pitchFamily="34" charset="0"/>
              </a:endParaRPr>
            </a:p>
          </p:txBody>
        </p:sp>
      </p:grpSp>
      <p:grpSp>
        <p:nvGrpSpPr>
          <p:cNvPr id="28" name="Nhóm 26"/>
          <p:cNvGrpSpPr/>
          <p:nvPr/>
        </p:nvGrpSpPr>
        <p:grpSpPr>
          <a:xfrm>
            <a:off x="979829" y="2692045"/>
            <a:ext cx="10495737" cy="1248584"/>
            <a:chOff x="4145308" y="2811382"/>
            <a:chExt cx="7354684" cy="1225009"/>
          </a:xfrm>
        </p:grpSpPr>
        <p:sp>
          <p:nvSpPr>
            <p:cNvPr id="29" name="Hình chữ nhật: Góc Tròn 27"/>
            <p:cNvSpPr/>
            <p:nvPr/>
          </p:nvSpPr>
          <p:spPr>
            <a:xfrm>
              <a:off x="4145308" y="2976302"/>
              <a:ext cx="7354684" cy="1060089"/>
            </a:xfrm>
            <a:custGeom>
              <a:avLst/>
              <a:gdLst>
                <a:gd name="connsiteX0" fmla="*/ 0 w 10495737"/>
                <a:gd name="connsiteY0" fmla="*/ 180085 h 1080490"/>
                <a:gd name="connsiteX1" fmla="*/ 180085 w 10495737"/>
                <a:gd name="connsiteY1" fmla="*/ 0 h 1080490"/>
                <a:gd name="connsiteX2" fmla="*/ 10315652 w 10495737"/>
                <a:gd name="connsiteY2" fmla="*/ 0 h 1080490"/>
                <a:gd name="connsiteX3" fmla="*/ 10495737 w 10495737"/>
                <a:gd name="connsiteY3" fmla="*/ 180085 h 1080490"/>
                <a:gd name="connsiteX4" fmla="*/ 10495737 w 10495737"/>
                <a:gd name="connsiteY4" fmla="*/ 900405 h 1080490"/>
                <a:gd name="connsiteX5" fmla="*/ 10315652 w 10495737"/>
                <a:gd name="connsiteY5" fmla="*/ 1080490 h 1080490"/>
                <a:gd name="connsiteX6" fmla="*/ 180085 w 10495737"/>
                <a:gd name="connsiteY6" fmla="*/ 1080490 h 1080490"/>
                <a:gd name="connsiteX7" fmla="*/ 0 w 10495737"/>
                <a:gd name="connsiteY7" fmla="*/ 900405 h 1080490"/>
                <a:gd name="connsiteX8" fmla="*/ 0 w 10495737"/>
                <a:gd name="connsiteY8" fmla="*/ 180085 h 108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5737" h="1080490" fill="none" extrusionOk="0">
                  <a:moveTo>
                    <a:pt x="0" y="180085"/>
                  </a:moveTo>
                  <a:cubicBezTo>
                    <a:pt x="13653" y="70585"/>
                    <a:pt x="87923" y="14846"/>
                    <a:pt x="180085" y="0"/>
                  </a:cubicBezTo>
                  <a:cubicBezTo>
                    <a:pt x="5183818" y="-106144"/>
                    <a:pt x="5352030" y="-57456"/>
                    <a:pt x="10315652" y="0"/>
                  </a:cubicBezTo>
                  <a:cubicBezTo>
                    <a:pt x="10431515" y="8650"/>
                    <a:pt x="10502257" y="80657"/>
                    <a:pt x="10495737" y="180085"/>
                  </a:cubicBezTo>
                  <a:cubicBezTo>
                    <a:pt x="10538976" y="332004"/>
                    <a:pt x="10486288" y="706587"/>
                    <a:pt x="10495737" y="900405"/>
                  </a:cubicBezTo>
                  <a:cubicBezTo>
                    <a:pt x="10501243" y="1007673"/>
                    <a:pt x="10419534" y="1066627"/>
                    <a:pt x="10315652" y="1080490"/>
                  </a:cubicBezTo>
                  <a:cubicBezTo>
                    <a:pt x="6816069" y="1051493"/>
                    <a:pt x="1451005" y="1007126"/>
                    <a:pt x="180085" y="1080490"/>
                  </a:cubicBezTo>
                  <a:cubicBezTo>
                    <a:pt x="83750" y="1075304"/>
                    <a:pt x="3851" y="984046"/>
                    <a:pt x="0" y="900405"/>
                  </a:cubicBezTo>
                  <a:cubicBezTo>
                    <a:pt x="39057" y="766498"/>
                    <a:pt x="-27788" y="517604"/>
                    <a:pt x="0" y="180085"/>
                  </a:cubicBezTo>
                  <a:close/>
                </a:path>
                <a:path w="10495737" h="1080490" stroke="0" extrusionOk="0">
                  <a:moveTo>
                    <a:pt x="0" y="180085"/>
                  </a:moveTo>
                  <a:cubicBezTo>
                    <a:pt x="5425" y="78785"/>
                    <a:pt x="75881" y="11886"/>
                    <a:pt x="180085" y="0"/>
                  </a:cubicBezTo>
                  <a:cubicBezTo>
                    <a:pt x="4589300" y="-6525"/>
                    <a:pt x="6709778" y="152743"/>
                    <a:pt x="10315652" y="0"/>
                  </a:cubicBezTo>
                  <a:cubicBezTo>
                    <a:pt x="10430478" y="8043"/>
                    <a:pt x="10494588" y="82293"/>
                    <a:pt x="10495737" y="180085"/>
                  </a:cubicBezTo>
                  <a:cubicBezTo>
                    <a:pt x="10463267" y="394335"/>
                    <a:pt x="10458942" y="553251"/>
                    <a:pt x="10495737" y="900405"/>
                  </a:cubicBezTo>
                  <a:cubicBezTo>
                    <a:pt x="10497296" y="999727"/>
                    <a:pt x="10405950" y="1090844"/>
                    <a:pt x="10315652" y="1080490"/>
                  </a:cubicBezTo>
                  <a:cubicBezTo>
                    <a:pt x="8839249" y="1194324"/>
                    <a:pt x="3361457" y="1079844"/>
                    <a:pt x="180085" y="1080490"/>
                  </a:cubicBezTo>
                  <a:cubicBezTo>
                    <a:pt x="82414" y="1084370"/>
                    <a:pt x="-2865" y="983818"/>
                    <a:pt x="0" y="900405"/>
                  </a:cubicBezTo>
                  <a:cubicBezTo>
                    <a:pt x="43621" y="589331"/>
                    <a:pt x="-26943" y="323138"/>
                    <a:pt x="0" y="180085"/>
                  </a:cubicBezTo>
                  <a:close/>
                </a:path>
              </a:pathLst>
            </a:custGeom>
            <a:solidFill>
              <a:srgbClr val="E1EAF3"/>
            </a:solidFill>
            <a:ln w="19050">
              <a:solidFill>
                <a:srgbClr val="B6CBE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Calibri" panose="020F0502020204030204" pitchFamily="34" charset="0"/>
                <a:cs typeface="Calibri" panose="020F0502020204030204" pitchFamily="34" charset="0"/>
                <a:sym typeface="Arial" panose="020B0604020202020204"/>
              </a:endParaRPr>
            </a:p>
          </p:txBody>
        </p:sp>
        <p:sp>
          <p:nvSpPr>
            <p:cNvPr id="30" name="Hộp Văn bản 28"/>
            <p:cNvSpPr txBox="1"/>
            <p:nvPr/>
          </p:nvSpPr>
          <p:spPr>
            <a:xfrm>
              <a:off x="4293038" y="3190347"/>
              <a:ext cx="6462099" cy="500090"/>
            </a:xfrm>
            <a:prstGeom prst="rect">
              <a:avLst/>
            </a:prstGeom>
            <a:noFill/>
          </p:spPr>
          <p:txBody>
            <a:bodyPr wrap="square" rtlCol="0">
              <a:spAutoFit/>
            </a:bodyPr>
            <a:lstStyle/>
            <a:p>
              <a:pPr algn="ctr" defTabSz="1219200">
                <a:buClr>
                  <a:srgbClr val="000000"/>
                </a:buClr>
              </a:pPr>
              <a:r>
                <a:rPr lang="vi-VN" sz="3735" b="1" kern="0" dirty="0">
                  <a:solidFill>
                    <a:srgbClr val="000000"/>
                  </a:solidFill>
                  <a:latin typeface="Calibri" panose="020F0502020204030204" pitchFamily="34" charset="0"/>
                  <a:cs typeface="Calibri" panose="020F0502020204030204" pitchFamily="34" charset="0"/>
                  <a:sym typeface="Arial" panose="020B0604020202020204"/>
                </a:rPr>
                <a:t>Bài thơ viết về các bạn nhỏ ở miền núi.</a:t>
              </a:r>
              <a:endParaRPr lang="en-US" sz="3735" b="1" kern="0" dirty="0">
                <a:solidFill>
                  <a:srgbClr val="FF0000"/>
                </a:solidFill>
                <a:latin typeface="Calibri" panose="020F0502020204030204" pitchFamily="34" charset="0"/>
                <a:cs typeface="Calibri" panose="020F0502020204030204" pitchFamily="34" charset="0"/>
                <a:sym typeface="Arial" panose="020B0604020202020204"/>
              </a:endParaRPr>
            </a:p>
          </p:txBody>
        </p:sp>
        <p:pic>
          <p:nvPicPr>
            <p:cNvPr id="31" name="Picture 2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grpSp>
        <p:nvGrpSpPr>
          <p:cNvPr id="2048" name="Nhóm 26"/>
          <p:cNvGrpSpPr/>
          <p:nvPr/>
        </p:nvGrpSpPr>
        <p:grpSpPr>
          <a:xfrm>
            <a:off x="1110458" y="4303131"/>
            <a:ext cx="10495737" cy="1890840"/>
            <a:chOff x="4145308" y="2811382"/>
            <a:chExt cx="7354684" cy="1225009"/>
          </a:xfrm>
        </p:grpSpPr>
        <p:sp>
          <p:nvSpPr>
            <p:cNvPr id="2049" name="Hình chữ nhật: Góc Tròn 27"/>
            <p:cNvSpPr/>
            <p:nvPr/>
          </p:nvSpPr>
          <p:spPr>
            <a:xfrm>
              <a:off x="4145308" y="2976302"/>
              <a:ext cx="7354684" cy="1060089"/>
            </a:xfrm>
            <a:custGeom>
              <a:avLst/>
              <a:gdLst>
                <a:gd name="connsiteX0" fmla="*/ 0 w 10495737"/>
                <a:gd name="connsiteY0" fmla="*/ 272719 h 1636281"/>
                <a:gd name="connsiteX1" fmla="*/ 272719 w 10495737"/>
                <a:gd name="connsiteY1" fmla="*/ 0 h 1636281"/>
                <a:gd name="connsiteX2" fmla="*/ 10223018 w 10495737"/>
                <a:gd name="connsiteY2" fmla="*/ 0 h 1636281"/>
                <a:gd name="connsiteX3" fmla="*/ 10495737 w 10495737"/>
                <a:gd name="connsiteY3" fmla="*/ 272719 h 1636281"/>
                <a:gd name="connsiteX4" fmla="*/ 10495737 w 10495737"/>
                <a:gd name="connsiteY4" fmla="*/ 1363562 h 1636281"/>
                <a:gd name="connsiteX5" fmla="*/ 10223018 w 10495737"/>
                <a:gd name="connsiteY5" fmla="*/ 1636281 h 1636281"/>
                <a:gd name="connsiteX6" fmla="*/ 272719 w 10495737"/>
                <a:gd name="connsiteY6" fmla="*/ 1636281 h 1636281"/>
                <a:gd name="connsiteX7" fmla="*/ 0 w 10495737"/>
                <a:gd name="connsiteY7" fmla="*/ 1363562 h 1636281"/>
                <a:gd name="connsiteX8" fmla="*/ 0 w 10495737"/>
                <a:gd name="connsiteY8" fmla="*/ 272719 h 163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5737" h="1636281" fill="none" extrusionOk="0">
                  <a:moveTo>
                    <a:pt x="0" y="272719"/>
                  </a:moveTo>
                  <a:cubicBezTo>
                    <a:pt x="7185" y="116815"/>
                    <a:pt x="123199" y="2237"/>
                    <a:pt x="272719" y="0"/>
                  </a:cubicBezTo>
                  <a:cubicBezTo>
                    <a:pt x="3186387" y="-106144"/>
                    <a:pt x="5908477" y="-57456"/>
                    <a:pt x="10223018" y="0"/>
                  </a:cubicBezTo>
                  <a:cubicBezTo>
                    <a:pt x="10375997" y="1244"/>
                    <a:pt x="10518470" y="122206"/>
                    <a:pt x="10495737" y="272719"/>
                  </a:cubicBezTo>
                  <a:cubicBezTo>
                    <a:pt x="10525914" y="810765"/>
                    <a:pt x="10487412" y="1126849"/>
                    <a:pt x="10495737" y="1363562"/>
                  </a:cubicBezTo>
                  <a:cubicBezTo>
                    <a:pt x="10502648" y="1523985"/>
                    <a:pt x="10378591" y="1620755"/>
                    <a:pt x="10223018" y="1636281"/>
                  </a:cubicBezTo>
                  <a:cubicBezTo>
                    <a:pt x="6321164" y="1607284"/>
                    <a:pt x="4590816" y="1562917"/>
                    <a:pt x="272719" y="1636281"/>
                  </a:cubicBezTo>
                  <a:cubicBezTo>
                    <a:pt x="126117" y="1629610"/>
                    <a:pt x="1053" y="1509854"/>
                    <a:pt x="0" y="1363562"/>
                  </a:cubicBezTo>
                  <a:cubicBezTo>
                    <a:pt x="85964" y="995606"/>
                    <a:pt x="3886" y="755239"/>
                    <a:pt x="0" y="272719"/>
                  </a:cubicBezTo>
                  <a:close/>
                </a:path>
                <a:path w="10495737" h="1636281" stroke="0" extrusionOk="0">
                  <a:moveTo>
                    <a:pt x="0" y="272719"/>
                  </a:moveTo>
                  <a:cubicBezTo>
                    <a:pt x="26647" y="113051"/>
                    <a:pt x="116007" y="15259"/>
                    <a:pt x="272719" y="0"/>
                  </a:cubicBezTo>
                  <a:cubicBezTo>
                    <a:pt x="2286337" y="-6525"/>
                    <a:pt x="8656057" y="152743"/>
                    <a:pt x="10223018" y="0"/>
                  </a:cubicBezTo>
                  <a:cubicBezTo>
                    <a:pt x="10388641" y="7853"/>
                    <a:pt x="10491270" y="128577"/>
                    <a:pt x="10495737" y="272719"/>
                  </a:cubicBezTo>
                  <a:cubicBezTo>
                    <a:pt x="10508566" y="447285"/>
                    <a:pt x="10401746" y="962407"/>
                    <a:pt x="10495737" y="1363562"/>
                  </a:cubicBezTo>
                  <a:cubicBezTo>
                    <a:pt x="10516332" y="1512383"/>
                    <a:pt x="10369214" y="1641280"/>
                    <a:pt x="10223018" y="1636281"/>
                  </a:cubicBezTo>
                  <a:cubicBezTo>
                    <a:pt x="7720715" y="1750115"/>
                    <a:pt x="3287350" y="1635635"/>
                    <a:pt x="272719" y="1636281"/>
                  </a:cubicBezTo>
                  <a:cubicBezTo>
                    <a:pt x="126682" y="1646228"/>
                    <a:pt x="-3737" y="1493257"/>
                    <a:pt x="0" y="1363562"/>
                  </a:cubicBezTo>
                  <a:cubicBezTo>
                    <a:pt x="-53716" y="1167989"/>
                    <a:pt x="53735" y="532747"/>
                    <a:pt x="0" y="272719"/>
                  </a:cubicBezTo>
                  <a:close/>
                </a:path>
              </a:pathLst>
            </a:custGeom>
            <a:solidFill>
              <a:srgbClr val="E1EAF3"/>
            </a:solidFill>
            <a:ln w="19050">
              <a:solidFill>
                <a:srgbClr val="B6CBE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Calibri" panose="020F0502020204030204" pitchFamily="34" charset="0"/>
                <a:cs typeface="Calibri" panose="020F0502020204030204" pitchFamily="34" charset="0"/>
                <a:sym typeface="Arial" panose="020B0604020202020204"/>
              </a:endParaRPr>
            </a:p>
          </p:txBody>
        </p:sp>
        <p:sp>
          <p:nvSpPr>
            <p:cNvPr id="2051" name="Hộp Văn bản 28"/>
            <p:cNvSpPr txBox="1"/>
            <p:nvPr/>
          </p:nvSpPr>
          <p:spPr>
            <a:xfrm>
              <a:off x="4293038" y="3190347"/>
              <a:ext cx="6462099" cy="777651"/>
            </a:xfrm>
            <a:prstGeom prst="rect">
              <a:avLst/>
            </a:prstGeom>
            <a:noFill/>
          </p:spPr>
          <p:txBody>
            <a:bodyPr wrap="square" rtlCol="0">
              <a:spAutoFit/>
            </a:bodyPr>
            <a:lstStyle/>
            <a:p>
              <a:pPr marL="0" marR="0" algn="just">
                <a:spcBef>
                  <a:spcPts val="0"/>
                </a:spcBef>
                <a:spcAft>
                  <a:spcPts val="0"/>
                </a:spcAft>
              </a:pP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giúp</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em</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biết</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điều</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đó</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effectLst/>
                  <a:latin typeface="Calibri" panose="020F0502020204030204" pitchFamily="34" charset="0"/>
                  <a:ea typeface="Times New Roman" panose="02020603050405020304" pitchFamily="18" charset="0"/>
                  <a:cs typeface="Calibri" panose="020F0502020204030204" pitchFamily="34" charset="0"/>
                </a:rPr>
                <a:t>cảnh</a:t>
              </a:r>
              <a:r>
                <a:rPr lang="en-US" sz="3600" b="1" dirty="0">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núi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thung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lũng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nương</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ngàn</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36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52" name="Picture 2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1+#ppt_w/2"/>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2048"/>
                                        </p:tgtEl>
                                        <p:attrNameLst>
                                          <p:attrName>style.visibility</p:attrName>
                                        </p:attrNameLst>
                                      </p:cBhvr>
                                      <p:to>
                                        <p:strVal val="visible"/>
                                      </p:to>
                                    </p:set>
                                    <p:anim calcmode="lin" valueType="num">
                                      <p:cBhvr additive="base">
                                        <p:cTn id="26" dur="500" fill="hold"/>
                                        <p:tgtEl>
                                          <p:spTgt spid="2048"/>
                                        </p:tgtEl>
                                        <p:attrNameLst>
                                          <p:attrName>ppt_x</p:attrName>
                                        </p:attrNameLst>
                                      </p:cBhvr>
                                      <p:tavLst>
                                        <p:tav tm="0">
                                          <p:val>
                                            <p:strVal val="1+#ppt_w/2"/>
                                          </p:val>
                                        </p:tav>
                                        <p:tav tm="100000">
                                          <p:val>
                                            <p:strVal val="#ppt_x"/>
                                          </p:val>
                                        </p:tav>
                                      </p:tavLst>
                                    </p:anim>
                                    <p:anim calcmode="lin" valueType="num">
                                      <p:cBhvr additive="base">
                                        <p:cTn id="27" dur="500" fill="hold"/>
                                        <p:tgtEl>
                                          <p:spTgt spid="20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a:fillRect/>
          </a:stretch>
        </p:blipFill>
        <p:spPr>
          <a:xfrm>
            <a:off x="20" y="1282"/>
            <a:ext cx="12191980" cy="6856718"/>
          </a:xfrm>
          <a:prstGeom prst="rect">
            <a:avLst/>
          </a:prstGeom>
        </p:spPr>
      </p:pic>
      <p:sp>
        <p:nvSpPr>
          <p:cNvPr id="2" name="Hình chữ nhật: Góc Tròn 10"/>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1" fmla="*/ 330200 w 8651056"/>
              <a:gd name="connsiteY0-2" fmla="*/ 1390665 h 4457700"/>
              <a:gd name="connsiteX1-3" fmla="*/ 742965 w 8651056"/>
              <a:gd name="connsiteY1-4" fmla="*/ 0 h 4457700"/>
              <a:gd name="connsiteX2-5" fmla="*/ 7908091 w 8651056"/>
              <a:gd name="connsiteY2-6" fmla="*/ 0 h 4457700"/>
              <a:gd name="connsiteX3-7" fmla="*/ 8651056 w 8651056"/>
              <a:gd name="connsiteY3-8" fmla="*/ 742965 h 4457700"/>
              <a:gd name="connsiteX4-9" fmla="*/ 8651056 w 8651056"/>
              <a:gd name="connsiteY4-10" fmla="*/ 3714735 h 4457700"/>
              <a:gd name="connsiteX5-11" fmla="*/ 7908091 w 8651056"/>
              <a:gd name="connsiteY5-12" fmla="*/ 4457700 h 4457700"/>
              <a:gd name="connsiteX6-13" fmla="*/ 742965 w 8651056"/>
              <a:gd name="connsiteY6-14" fmla="*/ 4457700 h 4457700"/>
              <a:gd name="connsiteX7-15" fmla="*/ 0 w 8651056"/>
              <a:gd name="connsiteY7-16" fmla="*/ 3714735 h 4457700"/>
              <a:gd name="connsiteX8-17" fmla="*/ 330200 w 8651056"/>
              <a:gd name="connsiteY8-18" fmla="*/ 1390665 h 4457700"/>
              <a:gd name="connsiteX0-19" fmla="*/ 330200 w 8651056"/>
              <a:gd name="connsiteY0-20" fmla="*/ 1390665 h 4457700"/>
              <a:gd name="connsiteX1-21" fmla="*/ 895365 w 8651056"/>
              <a:gd name="connsiteY1-22" fmla="*/ 12700 h 4457700"/>
              <a:gd name="connsiteX2-23" fmla="*/ 7908091 w 8651056"/>
              <a:gd name="connsiteY2-24" fmla="*/ 0 h 4457700"/>
              <a:gd name="connsiteX3-25" fmla="*/ 8651056 w 8651056"/>
              <a:gd name="connsiteY3-26" fmla="*/ 742965 h 4457700"/>
              <a:gd name="connsiteX4-27" fmla="*/ 8651056 w 8651056"/>
              <a:gd name="connsiteY4-28" fmla="*/ 3714735 h 4457700"/>
              <a:gd name="connsiteX5-29" fmla="*/ 7908091 w 8651056"/>
              <a:gd name="connsiteY5-30" fmla="*/ 4457700 h 4457700"/>
              <a:gd name="connsiteX6-31" fmla="*/ 742965 w 8651056"/>
              <a:gd name="connsiteY6-32" fmla="*/ 4457700 h 4457700"/>
              <a:gd name="connsiteX7-33" fmla="*/ 0 w 8651056"/>
              <a:gd name="connsiteY7-34" fmla="*/ 3714735 h 4457700"/>
              <a:gd name="connsiteX8-35" fmla="*/ 330200 w 8651056"/>
              <a:gd name="connsiteY8-36" fmla="*/ 1390665 h 4457700"/>
              <a:gd name="connsiteX0-37" fmla="*/ 330200 w 8651056"/>
              <a:gd name="connsiteY0-38" fmla="*/ 1390665 h 4457700"/>
              <a:gd name="connsiteX1-39" fmla="*/ 895365 w 8651056"/>
              <a:gd name="connsiteY1-40" fmla="*/ 12700 h 4457700"/>
              <a:gd name="connsiteX2-41" fmla="*/ 7908091 w 8651056"/>
              <a:gd name="connsiteY2-42" fmla="*/ 0 h 4457700"/>
              <a:gd name="connsiteX3-43" fmla="*/ 8320856 w 8651056"/>
              <a:gd name="connsiteY3-44" fmla="*/ 1441465 h 4457700"/>
              <a:gd name="connsiteX4-45" fmla="*/ 8651056 w 8651056"/>
              <a:gd name="connsiteY4-46" fmla="*/ 3714735 h 4457700"/>
              <a:gd name="connsiteX5-47" fmla="*/ 7908091 w 8651056"/>
              <a:gd name="connsiteY5-48" fmla="*/ 4457700 h 4457700"/>
              <a:gd name="connsiteX6-49" fmla="*/ 742965 w 8651056"/>
              <a:gd name="connsiteY6-50" fmla="*/ 4457700 h 4457700"/>
              <a:gd name="connsiteX7-51" fmla="*/ 0 w 8651056"/>
              <a:gd name="connsiteY7-52" fmla="*/ 3714735 h 4457700"/>
              <a:gd name="connsiteX8-53" fmla="*/ 330200 w 8651056"/>
              <a:gd name="connsiteY8-54" fmla="*/ 1390665 h 4457700"/>
              <a:gd name="connsiteX0-55" fmla="*/ 330200 w 8683099"/>
              <a:gd name="connsiteY0-56" fmla="*/ 1390665 h 4457700"/>
              <a:gd name="connsiteX1-57" fmla="*/ 895365 w 8683099"/>
              <a:gd name="connsiteY1-58" fmla="*/ 12700 h 4457700"/>
              <a:gd name="connsiteX2-59" fmla="*/ 7908091 w 8683099"/>
              <a:gd name="connsiteY2-60" fmla="*/ 0 h 4457700"/>
              <a:gd name="connsiteX3-61" fmla="*/ 8651361 w 8683099"/>
              <a:gd name="connsiteY3-62" fmla="*/ 1514375 h 4457700"/>
              <a:gd name="connsiteX4-63" fmla="*/ 8651056 w 8683099"/>
              <a:gd name="connsiteY4-64" fmla="*/ 3714735 h 4457700"/>
              <a:gd name="connsiteX5-65" fmla="*/ 7908091 w 8683099"/>
              <a:gd name="connsiteY5-66" fmla="*/ 4457700 h 4457700"/>
              <a:gd name="connsiteX6-67" fmla="*/ 742965 w 8683099"/>
              <a:gd name="connsiteY6-68" fmla="*/ 4457700 h 4457700"/>
              <a:gd name="connsiteX7-69" fmla="*/ 0 w 8683099"/>
              <a:gd name="connsiteY7-70" fmla="*/ 3714735 h 4457700"/>
              <a:gd name="connsiteX8-71" fmla="*/ 330200 w 8683099"/>
              <a:gd name="connsiteY8-72" fmla="*/ 1390665 h 4457700"/>
              <a:gd name="connsiteX0-73" fmla="*/ 330200 w 8736348"/>
              <a:gd name="connsiteY0-74" fmla="*/ 1390665 h 4457700"/>
              <a:gd name="connsiteX1-75" fmla="*/ 895365 w 8736348"/>
              <a:gd name="connsiteY1-76" fmla="*/ 12700 h 4457700"/>
              <a:gd name="connsiteX2-77" fmla="*/ 7908091 w 8736348"/>
              <a:gd name="connsiteY2-78" fmla="*/ 0 h 4457700"/>
              <a:gd name="connsiteX3-79" fmla="*/ 8651361 w 8736348"/>
              <a:gd name="connsiteY3-80" fmla="*/ 1514375 h 4457700"/>
              <a:gd name="connsiteX4-81" fmla="*/ 8736348 w 8736348"/>
              <a:gd name="connsiteY4-82" fmla="*/ 3704319 h 4457700"/>
              <a:gd name="connsiteX5-83" fmla="*/ 7908091 w 8736348"/>
              <a:gd name="connsiteY5-84" fmla="*/ 4457700 h 4457700"/>
              <a:gd name="connsiteX6-85" fmla="*/ 742965 w 8736348"/>
              <a:gd name="connsiteY6-86" fmla="*/ 4457700 h 4457700"/>
              <a:gd name="connsiteX7-87" fmla="*/ 0 w 8736348"/>
              <a:gd name="connsiteY7-88" fmla="*/ 3714735 h 4457700"/>
              <a:gd name="connsiteX8-89" fmla="*/ 330200 w 8736348"/>
              <a:gd name="connsiteY8-90" fmla="*/ 1390665 h 4457700"/>
              <a:gd name="connsiteX0-91" fmla="*/ 330200 w 8736348"/>
              <a:gd name="connsiteY0-92" fmla="*/ 1390665 h 4457700"/>
              <a:gd name="connsiteX1-93" fmla="*/ 895365 w 8736348"/>
              <a:gd name="connsiteY1-94" fmla="*/ 12700 h 4457700"/>
              <a:gd name="connsiteX2-95" fmla="*/ 7908091 w 8736348"/>
              <a:gd name="connsiteY2-96" fmla="*/ 0 h 4457700"/>
              <a:gd name="connsiteX3-97" fmla="*/ 8352841 w 8736348"/>
              <a:gd name="connsiteY3-98" fmla="*/ 1660193 h 4457700"/>
              <a:gd name="connsiteX4-99" fmla="*/ 8736348 w 8736348"/>
              <a:gd name="connsiteY4-100" fmla="*/ 3704319 h 4457700"/>
              <a:gd name="connsiteX5-101" fmla="*/ 7908091 w 8736348"/>
              <a:gd name="connsiteY5-102" fmla="*/ 4457700 h 4457700"/>
              <a:gd name="connsiteX6-103" fmla="*/ 742965 w 8736348"/>
              <a:gd name="connsiteY6-104" fmla="*/ 4457700 h 4457700"/>
              <a:gd name="connsiteX7-105" fmla="*/ 0 w 8736348"/>
              <a:gd name="connsiteY7-106" fmla="*/ 3714735 h 4457700"/>
              <a:gd name="connsiteX8-107" fmla="*/ 330200 w 8736348"/>
              <a:gd name="connsiteY8-108" fmla="*/ 1390665 h 4457700"/>
              <a:gd name="connsiteX0-109" fmla="*/ 330200 w 8736348"/>
              <a:gd name="connsiteY0-110" fmla="*/ 1390665 h 4457700"/>
              <a:gd name="connsiteX1-111" fmla="*/ 895365 w 8736348"/>
              <a:gd name="connsiteY1-112" fmla="*/ 12700 h 4457700"/>
              <a:gd name="connsiteX2-113" fmla="*/ 7908091 w 8736348"/>
              <a:gd name="connsiteY2-114" fmla="*/ 0 h 4457700"/>
              <a:gd name="connsiteX3-115" fmla="*/ 8470117 w 8736348"/>
              <a:gd name="connsiteY3-116" fmla="*/ 1681025 h 4457700"/>
              <a:gd name="connsiteX4-117" fmla="*/ 8736348 w 8736348"/>
              <a:gd name="connsiteY4-118" fmla="*/ 3704319 h 4457700"/>
              <a:gd name="connsiteX5-119" fmla="*/ 7908091 w 8736348"/>
              <a:gd name="connsiteY5-120" fmla="*/ 4457700 h 4457700"/>
              <a:gd name="connsiteX6-121" fmla="*/ 742965 w 8736348"/>
              <a:gd name="connsiteY6-122" fmla="*/ 4457700 h 4457700"/>
              <a:gd name="connsiteX7-123" fmla="*/ 0 w 8736348"/>
              <a:gd name="connsiteY7-124" fmla="*/ 3714735 h 4457700"/>
              <a:gd name="connsiteX8-125" fmla="*/ 330200 w 8736348"/>
              <a:gd name="connsiteY8-126" fmla="*/ 1390665 h 44577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dirty="0">
              <a:solidFill>
                <a:srgbClr val="FFFFFF"/>
              </a:solidFill>
              <a:latin typeface="Calibri" panose="020F0502020204030204" pitchFamily="34" charset="0"/>
              <a:ea typeface="Cambria" panose="02040503050406030204" pitchFamily="18" charset="0"/>
              <a:cs typeface="Calibri" panose="020F0502020204030204" pitchFamily="34" charset="0"/>
              <a:sym typeface="Arial" panose="020B0604020202020204"/>
            </a:endParaRPr>
          </a:p>
        </p:txBody>
      </p:sp>
      <p:sp>
        <p:nvSpPr>
          <p:cNvPr id="3" name="Google Shape;1768;p26"/>
          <p:cNvSpPr txBox="1"/>
          <p:nvPr/>
        </p:nvSpPr>
        <p:spPr>
          <a:xfrm>
            <a:off x="1371650" y="-223306"/>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defTabSz="1219200"/>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Cùng</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tìm</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r>
              <a:rPr lang="vi-VN" sz="6000" kern="0" dirty="0" err="1">
                <a:solidFill>
                  <a:srgbClr val="FFC000"/>
                </a:solidFill>
                <a:latin typeface="Calibri" panose="020F0502020204030204" pitchFamily="34" charset="0"/>
                <a:ea typeface="Cambria" panose="02040503050406030204" pitchFamily="18" charset="0"/>
                <a:cs typeface="Calibri" panose="020F0502020204030204" pitchFamily="34" charset="0"/>
              </a:rPr>
              <a:t>hiểu</a:t>
            </a:r>
            <a:r>
              <a:rPr lang="vi-VN" sz="6000" kern="0" dirty="0">
                <a:solidFill>
                  <a:srgbClr val="FFC000"/>
                </a:solidFill>
                <a:latin typeface="Calibri" panose="020F0502020204030204" pitchFamily="34" charset="0"/>
                <a:ea typeface="Cambria" panose="02040503050406030204" pitchFamily="18" charset="0"/>
                <a:cs typeface="Calibri" panose="020F0502020204030204" pitchFamily="34" charset="0"/>
              </a:rPr>
              <a:t> </a:t>
            </a:r>
            <a:endParaRPr lang="pt-BR" sz="6000" kern="0" dirty="0">
              <a:solidFill>
                <a:srgbClr val="FFC000"/>
              </a:solidFill>
              <a:latin typeface="Calibri" panose="020F0502020204030204" pitchFamily="34" charset="0"/>
              <a:ea typeface="Cambria" panose="02040503050406030204" pitchFamily="18" charset="0"/>
              <a:cs typeface="Calibri" panose="020F0502020204030204" pitchFamily="34" charset="0"/>
            </a:endParaRPr>
          </a:p>
        </p:txBody>
      </p:sp>
      <p:sp>
        <p:nvSpPr>
          <p:cNvPr id="4" name="Google Shape;2011;p27"/>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665"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panose="020B0604020202020204"/>
            </a:endParaRPr>
          </a:p>
        </p:txBody>
      </p:sp>
      <p:sp>
        <p:nvSpPr>
          <p:cNvPr id="6" name="Google Shape;2332;p29"/>
          <p:cNvSpPr/>
          <p:nvPr/>
        </p:nvSpPr>
        <p:spPr>
          <a:xfrm rot="4430286">
            <a:off x="878911" y="66398"/>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665" kern="0">
              <a:solidFill>
                <a:srgbClr val="000000"/>
              </a:solidFill>
              <a:latin typeface="Calibri" panose="020F0502020204030204" pitchFamily="34" charset="0"/>
              <a:ea typeface="Cambria" panose="02040503050406030204" pitchFamily="18" charset="0"/>
              <a:cs typeface="Calibri" panose="020F0502020204030204" pitchFamily="34" charset="0"/>
              <a:sym typeface="Arial" panose="020B0604020202020204"/>
            </a:endParaRPr>
          </a:p>
        </p:txBody>
      </p:sp>
      <p:grpSp>
        <p:nvGrpSpPr>
          <p:cNvPr id="8" name="Nhóm 27"/>
          <p:cNvGrpSpPr/>
          <p:nvPr/>
        </p:nvGrpSpPr>
        <p:grpSpPr>
          <a:xfrm>
            <a:off x="565009" y="990600"/>
            <a:ext cx="10815003" cy="1915885"/>
            <a:chOff x="784602" y="2806076"/>
            <a:chExt cx="8111252" cy="2199631"/>
          </a:xfrm>
        </p:grpSpPr>
        <p:grpSp>
          <p:nvGrpSpPr>
            <p:cNvPr id="2063" name="Nhóm 50"/>
            <p:cNvGrpSpPr/>
            <p:nvPr/>
          </p:nvGrpSpPr>
          <p:grpSpPr>
            <a:xfrm flipH="1">
              <a:off x="784602" y="2806076"/>
              <a:ext cx="8111252" cy="2199631"/>
              <a:chOff x="320221" y="925161"/>
              <a:chExt cx="7404917" cy="2199631"/>
            </a:xfrm>
          </p:grpSpPr>
          <p:sp>
            <p:nvSpPr>
              <p:cNvPr id="2065" name="Hình chữ nhật: Góc Tròn 52"/>
              <p:cNvSpPr/>
              <p:nvPr/>
            </p:nvSpPr>
            <p:spPr>
              <a:xfrm>
                <a:off x="320221" y="1447274"/>
                <a:ext cx="7111050" cy="1677518"/>
              </a:xfrm>
              <a:prstGeom prst="roundRect">
                <a:avLst/>
              </a:prstGeom>
              <a:solidFill>
                <a:srgbClr val="FFD66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panose="020B0604020202020204"/>
                </a:endParaRPr>
              </a:p>
            </p:txBody>
          </p:sp>
          <p:sp>
            <p:nvSpPr>
              <p:cNvPr id="2066" name="Hình chữ nhật: Góc Tròn 53"/>
              <p:cNvSpPr/>
              <p:nvPr/>
            </p:nvSpPr>
            <p:spPr>
              <a:xfrm>
                <a:off x="515671" y="1316901"/>
                <a:ext cx="7111050" cy="1604985"/>
              </a:xfrm>
              <a:prstGeom prst="roundRect">
                <a:avLst/>
              </a:prstGeom>
              <a:noFill/>
              <a:ln w="19050">
                <a:solidFill>
                  <a:srgbClr val="FFD96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Calibri" panose="020F0502020204030204" pitchFamily="34" charset="0"/>
                  <a:ea typeface="Cambria" panose="02040503050406030204" pitchFamily="18" charset="0"/>
                  <a:cs typeface="Calibri" panose="020F0502020204030204" pitchFamily="34" charset="0"/>
                  <a:sym typeface="Arial" panose="020B0604020202020204"/>
                </a:endParaRPr>
              </a:p>
            </p:txBody>
          </p:sp>
          <p:pic>
            <p:nvPicPr>
              <p:cNvPr id="2067" name="Hình ảnh 54" descr="Ảnh có chứa văn bản, đồ họa véc-tơ&#10;&#10;Mô tả được tạo tự động"/>
              <p:cNvPicPr>
                <a:picLocks noChangeAspect="1"/>
              </p:cNvPicPr>
              <p:nvPr/>
            </p:nvPicPr>
            <p:blipFill rotWithShape="1">
              <a:blip r:embed="rId4"/>
              <a:srcRect l="41319" t="4844" r="40995" b="54324"/>
              <a:stretch>
                <a:fillRect/>
              </a:stretch>
            </p:blipFill>
            <p:spPr>
              <a:xfrm flipH="1">
                <a:off x="7062479" y="925161"/>
                <a:ext cx="662659" cy="1081753"/>
              </a:xfrm>
              <a:prstGeom prst="rect">
                <a:avLst/>
              </a:prstGeom>
            </p:spPr>
          </p:pic>
        </p:grpSp>
        <p:sp>
          <p:nvSpPr>
            <p:cNvPr id="2064" name="Google Shape;1768;p26"/>
            <p:cNvSpPr txBox="1"/>
            <p:nvPr/>
          </p:nvSpPr>
          <p:spPr>
            <a:xfrm>
              <a:off x="1508401" y="3456552"/>
              <a:ext cx="7171712"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200">
                <a:buClr>
                  <a:srgbClr val="85A8CE"/>
                </a:buClr>
              </a:pPr>
              <a:r>
                <a:rPr lang="vi-VN" sz="3335"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rPr>
                <a:t>Những chi tiết nào cho thấy việc đi học của các bạn nhỏ ở vùng cao rất vất vả?</a:t>
              </a:r>
              <a:endParaRPr lang="pt-BR" sz="3335" kern="0" dirty="0">
                <a:solidFill>
                  <a:srgbClr val="000000">
                    <a:lumMod val="95000"/>
                    <a:lumOff val="5000"/>
                  </a:srgbClr>
                </a:solidFill>
                <a:latin typeface="Calibri" panose="020F0502020204030204" pitchFamily="34" charset="0"/>
                <a:ea typeface="Cambria" panose="02040503050406030204" pitchFamily="18" charset="0"/>
                <a:cs typeface="Calibri" panose="020F0502020204030204" pitchFamily="34" charset="0"/>
              </a:endParaRPr>
            </a:p>
          </p:txBody>
        </p:sp>
      </p:grpSp>
      <p:sp>
        <p:nvSpPr>
          <p:cNvPr id="2078" name="Google Shape;1768;p26"/>
          <p:cNvSpPr txBox="1"/>
          <p:nvPr/>
        </p:nvSpPr>
        <p:spPr>
          <a:xfrm>
            <a:off x="1007583" y="3199328"/>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20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Em đi tìm cái chữ</a:t>
            </a:r>
          </a:p>
          <a:p>
            <a:pPr algn="l" defTabSz="121920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Vượt suối lại băng rừng</a:t>
            </a:r>
          </a:p>
          <a:p>
            <a:pPr algn="l" defTabSz="121920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Đường xa chân có mỏi</a:t>
            </a:r>
          </a:p>
          <a:p>
            <a:pPr algn="l" defTabSz="121920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Chữ vẫn gùi trên lưng.</a:t>
            </a:r>
            <a:endParaRPr lang="pt-BR" sz="3600" b="0" kern="0" dirty="0">
              <a:solidFill>
                <a:srgbClr val="000000"/>
              </a:solidFill>
              <a:latin typeface="Calibri" panose="020F0502020204030204" pitchFamily="34" charset="0"/>
              <a:ea typeface="Cambria" panose="02040503050406030204" pitchFamily="18" charset="0"/>
              <a:cs typeface="Calibri" panose="020F0502020204030204" pitchFamily="34" charset="0"/>
            </a:endParaRPr>
          </a:p>
        </p:txBody>
      </p:sp>
      <p:sp>
        <p:nvSpPr>
          <p:cNvPr id="2083" name="Google Shape;1768;p26"/>
          <p:cNvSpPr txBox="1"/>
          <p:nvPr/>
        </p:nvSpPr>
        <p:spPr>
          <a:xfrm>
            <a:off x="6591954" y="3177557"/>
            <a:ext cx="5101664" cy="184319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l" defTabSz="121920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Càng đi chân càng vững</a:t>
            </a:r>
          </a:p>
          <a:p>
            <a:pPr algn="l" defTabSz="121920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Lớp học ngang lưng đồi</a:t>
            </a:r>
          </a:p>
          <a:p>
            <a:pPr algn="l" defTabSz="121920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Mắt em như sao sáng</a:t>
            </a:r>
          </a:p>
          <a:p>
            <a:pPr algn="l" defTabSz="1219200">
              <a:buClr>
                <a:srgbClr val="85A8CE"/>
              </a:buClr>
            </a:pPr>
            <a:r>
              <a:rPr lang="vi-VN" sz="3600" b="0" kern="0" dirty="0">
                <a:solidFill>
                  <a:srgbClr val="000000"/>
                </a:solidFill>
                <a:latin typeface="Calibri" panose="020F0502020204030204" pitchFamily="34" charset="0"/>
                <a:ea typeface="Cambria" panose="02040503050406030204" pitchFamily="18" charset="0"/>
                <a:cs typeface="Calibri" panose="020F0502020204030204" pitchFamily="34" charset="0"/>
              </a:rPr>
              <a:t>Gặt chữ trên đỉnh trời!</a:t>
            </a:r>
          </a:p>
        </p:txBody>
      </p:sp>
      <p:sp>
        <p:nvSpPr>
          <p:cNvPr id="2084" name="Rectangle: Rounded Corners 2083"/>
          <p:cNvSpPr/>
          <p:nvPr/>
        </p:nvSpPr>
        <p:spPr>
          <a:xfrm>
            <a:off x="1001486" y="3679372"/>
            <a:ext cx="2035628"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5" name="Rectangle: Rounded Corners 2084"/>
          <p:cNvSpPr/>
          <p:nvPr/>
        </p:nvSpPr>
        <p:spPr>
          <a:xfrm>
            <a:off x="3559629" y="3592286"/>
            <a:ext cx="2035628"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6" name="Rectangle: Rounded Corners 2085"/>
          <p:cNvSpPr/>
          <p:nvPr/>
        </p:nvSpPr>
        <p:spPr>
          <a:xfrm>
            <a:off x="1066800" y="4114800"/>
            <a:ext cx="1926771" cy="38100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7" name="Rectangle: Rounded Corners 2086"/>
          <p:cNvSpPr/>
          <p:nvPr/>
        </p:nvSpPr>
        <p:spPr>
          <a:xfrm>
            <a:off x="6585858" y="36358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88" name="Rectangle: Rounded Corners 2087"/>
          <p:cNvSpPr/>
          <p:nvPr/>
        </p:nvSpPr>
        <p:spPr>
          <a:xfrm>
            <a:off x="6564087" y="4474028"/>
            <a:ext cx="4571999" cy="40277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089" name="Nhóm 26"/>
          <p:cNvGrpSpPr/>
          <p:nvPr/>
        </p:nvGrpSpPr>
        <p:grpSpPr>
          <a:xfrm>
            <a:off x="1447915" y="4803874"/>
            <a:ext cx="10495737" cy="1893739"/>
            <a:chOff x="4145308" y="2811382"/>
            <a:chExt cx="7354684" cy="1226887"/>
          </a:xfrm>
        </p:grpSpPr>
        <p:sp>
          <p:nvSpPr>
            <p:cNvPr id="2090" name="Hình chữ nhật: Góc Tròn 27"/>
            <p:cNvSpPr/>
            <p:nvPr/>
          </p:nvSpPr>
          <p:spPr>
            <a:xfrm>
              <a:off x="4145308" y="2976302"/>
              <a:ext cx="7354684" cy="1060089"/>
            </a:xfrm>
            <a:custGeom>
              <a:avLst/>
              <a:gdLst>
                <a:gd name="connsiteX0" fmla="*/ 0 w 10495737"/>
                <a:gd name="connsiteY0" fmla="*/ 272719 h 1636281"/>
                <a:gd name="connsiteX1" fmla="*/ 272719 w 10495737"/>
                <a:gd name="connsiteY1" fmla="*/ 0 h 1636281"/>
                <a:gd name="connsiteX2" fmla="*/ 10223018 w 10495737"/>
                <a:gd name="connsiteY2" fmla="*/ 0 h 1636281"/>
                <a:gd name="connsiteX3" fmla="*/ 10495737 w 10495737"/>
                <a:gd name="connsiteY3" fmla="*/ 272719 h 1636281"/>
                <a:gd name="connsiteX4" fmla="*/ 10495737 w 10495737"/>
                <a:gd name="connsiteY4" fmla="*/ 1363562 h 1636281"/>
                <a:gd name="connsiteX5" fmla="*/ 10223018 w 10495737"/>
                <a:gd name="connsiteY5" fmla="*/ 1636281 h 1636281"/>
                <a:gd name="connsiteX6" fmla="*/ 272719 w 10495737"/>
                <a:gd name="connsiteY6" fmla="*/ 1636281 h 1636281"/>
                <a:gd name="connsiteX7" fmla="*/ 0 w 10495737"/>
                <a:gd name="connsiteY7" fmla="*/ 1363562 h 1636281"/>
                <a:gd name="connsiteX8" fmla="*/ 0 w 10495737"/>
                <a:gd name="connsiteY8" fmla="*/ 272719 h 163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5737" h="1636281" fill="none" extrusionOk="0">
                  <a:moveTo>
                    <a:pt x="0" y="272719"/>
                  </a:moveTo>
                  <a:cubicBezTo>
                    <a:pt x="7185" y="116815"/>
                    <a:pt x="123199" y="2237"/>
                    <a:pt x="272719" y="0"/>
                  </a:cubicBezTo>
                  <a:cubicBezTo>
                    <a:pt x="3186387" y="-106144"/>
                    <a:pt x="5908477" y="-57456"/>
                    <a:pt x="10223018" y="0"/>
                  </a:cubicBezTo>
                  <a:cubicBezTo>
                    <a:pt x="10375997" y="1244"/>
                    <a:pt x="10518470" y="122206"/>
                    <a:pt x="10495737" y="272719"/>
                  </a:cubicBezTo>
                  <a:cubicBezTo>
                    <a:pt x="10525914" y="810765"/>
                    <a:pt x="10487412" y="1126849"/>
                    <a:pt x="10495737" y="1363562"/>
                  </a:cubicBezTo>
                  <a:cubicBezTo>
                    <a:pt x="10502648" y="1523985"/>
                    <a:pt x="10378591" y="1620755"/>
                    <a:pt x="10223018" y="1636281"/>
                  </a:cubicBezTo>
                  <a:cubicBezTo>
                    <a:pt x="6321164" y="1607284"/>
                    <a:pt x="4590816" y="1562917"/>
                    <a:pt x="272719" y="1636281"/>
                  </a:cubicBezTo>
                  <a:cubicBezTo>
                    <a:pt x="126117" y="1629610"/>
                    <a:pt x="1053" y="1509854"/>
                    <a:pt x="0" y="1363562"/>
                  </a:cubicBezTo>
                  <a:cubicBezTo>
                    <a:pt x="85964" y="995606"/>
                    <a:pt x="3886" y="755239"/>
                    <a:pt x="0" y="272719"/>
                  </a:cubicBezTo>
                  <a:close/>
                </a:path>
                <a:path w="10495737" h="1636281" stroke="0" extrusionOk="0">
                  <a:moveTo>
                    <a:pt x="0" y="272719"/>
                  </a:moveTo>
                  <a:cubicBezTo>
                    <a:pt x="26647" y="113051"/>
                    <a:pt x="116007" y="15259"/>
                    <a:pt x="272719" y="0"/>
                  </a:cubicBezTo>
                  <a:cubicBezTo>
                    <a:pt x="2286337" y="-6525"/>
                    <a:pt x="8656057" y="152743"/>
                    <a:pt x="10223018" y="0"/>
                  </a:cubicBezTo>
                  <a:cubicBezTo>
                    <a:pt x="10388641" y="7853"/>
                    <a:pt x="10491270" y="128577"/>
                    <a:pt x="10495737" y="272719"/>
                  </a:cubicBezTo>
                  <a:cubicBezTo>
                    <a:pt x="10508566" y="447285"/>
                    <a:pt x="10401746" y="962407"/>
                    <a:pt x="10495737" y="1363562"/>
                  </a:cubicBezTo>
                  <a:cubicBezTo>
                    <a:pt x="10516332" y="1512383"/>
                    <a:pt x="10369214" y="1641280"/>
                    <a:pt x="10223018" y="1636281"/>
                  </a:cubicBezTo>
                  <a:cubicBezTo>
                    <a:pt x="7720715" y="1750115"/>
                    <a:pt x="3287350" y="1635635"/>
                    <a:pt x="272719" y="1636281"/>
                  </a:cubicBezTo>
                  <a:cubicBezTo>
                    <a:pt x="126682" y="1646228"/>
                    <a:pt x="-3737" y="1493257"/>
                    <a:pt x="0" y="1363562"/>
                  </a:cubicBezTo>
                  <a:cubicBezTo>
                    <a:pt x="-53716" y="1167989"/>
                    <a:pt x="53735" y="532747"/>
                    <a:pt x="0" y="272719"/>
                  </a:cubicBezTo>
                  <a:close/>
                </a:path>
              </a:pathLst>
            </a:custGeom>
            <a:solidFill>
              <a:srgbClr val="E1EAF3"/>
            </a:solidFill>
            <a:ln w="19050">
              <a:solidFill>
                <a:srgbClr val="B6CBE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Calibri" panose="020F0502020204030204" pitchFamily="34" charset="0"/>
                <a:cs typeface="Calibri" panose="020F0502020204030204" pitchFamily="34" charset="0"/>
                <a:sym typeface="Arial" panose="020B0604020202020204"/>
              </a:endParaRPr>
            </a:p>
          </p:txBody>
        </p:sp>
        <p:sp>
          <p:nvSpPr>
            <p:cNvPr id="2091" name="Hộp Văn bản 28"/>
            <p:cNvSpPr txBox="1"/>
            <p:nvPr/>
          </p:nvSpPr>
          <p:spPr>
            <a:xfrm>
              <a:off x="4285410" y="3140979"/>
              <a:ext cx="6462099" cy="897290"/>
            </a:xfrm>
            <a:prstGeom prst="rect">
              <a:avLst/>
            </a:prstGeom>
            <a:noFill/>
          </p:spPr>
          <p:txBody>
            <a:bodyPr wrap="square" rtlCol="0">
              <a:spAutoFit/>
            </a:bodyPr>
            <a:lstStyle/>
            <a:p>
              <a:pPr marL="0" marR="0" algn="just">
                <a:spcBef>
                  <a:spcPts val="0"/>
                </a:spcBef>
                <a:spcAft>
                  <a:spcPts val="0"/>
                </a:spcAft>
              </a:pP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Những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chi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tiết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cho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thấy</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việc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học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của</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các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nhỏ</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vùng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cao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vất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vả</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là</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vượt</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suối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băng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rừng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lớp</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ngang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đồi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gạch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đỉnh</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trời</a:t>
              </a:r>
              <a:r>
                <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2092" name="Picture 2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83"/>
                                        </p:tgtEl>
                                        <p:attrNameLst>
                                          <p:attrName>style.visibility</p:attrName>
                                        </p:attrNameLst>
                                      </p:cBhvr>
                                      <p:to>
                                        <p:strVal val="visible"/>
                                      </p:to>
                                    </p:set>
                                    <p:animEffect transition="in" filter="fade">
                                      <p:cBhvr>
                                        <p:cTn id="7" dur="500"/>
                                        <p:tgtEl>
                                          <p:spTgt spid="20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8"/>
                                        </p:tgtEl>
                                        <p:attrNameLst>
                                          <p:attrName>style.visibility</p:attrName>
                                        </p:attrNameLst>
                                      </p:cBhvr>
                                      <p:to>
                                        <p:strVal val="visible"/>
                                      </p:to>
                                    </p:set>
                                    <p:animEffect transition="in" filter="fade">
                                      <p:cBhvr>
                                        <p:cTn id="10" dur="500"/>
                                        <p:tgtEl>
                                          <p:spTgt spid="207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84"/>
                                        </p:tgtEl>
                                        <p:attrNameLst>
                                          <p:attrName>style.visibility</p:attrName>
                                        </p:attrNameLst>
                                      </p:cBhvr>
                                      <p:to>
                                        <p:strVal val="visible"/>
                                      </p:to>
                                    </p:set>
                                    <p:animEffect transition="in" filter="wipe(down)">
                                      <p:cBhvr>
                                        <p:cTn id="15" dur="500"/>
                                        <p:tgtEl>
                                          <p:spTgt spid="20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85"/>
                                        </p:tgtEl>
                                        <p:attrNameLst>
                                          <p:attrName>style.visibility</p:attrName>
                                        </p:attrNameLst>
                                      </p:cBhvr>
                                      <p:to>
                                        <p:strVal val="visible"/>
                                      </p:to>
                                    </p:set>
                                    <p:animEffect transition="in" filter="wipe(down)">
                                      <p:cBhvr>
                                        <p:cTn id="20" dur="500"/>
                                        <p:tgtEl>
                                          <p:spTgt spid="208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86"/>
                                        </p:tgtEl>
                                        <p:attrNameLst>
                                          <p:attrName>style.visibility</p:attrName>
                                        </p:attrNameLst>
                                      </p:cBhvr>
                                      <p:to>
                                        <p:strVal val="visible"/>
                                      </p:to>
                                    </p:set>
                                    <p:animEffect transition="in" filter="wipe(down)">
                                      <p:cBhvr>
                                        <p:cTn id="25" dur="500"/>
                                        <p:tgtEl>
                                          <p:spTgt spid="20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087"/>
                                        </p:tgtEl>
                                        <p:attrNameLst>
                                          <p:attrName>style.visibility</p:attrName>
                                        </p:attrNameLst>
                                      </p:cBhvr>
                                      <p:to>
                                        <p:strVal val="visible"/>
                                      </p:to>
                                    </p:set>
                                    <p:animEffect transition="in" filter="wipe(down)">
                                      <p:cBhvr>
                                        <p:cTn id="30" dur="500"/>
                                        <p:tgtEl>
                                          <p:spTgt spid="208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88"/>
                                        </p:tgtEl>
                                        <p:attrNameLst>
                                          <p:attrName>style.visibility</p:attrName>
                                        </p:attrNameLst>
                                      </p:cBhvr>
                                      <p:to>
                                        <p:strVal val="visible"/>
                                      </p:to>
                                    </p:set>
                                    <p:animEffect transition="in" filter="wipe(down)">
                                      <p:cBhvr>
                                        <p:cTn id="35" dur="500"/>
                                        <p:tgtEl>
                                          <p:spTgt spid="208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childTnLst>
                                    <p:set>
                                      <p:cBhvr>
                                        <p:cTn id="39" dur="1" fill="hold">
                                          <p:stCondLst>
                                            <p:cond delay="0"/>
                                          </p:stCondLst>
                                        </p:cTn>
                                        <p:tgtEl>
                                          <p:spTgt spid="2089"/>
                                        </p:tgtEl>
                                        <p:attrNameLst>
                                          <p:attrName>style.visibility</p:attrName>
                                        </p:attrNameLst>
                                      </p:cBhvr>
                                      <p:to>
                                        <p:strVal val="visible"/>
                                      </p:to>
                                    </p:set>
                                    <p:anim calcmode="lin" valueType="num">
                                      <p:cBhvr additive="base">
                                        <p:cTn id="40" dur="500" fill="hold"/>
                                        <p:tgtEl>
                                          <p:spTgt spid="2089"/>
                                        </p:tgtEl>
                                        <p:attrNameLst>
                                          <p:attrName>ppt_x</p:attrName>
                                        </p:attrNameLst>
                                      </p:cBhvr>
                                      <p:tavLst>
                                        <p:tav tm="0">
                                          <p:val>
                                            <p:strVal val="1+#ppt_w/2"/>
                                          </p:val>
                                        </p:tav>
                                        <p:tav tm="100000">
                                          <p:val>
                                            <p:strVal val="#ppt_x"/>
                                          </p:val>
                                        </p:tav>
                                      </p:tavLst>
                                    </p:anim>
                                    <p:anim calcmode="lin" valueType="num">
                                      <p:cBhvr additive="base">
                                        <p:cTn id="41" dur="500" fill="hold"/>
                                        <p:tgtEl>
                                          <p:spTgt spid="20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 grpId="0"/>
      <p:bldP spid="2083" grpId="0"/>
      <p:bldP spid="2084" grpId="0" animBg="1"/>
      <p:bldP spid="2085" grpId="0" animBg="1"/>
      <p:bldP spid="2086" grpId="0" animBg="1"/>
      <p:bldP spid="2087" grpId="0" animBg="1"/>
      <p:bldP spid="20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a:fillRect/>
          </a:stretch>
        </p:blipFill>
        <p:spPr>
          <a:xfrm>
            <a:off x="20" y="1282"/>
            <a:ext cx="12191980" cy="6856718"/>
          </a:xfrm>
          <a:prstGeom prst="rect">
            <a:avLst/>
          </a:prstGeom>
        </p:spPr>
      </p:pic>
      <p:sp>
        <p:nvSpPr>
          <p:cNvPr id="7" name="Hình chữ nhật: Góc Tròn 10"/>
          <p:cNvSpPr/>
          <p:nvPr/>
        </p:nvSpPr>
        <p:spPr>
          <a:xfrm>
            <a:off x="77601" y="265176"/>
            <a:ext cx="12036797" cy="6227534"/>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1" fmla="*/ 330200 w 8651056"/>
              <a:gd name="connsiteY0-2" fmla="*/ 1390665 h 4457700"/>
              <a:gd name="connsiteX1-3" fmla="*/ 742965 w 8651056"/>
              <a:gd name="connsiteY1-4" fmla="*/ 0 h 4457700"/>
              <a:gd name="connsiteX2-5" fmla="*/ 7908091 w 8651056"/>
              <a:gd name="connsiteY2-6" fmla="*/ 0 h 4457700"/>
              <a:gd name="connsiteX3-7" fmla="*/ 8651056 w 8651056"/>
              <a:gd name="connsiteY3-8" fmla="*/ 742965 h 4457700"/>
              <a:gd name="connsiteX4-9" fmla="*/ 8651056 w 8651056"/>
              <a:gd name="connsiteY4-10" fmla="*/ 3714735 h 4457700"/>
              <a:gd name="connsiteX5-11" fmla="*/ 7908091 w 8651056"/>
              <a:gd name="connsiteY5-12" fmla="*/ 4457700 h 4457700"/>
              <a:gd name="connsiteX6-13" fmla="*/ 742965 w 8651056"/>
              <a:gd name="connsiteY6-14" fmla="*/ 4457700 h 4457700"/>
              <a:gd name="connsiteX7-15" fmla="*/ 0 w 8651056"/>
              <a:gd name="connsiteY7-16" fmla="*/ 3714735 h 4457700"/>
              <a:gd name="connsiteX8-17" fmla="*/ 330200 w 8651056"/>
              <a:gd name="connsiteY8-18" fmla="*/ 1390665 h 4457700"/>
              <a:gd name="connsiteX0-19" fmla="*/ 330200 w 8651056"/>
              <a:gd name="connsiteY0-20" fmla="*/ 1390665 h 4457700"/>
              <a:gd name="connsiteX1-21" fmla="*/ 895365 w 8651056"/>
              <a:gd name="connsiteY1-22" fmla="*/ 12700 h 4457700"/>
              <a:gd name="connsiteX2-23" fmla="*/ 7908091 w 8651056"/>
              <a:gd name="connsiteY2-24" fmla="*/ 0 h 4457700"/>
              <a:gd name="connsiteX3-25" fmla="*/ 8651056 w 8651056"/>
              <a:gd name="connsiteY3-26" fmla="*/ 742965 h 4457700"/>
              <a:gd name="connsiteX4-27" fmla="*/ 8651056 w 8651056"/>
              <a:gd name="connsiteY4-28" fmla="*/ 3714735 h 4457700"/>
              <a:gd name="connsiteX5-29" fmla="*/ 7908091 w 8651056"/>
              <a:gd name="connsiteY5-30" fmla="*/ 4457700 h 4457700"/>
              <a:gd name="connsiteX6-31" fmla="*/ 742965 w 8651056"/>
              <a:gd name="connsiteY6-32" fmla="*/ 4457700 h 4457700"/>
              <a:gd name="connsiteX7-33" fmla="*/ 0 w 8651056"/>
              <a:gd name="connsiteY7-34" fmla="*/ 3714735 h 4457700"/>
              <a:gd name="connsiteX8-35" fmla="*/ 330200 w 8651056"/>
              <a:gd name="connsiteY8-36" fmla="*/ 1390665 h 4457700"/>
              <a:gd name="connsiteX0-37" fmla="*/ 330200 w 8651056"/>
              <a:gd name="connsiteY0-38" fmla="*/ 1390665 h 4457700"/>
              <a:gd name="connsiteX1-39" fmla="*/ 895365 w 8651056"/>
              <a:gd name="connsiteY1-40" fmla="*/ 12700 h 4457700"/>
              <a:gd name="connsiteX2-41" fmla="*/ 7908091 w 8651056"/>
              <a:gd name="connsiteY2-42" fmla="*/ 0 h 4457700"/>
              <a:gd name="connsiteX3-43" fmla="*/ 8320856 w 8651056"/>
              <a:gd name="connsiteY3-44" fmla="*/ 1441465 h 4457700"/>
              <a:gd name="connsiteX4-45" fmla="*/ 8651056 w 8651056"/>
              <a:gd name="connsiteY4-46" fmla="*/ 3714735 h 4457700"/>
              <a:gd name="connsiteX5-47" fmla="*/ 7908091 w 8651056"/>
              <a:gd name="connsiteY5-48" fmla="*/ 4457700 h 4457700"/>
              <a:gd name="connsiteX6-49" fmla="*/ 742965 w 8651056"/>
              <a:gd name="connsiteY6-50" fmla="*/ 4457700 h 4457700"/>
              <a:gd name="connsiteX7-51" fmla="*/ 0 w 8651056"/>
              <a:gd name="connsiteY7-52" fmla="*/ 3714735 h 4457700"/>
              <a:gd name="connsiteX8-53" fmla="*/ 330200 w 8651056"/>
              <a:gd name="connsiteY8-54" fmla="*/ 1390665 h 4457700"/>
              <a:gd name="connsiteX0-55" fmla="*/ 330200 w 8683099"/>
              <a:gd name="connsiteY0-56" fmla="*/ 1390665 h 4457700"/>
              <a:gd name="connsiteX1-57" fmla="*/ 895365 w 8683099"/>
              <a:gd name="connsiteY1-58" fmla="*/ 12700 h 4457700"/>
              <a:gd name="connsiteX2-59" fmla="*/ 7908091 w 8683099"/>
              <a:gd name="connsiteY2-60" fmla="*/ 0 h 4457700"/>
              <a:gd name="connsiteX3-61" fmla="*/ 8651361 w 8683099"/>
              <a:gd name="connsiteY3-62" fmla="*/ 1514375 h 4457700"/>
              <a:gd name="connsiteX4-63" fmla="*/ 8651056 w 8683099"/>
              <a:gd name="connsiteY4-64" fmla="*/ 3714735 h 4457700"/>
              <a:gd name="connsiteX5-65" fmla="*/ 7908091 w 8683099"/>
              <a:gd name="connsiteY5-66" fmla="*/ 4457700 h 4457700"/>
              <a:gd name="connsiteX6-67" fmla="*/ 742965 w 8683099"/>
              <a:gd name="connsiteY6-68" fmla="*/ 4457700 h 4457700"/>
              <a:gd name="connsiteX7-69" fmla="*/ 0 w 8683099"/>
              <a:gd name="connsiteY7-70" fmla="*/ 3714735 h 4457700"/>
              <a:gd name="connsiteX8-71" fmla="*/ 330200 w 8683099"/>
              <a:gd name="connsiteY8-72" fmla="*/ 1390665 h 4457700"/>
              <a:gd name="connsiteX0-73" fmla="*/ 330200 w 8736348"/>
              <a:gd name="connsiteY0-74" fmla="*/ 1390665 h 4457700"/>
              <a:gd name="connsiteX1-75" fmla="*/ 895365 w 8736348"/>
              <a:gd name="connsiteY1-76" fmla="*/ 12700 h 4457700"/>
              <a:gd name="connsiteX2-77" fmla="*/ 7908091 w 8736348"/>
              <a:gd name="connsiteY2-78" fmla="*/ 0 h 4457700"/>
              <a:gd name="connsiteX3-79" fmla="*/ 8651361 w 8736348"/>
              <a:gd name="connsiteY3-80" fmla="*/ 1514375 h 4457700"/>
              <a:gd name="connsiteX4-81" fmla="*/ 8736348 w 8736348"/>
              <a:gd name="connsiteY4-82" fmla="*/ 3704319 h 4457700"/>
              <a:gd name="connsiteX5-83" fmla="*/ 7908091 w 8736348"/>
              <a:gd name="connsiteY5-84" fmla="*/ 4457700 h 4457700"/>
              <a:gd name="connsiteX6-85" fmla="*/ 742965 w 8736348"/>
              <a:gd name="connsiteY6-86" fmla="*/ 4457700 h 4457700"/>
              <a:gd name="connsiteX7-87" fmla="*/ 0 w 8736348"/>
              <a:gd name="connsiteY7-88" fmla="*/ 3714735 h 4457700"/>
              <a:gd name="connsiteX8-89" fmla="*/ 330200 w 8736348"/>
              <a:gd name="connsiteY8-90" fmla="*/ 1390665 h 4457700"/>
              <a:gd name="connsiteX0-91" fmla="*/ 330200 w 8736348"/>
              <a:gd name="connsiteY0-92" fmla="*/ 1390665 h 4457700"/>
              <a:gd name="connsiteX1-93" fmla="*/ 895365 w 8736348"/>
              <a:gd name="connsiteY1-94" fmla="*/ 12700 h 4457700"/>
              <a:gd name="connsiteX2-95" fmla="*/ 7908091 w 8736348"/>
              <a:gd name="connsiteY2-96" fmla="*/ 0 h 4457700"/>
              <a:gd name="connsiteX3-97" fmla="*/ 8352841 w 8736348"/>
              <a:gd name="connsiteY3-98" fmla="*/ 1660193 h 4457700"/>
              <a:gd name="connsiteX4-99" fmla="*/ 8736348 w 8736348"/>
              <a:gd name="connsiteY4-100" fmla="*/ 3704319 h 4457700"/>
              <a:gd name="connsiteX5-101" fmla="*/ 7908091 w 8736348"/>
              <a:gd name="connsiteY5-102" fmla="*/ 4457700 h 4457700"/>
              <a:gd name="connsiteX6-103" fmla="*/ 742965 w 8736348"/>
              <a:gd name="connsiteY6-104" fmla="*/ 4457700 h 4457700"/>
              <a:gd name="connsiteX7-105" fmla="*/ 0 w 8736348"/>
              <a:gd name="connsiteY7-106" fmla="*/ 3714735 h 4457700"/>
              <a:gd name="connsiteX8-107" fmla="*/ 330200 w 8736348"/>
              <a:gd name="connsiteY8-108" fmla="*/ 1390665 h 4457700"/>
              <a:gd name="connsiteX0-109" fmla="*/ 330200 w 8736348"/>
              <a:gd name="connsiteY0-110" fmla="*/ 1390665 h 4457700"/>
              <a:gd name="connsiteX1-111" fmla="*/ 895365 w 8736348"/>
              <a:gd name="connsiteY1-112" fmla="*/ 12700 h 4457700"/>
              <a:gd name="connsiteX2-113" fmla="*/ 7908091 w 8736348"/>
              <a:gd name="connsiteY2-114" fmla="*/ 0 h 4457700"/>
              <a:gd name="connsiteX3-115" fmla="*/ 8470117 w 8736348"/>
              <a:gd name="connsiteY3-116" fmla="*/ 1681025 h 4457700"/>
              <a:gd name="connsiteX4-117" fmla="*/ 8736348 w 8736348"/>
              <a:gd name="connsiteY4-118" fmla="*/ 3704319 h 4457700"/>
              <a:gd name="connsiteX5-119" fmla="*/ 7908091 w 8736348"/>
              <a:gd name="connsiteY5-120" fmla="*/ 4457700 h 4457700"/>
              <a:gd name="connsiteX6-121" fmla="*/ 742965 w 8736348"/>
              <a:gd name="connsiteY6-122" fmla="*/ 4457700 h 4457700"/>
              <a:gd name="connsiteX7-123" fmla="*/ 0 w 8736348"/>
              <a:gd name="connsiteY7-124" fmla="*/ 3714735 h 4457700"/>
              <a:gd name="connsiteX8-125" fmla="*/ 330200 w 8736348"/>
              <a:gd name="connsiteY8-126" fmla="*/ 1390665 h 44577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dirty="0">
              <a:solidFill>
                <a:srgbClr val="FFFFFF"/>
              </a:solidFill>
              <a:latin typeface="Calibri" panose="020F0502020204030204" pitchFamily="34" charset="0"/>
              <a:cs typeface="Calibri" panose="020F0502020204030204" pitchFamily="34" charset="0"/>
              <a:sym typeface="Arial" panose="020B0604020202020204"/>
            </a:endParaRPr>
          </a:p>
        </p:txBody>
      </p:sp>
      <p:sp>
        <p:nvSpPr>
          <p:cNvPr id="9" name="Google Shape;1768;p26"/>
          <p:cNvSpPr txBox="1"/>
          <p:nvPr/>
        </p:nvSpPr>
        <p:spPr>
          <a:xfrm>
            <a:off x="1245900" y="-419250"/>
            <a:ext cx="9655377" cy="2011987"/>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defTabSz="1219200"/>
            <a:r>
              <a:rPr lang="vi-VN" sz="4000" kern="0" dirty="0" err="1">
                <a:solidFill>
                  <a:srgbClr val="002060"/>
                </a:solidFill>
                <a:latin typeface="Calibri" panose="020F0502020204030204" pitchFamily="34" charset="0"/>
                <a:cs typeface="Calibri" panose="020F0502020204030204" pitchFamily="34" charset="0"/>
              </a:rPr>
              <a:t>Cùng</a:t>
            </a:r>
            <a:r>
              <a:rPr lang="vi-VN" sz="4000" kern="0" dirty="0">
                <a:solidFill>
                  <a:srgbClr val="002060"/>
                </a:solidFill>
                <a:latin typeface="Calibri" panose="020F0502020204030204" pitchFamily="34" charset="0"/>
                <a:cs typeface="Calibri" panose="020F0502020204030204" pitchFamily="34" charset="0"/>
              </a:rPr>
              <a:t> </a:t>
            </a:r>
            <a:r>
              <a:rPr lang="vi-VN" sz="4000" kern="0" dirty="0" err="1">
                <a:solidFill>
                  <a:srgbClr val="002060"/>
                </a:solidFill>
                <a:latin typeface="Calibri" panose="020F0502020204030204" pitchFamily="34" charset="0"/>
                <a:cs typeface="Calibri" panose="020F0502020204030204" pitchFamily="34" charset="0"/>
              </a:rPr>
              <a:t>tìm</a:t>
            </a:r>
            <a:r>
              <a:rPr lang="vi-VN" sz="4000" kern="0" dirty="0">
                <a:solidFill>
                  <a:srgbClr val="002060"/>
                </a:solidFill>
                <a:latin typeface="Calibri" panose="020F0502020204030204" pitchFamily="34" charset="0"/>
                <a:cs typeface="Calibri" panose="020F0502020204030204" pitchFamily="34" charset="0"/>
              </a:rPr>
              <a:t> </a:t>
            </a:r>
            <a:r>
              <a:rPr lang="vi-VN" sz="4000" kern="0" dirty="0" err="1">
                <a:solidFill>
                  <a:srgbClr val="002060"/>
                </a:solidFill>
                <a:latin typeface="Calibri" panose="020F0502020204030204" pitchFamily="34" charset="0"/>
                <a:cs typeface="Calibri" panose="020F0502020204030204" pitchFamily="34" charset="0"/>
              </a:rPr>
              <a:t>hiểu</a:t>
            </a:r>
            <a:r>
              <a:rPr lang="vi-VN" sz="4000" kern="0" dirty="0">
                <a:solidFill>
                  <a:srgbClr val="002060"/>
                </a:solidFill>
                <a:latin typeface="Calibri" panose="020F0502020204030204" pitchFamily="34" charset="0"/>
                <a:cs typeface="Calibri" panose="020F0502020204030204" pitchFamily="34" charset="0"/>
              </a:rPr>
              <a:t> </a:t>
            </a:r>
            <a:endParaRPr lang="pt-BR" sz="4000" kern="0" dirty="0">
              <a:solidFill>
                <a:srgbClr val="002060"/>
              </a:solidFill>
              <a:latin typeface="Calibri" panose="020F0502020204030204" pitchFamily="34" charset="0"/>
              <a:cs typeface="Calibri" panose="020F0502020204030204" pitchFamily="34" charset="0"/>
            </a:endParaRPr>
          </a:p>
        </p:txBody>
      </p:sp>
      <p:sp>
        <p:nvSpPr>
          <p:cNvPr id="10" name="Google Shape;2011;p27"/>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6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11" name="Google Shape;2332;p29"/>
          <p:cNvSpPr/>
          <p:nvPr/>
        </p:nvSpPr>
        <p:spPr>
          <a:xfrm rot="4430286">
            <a:off x="471288" y="64399"/>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665" kern="0">
              <a:solidFill>
                <a:srgbClr val="000000"/>
              </a:solidFill>
              <a:latin typeface="Calibri" panose="020F0502020204030204" pitchFamily="34" charset="0"/>
              <a:cs typeface="Calibri" panose="020F0502020204030204" pitchFamily="34" charset="0"/>
              <a:sym typeface="Arial" panose="020B0604020202020204"/>
            </a:endParaRPr>
          </a:p>
        </p:txBody>
      </p:sp>
      <p:grpSp>
        <p:nvGrpSpPr>
          <p:cNvPr id="16" name="Nhóm 98"/>
          <p:cNvGrpSpPr/>
          <p:nvPr/>
        </p:nvGrpSpPr>
        <p:grpSpPr>
          <a:xfrm>
            <a:off x="1631698" y="406542"/>
            <a:ext cx="9334895" cy="2380172"/>
            <a:chOff x="88006" y="4309963"/>
            <a:chExt cx="7001171" cy="1597457"/>
          </a:xfrm>
        </p:grpSpPr>
        <p:grpSp>
          <p:nvGrpSpPr>
            <p:cNvPr id="17" name="Nhóm 99"/>
            <p:cNvGrpSpPr/>
            <p:nvPr/>
          </p:nvGrpSpPr>
          <p:grpSpPr>
            <a:xfrm>
              <a:off x="88006" y="4309963"/>
              <a:ext cx="7001171" cy="1340529"/>
              <a:chOff x="220781" y="2915087"/>
              <a:chExt cx="6724470" cy="1340529"/>
            </a:xfrm>
          </p:grpSpPr>
          <p:sp>
            <p:nvSpPr>
              <p:cNvPr id="19" name="Hình chữ nhật: Góc Tròn 101"/>
              <p:cNvSpPr/>
              <p:nvPr/>
            </p:nvSpPr>
            <p:spPr>
              <a:xfrm>
                <a:off x="604186" y="3411738"/>
                <a:ext cx="6341065" cy="843878"/>
              </a:xfrm>
              <a:prstGeom prst="roundRect">
                <a:avLst/>
              </a:prstGeom>
              <a:solidFill>
                <a:srgbClr val="59D2FA"/>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dirty="0">
                  <a:solidFill>
                    <a:srgbClr val="FFFFFF"/>
                  </a:solidFill>
                  <a:latin typeface="Calibri" panose="020F0502020204030204" pitchFamily="34" charset="0"/>
                  <a:cs typeface="Calibri" panose="020F0502020204030204" pitchFamily="34" charset="0"/>
                  <a:sym typeface="Arial" panose="020B0604020202020204"/>
                </a:endParaRPr>
              </a:p>
            </p:txBody>
          </p:sp>
          <p:sp>
            <p:nvSpPr>
              <p:cNvPr id="20" name="Hình chữ nhật: Góc Tròn 102"/>
              <p:cNvSpPr/>
              <p:nvPr/>
            </p:nvSpPr>
            <p:spPr>
              <a:xfrm>
                <a:off x="389815" y="3319793"/>
                <a:ext cx="6186669" cy="711921"/>
              </a:xfrm>
              <a:prstGeom prst="roundRect">
                <a:avLst/>
              </a:prstGeom>
              <a:noFill/>
              <a:ln w="19050">
                <a:solidFill>
                  <a:srgbClr val="5AD3F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dirty="0">
                  <a:solidFill>
                    <a:srgbClr val="FFFFFF"/>
                  </a:solidFill>
                  <a:latin typeface="Calibri" panose="020F0502020204030204" pitchFamily="34" charset="0"/>
                  <a:cs typeface="Calibri" panose="020F0502020204030204" pitchFamily="34" charset="0"/>
                  <a:sym typeface="Arial" panose="020B0604020202020204"/>
                </a:endParaRPr>
              </a:p>
            </p:txBody>
          </p:sp>
          <p:pic>
            <p:nvPicPr>
              <p:cNvPr id="21" name="Hình ảnh 103" descr="Ảnh có chứa văn bản, đồ họa véc-tơ&#10;&#10;Mô tả được tạo tự động"/>
              <p:cNvPicPr>
                <a:picLocks noChangeAspect="1"/>
              </p:cNvPicPr>
              <p:nvPr/>
            </p:nvPicPr>
            <p:blipFill rotWithShape="1">
              <a:blip r:embed="rId4"/>
              <a:srcRect l="59929" r="22623" b="50735"/>
              <a:stretch>
                <a:fillRect/>
              </a:stretch>
            </p:blipFill>
            <p:spPr>
              <a:xfrm>
                <a:off x="220781" y="2915087"/>
                <a:ext cx="426134" cy="850769"/>
              </a:xfrm>
              <a:prstGeom prst="rect">
                <a:avLst/>
              </a:prstGeom>
            </p:spPr>
          </p:pic>
        </p:grpSp>
        <p:sp>
          <p:nvSpPr>
            <p:cNvPr id="18" name="Google Shape;1768;p26"/>
            <p:cNvSpPr txBox="1"/>
            <p:nvPr/>
          </p:nvSpPr>
          <p:spPr>
            <a:xfrm>
              <a:off x="500669" y="4525023"/>
              <a:ext cx="6571700"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algn="just" defTabSz="1219200">
                <a:buClr>
                  <a:srgbClr val="85A8CE"/>
                </a:buClr>
              </a:pPr>
              <a:r>
                <a:rPr lang="vi-VN" sz="3335" b="0" kern="0" dirty="0">
                  <a:solidFill>
                    <a:srgbClr val="000000">
                      <a:lumMod val="95000"/>
                      <a:lumOff val="5000"/>
                    </a:srgbClr>
                  </a:solidFill>
                  <a:latin typeface="Calibri" panose="020F0502020204030204" pitchFamily="34" charset="0"/>
                  <a:cs typeface="Calibri" panose="020F0502020204030204" pitchFamily="34" charset="0"/>
                </a:rPr>
                <a:t>Trên đường đi học Bạn nhỏ nghe thấy những âm thanh nào?</a:t>
              </a:r>
              <a:r>
                <a:rPr lang="en-US" sz="3335" b="0" kern="0" dirty="0">
                  <a:solidFill>
                    <a:srgbClr val="000000">
                      <a:lumMod val="95000"/>
                      <a:lumOff val="5000"/>
                    </a:srgbClr>
                  </a:solidFill>
                  <a:latin typeface="Calibri" panose="020F0502020204030204" pitchFamily="34" charset="0"/>
                  <a:cs typeface="Calibri" panose="020F0502020204030204" pitchFamily="34" charset="0"/>
                </a:rPr>
                <a:t> </a:t>
              </a:r>
              <a:r>
                <a:rPr lang="vi-VN" sz="3335" b="0" kern="0" dirty="0">
                  <a:solidFill>
                    <a:srgbClr val="000000">
                      <a:lumMod val="95000"/>
                      <a:lumOff val="5000"/>
                    </a:srgbClr>
                  </a:solidFill>
                  <a:latin typeface="Calibri" panose="020F0502020204030204" pitchFamily="34" charset="0"/>
                  <a:cs typeface="Calibri" panose="020F0502020204030204" pitchFamily="34" charset="0"/>
                </a:rPr>
                <a:t>Theo em những âm thanh đó đem lại cảm xúc gì cho bạn nhỏ?</a:t>
              </a:r>
            </a:p>
          </p:txBody>
        </p:sp>
      </p:grpSp>
      <p:sp>
        <p:nvSpPr>
          <p:cNvPr id="23" name="TextBox 22"/>
          <p:cNvSpPr txBox="1"/>
          <p:nvPr/>
        </p:nvSpPr>
        <p:spPr>
          <a:xfrm>
            <a:off x="936171" y="2740495"/>
            <a:ext cx="6096000"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p:txBody>
      </p:sp>
      <p:sp>
        <p:nvSpPr>
          <p:cNvPr id="24" name="TextBox 23"/>
          <p:cNvSpPr txBox="1"/>
          <p:nvPr/>
        </p:nvSpPr>
        <p:spPr>
          <a:xfrm>
            <a:off x="6814458" y="2286001"/>
            <a:ext cx="593271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p:txBody>
      </p:sp>
      <p:sp>
        <p:nvSpPr>
          <p:cNvPr id="25" name="Rectangle: Rounded Corners 24"/>
          <p:cNvSpPr/>
          <p:nvPr/>
        </p:nvSpPr>
        <p:spPr>
          <a:xfrm>
            <a:off x="990599" y="3788229"/>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6" name="Rectangle: Rounded Corners 25"/>
          <p:cNvSpPr/>
          <p:nvPr/>
        </p:nvSpPr>
        <p:spPr>
          <a:xfrm>
            <a:off x="6749142" y="3820886"/>
            <a:ext cx="4386943" cy="48985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7" name="Nhóm 26"/>
          <p:cNvGrpSpPr/>
          <p:nvPr/>
        </p:nvGrpSpPr>
        <p:grpSpPr>
          <a:xfrm>
            <a:off x="402772" y="4749447"/>
            <a:ext cx="11410252" cy="1890841"/>
            <a:chOff x="4145308" y="2811382"/>
            <a:chExt cx="7354684" cy="1225009"/>
          </a:xfrm>
        </p:grpSpPr>
        <p:sp>
          <p:nvSpPr>
            <p:cNvPr id="28" name="Hình chữ nhật: Góc Tròn 27"/>
            <p:cNvSpPr/>
            <p:nvPr/>
          </p:nvSpPr>
          <p:spPr>
            <a:xfrm>
              <a:off x="4145308" y="2976302"/>
              <a:ext cx="7354684" cy="1060089"/>
            </a:xfrm>
            <a:custGeom>
              <a:avLst/>
              <a:gdLst>
                <a:gd name="connsiteX0" fmla="*/ 0 w 11410252"/>
                <a:gd name="connsiteY0" fmla="*/ 272719 h 1636281"/>
                <a:gd name="connsiteX1" fmla="*/ 272719 w 11410252"/>
                <a:gd name="connsiteY1" fmla="*/ 0 h 1636281"/>
                <a:gd name="connsiteX2" fmla="*/ 11137533 w 11410252"/>
                <a:gd name="connsiteY2" fmla="*/ 0 h 1636281"/>
                <a:gd name="connsiteX3" fmla="*/ 11410252 w 11410252"/>
                <a:gd name="connsiteY3" fmla="*/ 272719 h 1636281"/>
                <a:gd name="connsiteX4" fmla="*/ 11410252 w 11410252"/>
                <a:gd name="connsiteY4" fmla="*/ 1363562 h 1636281"/>
                <a:gd name="connsiteX5" fmla="*/ 11137533 w 11410252"/>
                <a:gd name="connsiteY5" fmla="*/ 1636281 h 1636281"/>
                <a:gd name="connsiteX6" fmla="*/ 272719 w 11410252"/>
                <a:gd name="connsiteY6" fmla="*/ 1636281 h 1636281"/>
                <a:gd name="connsiteX7" fmla="*/ 0 w 11410252"/>
                <a:gd name="connsiteY7" fmla="*/ 1363562 h 1636281"/>
                <a:gd name="connsiteX8" fmla="*/ 0 w 11410252"/>
                <a:gd name="connsiteY8" fmla="*/ 272719 h 163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0252" h="1636281" fill="none" extrusionOk="0">
                  <a:moveTo>
                    <a:pt x="0" y="272719"/>
                  </a:moveTo>
                  <a:cubicBezTo>
                    <a:pt x="7185" y="116815"/>
                    <a:pt x="123199" y="2237"/>
                    <a:pt x="272719" y="0"/>
                  </a:cubicBezTo>
                  <a:cubicBezTo>
                    <a:pt x="3794506" y="-106144"/>
                    <a:pt x="6842440" y="-57456"/>
                    <a:pt x="11137533" y="0"/>
                  </a:cubicBezTo>
                  <a:cubicBezTo>
                    <a:pt x="11290512" y="1244"/>
                    <a:pt x="11432985" y="122206"/>
                    <a:pt x="11410252" y="272719"/>
                  </a:cubicBezTo>
                  <a:cubicBezTo>
                    <a:pt x="11440429" y="810765"/>
                    <a:pt x="11401927" y="1126849"/>
                    <a:pt x="11410252" y="1363562"/>
                  </a:cubicBezTo>
                  <a:cubicBezTo>
                    <a:pt x="11417163" y="1523985"/>
                    <a:pt x="11293106" y="1620755"/>
                    <a:pt x="11137533" y="1636281"/>
                  </a:cubicBezTo>
                  <a:cubicBezTo>
                    <a:pt x="7820745" y="1607284"/>
                    <a:pt x="4515562" y="1562917"/>
                    <a:pt x="272719" y="1636281"/>
                  </a:cubicBezTo>
                  <a:cubicBezTo>
                    <a:pt x="126117" y="1629610"/>
                    <a:pt x="1053" y="1509854"/>
                    <a:pt x="0" y="1363562"/>
                  </a:cubicBezTo>
                  <a:cubicBezTo>
                    <a:pt x="85964" y="995606"/>
                    <a:pt x="3886" y="755239"/>
                    <a:pt x="0" y="272719"/>
                  </a:cubicBezTo>
                  <a:close/>
                </a:path>
                <a:path w="11410252" h="1636281" stroke="0" extrusionOk="0">
                  <a:moveTo>
                    <a:pt x="0" y="272719"/>
                  </a:moveTo>
                  <a:cubicBezTo>
                    <a:pt x="26647" y="113051"/>
                    <a:pt x="116007" y="15259"/>
                    <a:pt x="272719" y="0"/>
                  </a:cubicBezTo>
                  <a:cubicBezTo>
                    <a:pt x="5208469" y="-6525"/>
                    <a:pt x="8687209" y="152743"/>
                    <a:pt x="11137533" y="0"/>
                  </a:cubicBezTo>
                  <a:cubicBezTo>
                    <a:pt x="11303156" y="7853"/>
                    <a:pt x="11405785" y="128577"/>
                    <a:pt x="11410252" y="272719"/>
                  </a:cubicBezTo>
                  <a:cubicBezTo>
                    <a:pt x="11423081" y="447285"/>
                    <a:pt x="11316261" y="962407"/>
                    <a:pt x="11410252" y="1363562"/>
                  </a:cubicBezTo>
                  <a:cubicBezTo>
                    <a:pt x="11430847" y="1512383"/>
                    <a:pt x="11283729" y="1641280"/>
                    <a:pt x="11137533" y="1636281"/>
                  </a:cubicBezTo>
                  <a:cubicBezTo>
                    <a:pt x="7041303" y="1750115"/>
                    <a:pt x="4110414" y="1635635"/>
                    <a:pt x="272719" y="1636281"/>
                  </a:cubicBezTo>
                  <a:cubicBezTo>
                    <a:pt x="126682" y="1646228"/>
                    <a:pt x="-3737" y="1493257"/>
                    <a:pt x="0" y="1363562"/>
                  </a:cubicBezTo>
                  <a:cubicBezTo>
                    <a:pt x="-53716" y="1167989"/>
                    <a:pt x="53735" y="532747"/>
                    <a:pt x="0" y="272719"/>
                  </a:cubicBezTo>
                  <a:close/>
                </a:path>
              </a:pathLst>
            </a:custGeom>
            <a:solidFill>
              <a:srgbClr val="E1EAF3"/>
            </a:solidFill>
            <a:ln w="19050">
              <a:solidFill>
                <a:srgbClr val="B6CBE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Calibri" panose="020F0502020204030204" pitchFamily="34" charset="0"/>
                <a:cs typeface="Calibri" panose="020F0502020204030204" pitchFamily="34" charset="0"/>
                <a:sym typeface="Arial" panose="020B0604020202020204"/>
              </a:endParaRPr>
            </a:p>
          </p:txBody>
        </p:sp>
        <p:sp>
          <p:nvSpPr>
            <p:cNvPr id="29" name="Hộp Văn bản 28"/>
            <p:cNvSpPr txBox="1"/>
            <p:nvPr/>
          </p:nvSpPr>
          <p:spPr>
            <a:xfrm>
              <a:off x="4370220" y="2999931"/>
              <a:ext cx="6462099" cy="1016927"/>
            </a:xfrm>
            <a:prstGeom prst="rect">
              <a:avLst/>
            </a:prstGeom>
            <a:noFill/>
          </p:spPr>
          <p:txBody>
            <a:bodyPr wrap="square" rtlCol="0">
              <a:spAutoFit/>
            </a:bodyPr>
            <a:lstStyle/>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rung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vách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đá</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gió</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đưa</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theo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marR="0" indent="-342900" algn="just">
                <a:spcBef>
                  <a:spcPts val="0"/>
                </a:spcBef>
                <a:spcAft>
                  <a:spcPts val="0"/>
                </a:spcAft>
                <a:buFont typeface="Arial" panose="020B0604020202020204" pitchFamily="34" charset="0"/>
                <a:buChar char="•"/>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nghe</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sáo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đều</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nhịp</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bình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ở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vùng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âm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ấy</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đem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lại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xúc</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vẻ</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phấn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khởi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30" name="Picture 2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8318">
              <a:off x="10797167" y="2811382"/>
              <a:ext cx="670341" cy="1043332"/>
            </a:xfrm>
            <a:prstGeom prst="rect">
              <a:avLst/>
            </a:prstGeom>
            <a:effectLst>
              <a:outerShdw blurRad="76200" dist="12700" dir="2700000" sy="-23000" kx="-800400" algn="bl" rotWithShape="0">
                <a:prstClr val="black">
                  <a:alpha val="20000"/>
                </a:prst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6"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1+#ppt_w/2"/>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a:fillRect/>
          </a:stretch>
        </p:blipFill>
        <p:spPr>
          <a:xfrm>
            <a:off x="20" y="1282"/>
            <a:ext cx="12191980" cy="6856718"/>
          </a:xfrm>
          <a:prstGeom prst="rect">
            <a:avLst/>
          </a:prstGeom>
        </p:spPr>
      </p:pic>
      <p:sp>
        <p:nvSpPr>
          <p:cNvPr id="2" name="Hình chữ nhật: Góc Tròn 10"/>
          <p:cNvSpPr/>
          <p:nvPr/>
        </p:nvSpPr>
        <p:spPr>
          <a:xfrm>
            <a:off x="40915" y="472956"/>
            <a:ext cx="12036797" cy="6286723"/>
          </a:xfrm>
          <a:custGeom>
            <a:avLst/>
            <a:gdLst>
              <a:gd name="connsiteX0" fmla="*/ 0 w 8651056"/>
              <a:gd name="connsiteY0" fmla="*/ 742965 h 4457700"/>
              <a:gd name="connsiteX1" fmla="*/ 742965 w 8651056"/>
              <a:gd name="connsiteY1" fmla="*/ 0 h 4457700"/>
              <a:gd name="connsiteX2" fmla="*/ 7908091 w 8651056"/>
              <a:gd name="connsiteY2" fmla="*/ 0 h 4457700"/>
              <a:gd name="connsiteX3" fmla="*/ 8651056 w 8651056"/>
              <a:gd name="connsiteY3" fmla="*/ 742965 h 4457700"/>
              <a:gd name="connsiteX4" fmla="*/ 8651056 w 8651056"/>
              <a:gd name="connsiteY4" fmla="*/ 3714735 h 4457700"/>
              <a:gd name="connsiteX5" fmla="*/ 7908091 w 8651056"/>
              <a:gd name="connsiteY5" fmla="*/ 4457700 h 4457700"/>
              <a:gd name="connsiteX6" fmla="*/ 742965 w 8651056"/>
              <a:gd name="connsiteY6" fmla="*/ 4457700 h 4457700"/>
              <a:gd name="connsiteX7" fmla="*/ 0 w 8651056"/>
              <a:gd name="connsiteY7" fmla="*/ 3714735 h 4457700"/>
              <a:gd name="connsiteX8" fmla="*/ 0 w 8651056"/>
              <a:gd name="connsiteY8" fmla="*/ 742965 h 4457700"/>
              <a:gd name="connsiteX0-1" fmla="*/ 330200 w 8651056"/>
              <a:gd name="connsiteY0-2" fmla="*/ 1390665 h 4457700"/>
              <a:gd name="connsiteX1-3" fmla="*/ 742965 w 8651056"/>
              <a:gd name="connsiteY1-4" fmla="*/ 0 h 4457700"/>
              <a:gd name="connsiteX2-5" fmla="*/ 7908091 w 8651056"/>
              <a:gd name="connsiteY2-6" fmla="*/ 0 h 4457700"/>
              <a:gd name="connsiteX3-7" fmla="*/ 8651056 w 8651056"/>
              <a:gd name="connsiteY3-8" fmla="*/ 742965 h 4457700"/>
              <a:gd name="connsiteX4-9" fmla="*/ 8651056 w 8651056"/>
              <a:gd name="connsiteY4-10" fmla="*/ 3714735 h 4457700"/>
              <a:gd name="connsiteX5-11" fmla="*/ 7908091 w 8651056"/>
              <a:gd name="connsiteY5-12" fmla="*/ 4457700 h 4457700"/>
              <a:gd name="connsiteX6-13" fmla="*/ 742965 w 8651056"/>
              <a:gd name="connsiteY6-14" fmla="*/ 4457700 h 4457700"/>
              <a:gd name="connsiteX7-15" fmla="*/ 0 w 8651056"/>
              <a:gd name="connsiteY7-16" fmla="*/ 3714735 h 4457700"/>
              <a:gd name="connsiteX8-17" fmla="*/ 330200 w 8651056"/>
              <a:gd name="connsiteY8-18" fmla="*/ 1390665 h 4457700"/>
              <a:gd name="connsiteX0-19" fmla="*/ 330200 w 8651056"/>
              <a:gd name="connsiteY0-20" fmla="*/ 1390665 h 4457700"/>
              <a:gd name="connsiteX1-21" fmla="*/ 895365 w 8651056"/>
              <a:gd name="connsiteY1-22" fmla="*/ 12700 h 4457700"/>
              <a:gd name="connsiteX2-23" fmla="*/ 7908091 w 8651056"/>
              <a:gd name="connsiteY2-24" fmla="*/ 0 h 4457700"/>
              <a:gd name="connsiteX3-25" fmla="*/ 8651056 w 8651056"/>
              <a:gd name="connsiteY3-26" fmla="*/ 742965 h 4457700"/>
              <a:gd name="connsiteX4-27" fmla="*/ 8651056 w 8651056"/>
              <a:gd name="connsiteY4-28" fmla="*/ 3714735 h 4457700"/>
              <a:gd name="connsiteX5-29" fmla="*/ 7908091 w 8651056"/>
              <a:gd name="connsiteY5-30" fmla="*/ 4457700 h 4457700"/>
              <a:gd name="connsiteX6-31" fmla="*/ 742965 w 8651056"/>
              <a:gd name="connsiteY6-32" fmla="*/ 4457700 h 4457700"/>
              <a:gd name="connsiteX7-33" fmla="*/ 0 w 8651056"/>
              <a:gd name="connsiteY7-34" fmla="*/ 3714735 h 4457700"/>
              <a:gd name="connsiteX8-35" fmla="*/ 330200 w 8651056"/>
              <a:gd name="connsiteY8-36" fmla="*/ 1390665 h 4457700"/>
              <a:gd name="connsiteX0-37" fmla="*/ 330200 w 8651056"/>
              <a:gd name="connsiteY0-38" fmla="*/ 1390665 h 4457700"/>
              <a:gd name="connsiteX1-39" fmla="*/ 895365 w 8651056"/>
              <a:gd name="connsiteY1-40" fmla="*/ 12700 h 4457700"/>
              <a:gd name="connsiteX2-41" fmla="*/ 7908091 w 8651056"/>
              <a:gd name="connsiteY2-42" fmla="*/ 0 h 4457700"/>
              <a:gd name="connsiteX3-43" fmla="*/ 8320856 w 8651056"/>
              <a:gd name="connsiteY3-44" fmla="*/ 1441465 h 4457700"/>
              <a:gd name="connsiteX4-45" fmla="*/ 8651056 w 8651056"/>
              <a:gd name="connsiteY4-46" fmla="*/ 3714735 h 4457700"/>
              <a:gd name="connsiteX5-47" fmla="*/ 7908091 w 8651056"/>
              <a:gd name="connsiteY5-48" fmla="*/ 4457700 h 4457700"/>
              <a:gd name="connsiteX6-49" fmla="*/ 742965 w 8651056"/>
              <a:gd name="connsiteY6-50" fmla="*/ 4457700 h 4457700"/>
              <a:gd name="connsiteX7-51" fmla="*/ 0 w 8651056"/>
              <a:gd name="connsiteY7-52" fmla="*/ 3714735 h 4457700"/>
              <a:gd name="connsiteX8-53" fmla="*/ 330200 w 8651056"/>
              <a:gd name="connsiteY8-54" fmla="*/ 1390665 h 4457700"/>
              <a:gd name="connsiteX0-55" fmla="*/ 330200 w 8683099"/>
              <a:gd name="connsiteY0-56" fmla="*/ 1390665 h 4457700"/>
              <a:gd name="connsiteX1-57" fmla="*/ 895365 w 8683099"/>
              <a:gd name="connsiteY1-58" fmla="*/ 12700 h 4457700"/>
              <a:gd name="connsiteX2-59" fmla="*/ 7908091 w 8683099"/>
              <a:gd name="connsiteY2-60" fmla="*/ 0 h 4457700"/>
              <a:gd name="connsiteX3-61" fmla="*/ 8651361 w 8683099"/>
              <a:gd name="connsiteY3-62" fmla="*/ 1514375 h 4457700"/>
              <a:gd name="connsiteX4-63" fmla="*/ 8651056 w 8683099"/>
              <a:gd name="connsiteY4-64" fmla="*/ 3714735 h 4457700"/>
              <a:gd name="connsiteX5-65" fmla="*/ 7908091 w 8683099"/>
              <a:gd name="connsiteY5-66" fmla="*/ 4457700 h 4457700"/>
              <a:gd name="connsiteX6-67" fmla="*/ 742965 w 8683099"/>
              <a:gd name="connsiteY6-68" fmla="*/ 4457700 h 4457700"/>
              <a:gd name="connsiteX7-69" fmla="*/ 0 w 8683099"/>
              <a:gd name="connsiteY7-70" fmla="*/ 3714735 h 4457700"/>
              <a:gd name="connsiteX8-71" fmla="*/ 330200 w 8683099"/>
              <a:gd name="connsiteY8-72" fmla="*/ 1390665 h 4457700"/>
              <a:gd name="connsiteX0-73" fmla="*/ 330200 w 8736348"/>
              <a:gd name="connsiteY0-74" fmla="*/ 1390665 h 4457700"/>
              <a:gd name="connsiteX1-75" fmla="*/ 895365 w 8736348"/>
              <a:gd name="connsiteY1-76" fmla="*/ 12700 h 4457700"/>
              <a:gd name="connsiteX2-77" fmla="*/ 7908091 w 8736348"/>
              <a:gd name="connsiteY2-78" fmla="*/ 0 h 4457700"/>
              <a:gd name="connsiteX3-79" fmla="*/ 8651361 w 8736348"/>
              <a:gd name="connsiteY3-80" fmla="*/ 1514375 h 4457700"/>
              <a:gd name="connsiteX4-81" fmla="*/ 8736348 w 8736348"/>
              <a:gd name="connsiteY4-82" fmla="*/ 3704319 h 4457700"/>
              <a:gd name="connsiteX5-83" fmla="*/ 7908091 w 8736348"/>
              <a:gd name="connsiteY5-84" fmla="*/ 4457700 h 4457700"/>
              <a:gd name="connsiteX6-85" fmla="*/ 742965 w 8736348"/>
              <a:gd name="connsiteY6-86" fmla="*/ 4457700 h 4457700"/>
              <a:gd name="connsiteX7-87" fmla="*/ 0 w 8736348"/>
              <a:gd name="connsiteY7-88" fmla="*/ 3714735 h 4457700"/>
              <a:gd name="connsiteX8-89" fmla="*/ 330200 w 8736348"/>
              <a:gd name="connsiteY8-90" fmla="*/ 1390665 h 4457700"/>
              <a:gd name="connsiteX0-91" fmla="*/ 330200 w 8736348"/>
              <a:gd name="connsiteY0-92" fmla="*/ 1390665 h 4457700"/>
              <a:gd name="connsiteX1-93" fmla="*/ 895365 w 8736348"/>
              <a:gd name="connsiteY1-94" fmla="*/ 12700 h 4457700"/>
              <a:gd name="connsiteX2-95" fmla="*/ 7908091 w 8736348"/>
              <a:gd name="connsiteY2-96" fmla="*/ 0 h 4457700"/>
              <a:gd name="connsiteX3-97" fmla="*/ 8352841 w 8736348"/>
              <a:gd name="connsiteY3-98" fmla="*/ 1660193 h 4457700"/>
              <a:gd name="connsiteX4-99" fmla="*/ 8736348 w 8736348"/>
              <a:gd name="connsiteY4-100" fmla="*/ 3704319 h 4457700"/>
              <a:gd name="connsiteX5-101" fmla="*/ 7908091 w 8736348"/>
              <a:gd name="connsiteY5-102" fmla="*/ 4457700 h 4457700"/>
              <a:gd name="connsiteX6-103" fmla="*/ 742965 w 8736348"/>
              <a:gd name="connsiteY6-104" fmla="*/ 4457700 h 4457700"/>
              <a:gd name="connsiteX7-105" fmla="*/ 0 w 8736348"/>
              <a:gd name="connsiteY7-106" fmla="*/ 3714735 h 4457700"/>
              <a:gd name="connsiteX8-107" fmla="*/ 330200 w 8736348"/>
              <a:gd name="connsiteY8-108" fmla="*/ 1390665 h 4457700"/>
              <a:gd name="connsiteX0-109" fmla="*/ 330200 w 8736348"/>
              <a:gd name="connsiteY0-110" fmla="*/ 1390665 h 4457700"/>
              <a:gd name="connsiteX1-111" fmla="*/ 895365 w 8736348"/>
              <a:gd name="connsiteY1-112" fmla="*/ 12700 h 4457700"/>
              <a:gd name="connsiteX2-113" fmla="*/ 7908091 w 8736348"/>
              <a:gd name="connsiteY2-114" fmla="*/ 0 h 4457700"/>
              <a:gd name="connsiteX3-115" fmla="*/ 8470117 w 8736348"/>
              <a:gd name="connsiteY3-116" fmla="*/ 1681025 h 4457700"/>
              <a:gd name="connsiteX4-117" fmla="*/ 8736348 w 8736348"/>
              <a:gd name="connsiteY4-118" fmla="*/ 3704319 h 4457700"/>
              <a:gd name="connsiteX5-119" fmla="*/ 7908091 w 8736348"/>
              <a:gd name="connsiteY5-120" fmla="*/ 4457700 h 4457700"/>
              <a:gd name="connsiteX6-121" fmla="*/ 742965 w 8736348"/>
              <a:gd name="connsiteY6-122" fmla="*/ 4457700 h 4457700"/>
              <a:gd name="connsiteX7-123" fmla="*/ 0 w 8736348"/>
              <a:gd name="connsiteY7-124" fmla="*/ 3714735 h 4457700"/>
              <a:gd name="connsiteX8-125" fmla="*/ 330200 w 8736348"/>
              <a:gd name="connsiteY8-126" fmla="*/ 1390665 h 44577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8736348" h="4457700">
                <a:moveTo>
                  <a:pt x="330200" y="1390665"/>
                </a:moveTo>
                <a:cubicBezTo>
                  <a:pt x="330200" y="980337"/>
                  <a:pt x="485037" y="12700"/>
                  <a:pt x="895365" y="12700"/>
                </a:cubicBezTo>
                <a:lnTo>
                  <a:pt x="7908091" y="0"/>
                </a:lnTo>
                <a:cubicBezTo>
                  <a:pt x="8318419" y="0"/>
                  <a:pt x="8470117" y="1270697"/>
                  <a:pt x="8470117" y="1681025"/>
                </a:cubicBezTo>
                <a:cubicBezTo>
                  <a:pt x="8580184" y="2438782"/>
                  <a:pt x="8626281" y="2946562"/>
                  <a:pt x="8736348" y="3704319"/>
                </a:cubicBezTo>
                <a:cubicBezTo>
                  <a:pt x="8736348" y="4114647"/>
                  <a:pt x="8318419" y="4457700"/>
                  <a:pt x="7908091" y="4457700"/>
                </a:cubicBezTo>
                <a:lnTo>
                  <a:pt x="742965" y="4457700"/>
                </a:lnTo>
                <a:cubicBezTo>
                  <a:pt x="332637" y="4457700"/>
                  <a:pt x="0" y="4125063"/>
                  <a:pt x="0" y="3714735"/>
                </a:cubicBezTo>
                <a:cubicBezTo>
                  <a:pt x="0" y="2724145"/>
                  <a:pt x="330200" y="2381255"/>
                  <a:pt x="330200" y="1390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dirty="0">
              <a:solidFill>
                <a:srgbClr val="FFFFFF"/>
              </a:solidFill>
              <a:latin typeface="Calibri" panose="020F0502020204030204" pitchFamily="34" charset="0"/>
              <a:cs typeface="Calibri" panose="020F0502020204030204" pitchFamily="34" charset="0"/>
              <a:sym typeface="Arial" panose="020B0604020202020204"/>
            </a:endParaRPr>
          </a:p>
        </p:txBody>
      </p:sp>
      <p:sp>
        <p:nvSpPr>
          <p:cNvPr id="3" name="Google Shape;1768;p26"/>
          <p:cNvSpPr txBox="1"/>
          <p:nvPr/>
        </p:nvSpPr>
        <p:spPr>
          <a:xfrm>
            <a:off x="1338993" y="-419249"/>
            <a:ext cx="9562284" cy="1843196"/>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defTabSz="1219200"/>
            <a:r>
              <a:rPr lang="vi-VN" sz="7200" kern="0" dirty="0" err="1">
                <a:solidFill>
                  <a:srgbClr val="FFC000"/>
                </a:solidFill>
                <a:latin typeface="Calibri" panose="020F0502020204030204" pitchFamily="34" charset="0"/>
                <a:cs typeface="Calibri" panose="020F0502020204030204" pitchFamily="34" charset="0"/>
              </a:rPr>
              <a:t>Cùng</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tìm</a:t>
            </a:r>
            <a:r>
              <a:rPr lang="vi-VN" sz="7200" kern="0" dirty="0">
                <a:solidFill>
                  <a:srgbClr val="FFC000"/>
                </a:solidFill>
                <a:latin typeface="Calibri" panose="020F0502020204030204" pitchFamily="34" charset="0"/>
                <a:cs typeface="Calibri" panose="020F0502020204030204" pitchFamily="34" charset="0"/>
              </a:rPr>
              <a:t> </a:t>
            </a:r>
            <a:r>
              <a:rPr lang="vi-VN" sz="7200" kern="0" dirty="0" err="1">
                <a:solidFill>
                  <a:srgbClr val="FFC000"/>
                </a:solidFill>
                <a:latin typeface="Calibri" panose="020F0502020204030204" pitchFamily="34" charset="0"/>
                <a:cs typeface="Calibri" panose="020F0502020204030204" pitchFamily="34" charset="0"/>
              </a:rPr>
              <a:t>hiểu</a:t>
            </a:r>
            <a:r>
              <a:rPr lang="vi-VN" sz="7200" kern="0" dirty="0">
                <a:solidFill>
                  <a:srgbClr val="FFC000"/>
                </a:solidFill>
                <a:latin typeface="Calibri" panose="020F0502020204030204" pitchFamily="34" charset="0"/>
                <a:cs typeface="Calibri" panose="020F0502020204030204" pitchFamily="34" charset="0"/>
              </a:rPr>
              <a:t> </a:t>
            </a:r>
            <a:endParaRPr lang="pt-BR" sz="7200" kern="0" dirty="0">
              <a:solidFill>
                <a:srgbClr val="FFC000"/>
              </a:solidFill>
              <a:latin typeface="Calibri" panose="020F0502020204030204" pitchFamily="34" charset="0"/>
              <a:cs typeface="Calibri" panose="020F0502020204030204" pitchFamily="34" charset="0"/>
            </a:endParaRPr>
          </a:p>
        </p:txBody>
      </p:sp>
      <p:sp>
        <p:nvSpPr>
          <p:cNvPr id="4" name="Google Shape;2011;p27"/>
          <p:cNvSpPr/>
          <p:nvPr/>
        </p:nvSpPr>
        <p:spPr>
          <a:xfrm rot="-4965428" flipH="1">
            <a:off x="10748512" y="238687"/>
            <a:ext cx="1014864" cy="87690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665" kern="0">
              <a:solidFill>
                <a:srgbClr val="000000"/>
              </a:solidFill>
              <a:latin typeface="Calibri" panose="020F0502020204030204" pitchFamily="34" charset="0"/>
              <a:cs typeface="Calibri" panose="020F0502020204030204" pitchFamily="34" charset="0"/>
              <a:sym typeface="Arial" panose="020B0604020202020204"/>
            </a:endParaRPr>
          </a:p>
        </p:txBody>
      </p:sp>
      <p:sp>
        <p:nvSpPr>
          <p:cNvPr id="6" name="Google Shape;2332;p29"/>
          <p:cNvSpPr/>
          <p:nvPr/>
        </p:nvSpPr>
        <p:spPr>
          <a:xfrm rot="4430286">
            <a:off x="487431" y="32286"/>
            <a:ext cx="1153160" cy="991333"/>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665" kern="0">
              <a:solidFill>
                <a:srgbClr val="000000"/>
              </a:solidFill>
              <a:latin typeface="Calibri" panose="020F0502020204030204" pitchFamily="34" charset="0"/>
              <a:cs typeface="Calibri" panose="020F0502020204030204" pitchFamily="34" charset="0"/>
              <a:sym typeface="Arial" panose="020B0604020202020204"/>
            </a:endParaRPr>
          </a:p>
        </p:txBody>
      </p:sp>
      <p:grpSp>
        <p:nvGrpSpPr>
          <p:cNvPr id="8" name="Nhóm 5"/>
          <p:cNvGrpSpPr/>
          <p:nvPr/>
        </p:nvGrpSpPr>
        <p:grpSpPr>
          <a:xfrm>
            <a:off x="975752" y="3140495"/>
            <a:ext cx="10495737" cy="2748340"/>
            <a:chOff x="4145308" y="2976302"/>
            <a:chExt cx="7354684" cy="2061255"/>
          </a:xfrm>
        </p:grpSpPr>
        <p:sp>
          <p:nvSpPr>
            <p:cNvPr id="12" name="Hình chữ nhật: Góc Tròn 93"/>
            <p:cNvSpPr/>
            <p:nvPr/>
          </p:nvSpPr>
          <p:spPr>
            <a:xfrm>
              <a:off x="4145308" y="2976302"/>
              <a:ext cx="7354684" cy="2061255"/>
            </a:xfrm>
            <a:custGeom>
              <a:avLst/>
              <a:gdLst>
                <a:gd name="connsiteX0" fmla="*/ 0 w 10495737"/>
                <a:gd name="connsiteY0" fmla="*/ 458066 h 2748340"/>
                <a:gd name="connsiteX1" fmla="*/ 458066 w 10495737"/>
                <a:gd name="connsiteY1" fmla="*/ 0 h 2748340"/>
                <a:gd name="connsiteX2" fmla="*/ 10037671 w 10495737"/>
                <a:gd name="connsiteY2" fmla="*/ 0 h 2748340"/>
                <a:gd name="connsiteX3" fmla="*/ 10495737 w 10495737"/>
                <a:gd name="connsiteY3" fmla="*/ 458066 h 2748340"/>
                <a:gd name="connsiteX4" fmla="*/ 10495737 w 10495737"/>
                <a:gd name="connsiteY4" fmla="*/ 2290274 h 2748340"/>
                <a:gd name="connsiteX5" fmla="*/ 10037671 w 10495737"/>
                <a:gd name="connsiteY5" fmla="*/ 2748340 h 2748340"/>
                <a:gd name="connsiteX6" fmla="*/ 458066 w 10495737"/>
                <a:gd name="connsiteY6" fmla="*/ 2748340 h 2748340"/>
                <a:gd name="connsiteX7" fmla="*/ 0 w 10495737"/>
                <a:gd name="connsiteY7" fmla="*/ 2290274 h 2748340"/>
                <a:gd name="connsiteX8" fmla="*/ 0 w 10495737"/>
                <a:gd name="connsiteY8" fmla="*/ 458066 h 274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5737" h="2748340" fill="none" extrusionOk="0">
                  <a:moveTo>
                    <a:pt x="0" y="458066"/>
                  </a:moveTo>
                  <a:cubicBezTo>
                    <a:pt x="37102" y="177795"/>
                    <a:pt x="213625" y="17382"/>
                    <a:pt x="458066" y="0"/>
                  </a:cubicBezTo>
                  <a:cubicBezTo>
                    <a:pt x="2327411" y="-106144"/>
                    <a:pt x="8568729" y="-57456"/>
                    <a:pt x="10037671" y="0"/>
                  </a:cubicBezTo>
                  <a:cubicBezTo>
                    <a:pt x="10295902" y="2767"/>
                    <a:pt x="10518708" y="205190"/>
                    <a:pt x="10495737" y="458066"/>
                  </a:cubicBezTo>
                  <a:cubicBezTo>
                    <a:pt x="10368764" y="1118203"/>
                    <a:pt x="10619086" y="1919929"/>
                    <a:pt x="10495737" y="2290274"/>
                  </a:cubicBezTo>
                  <a:cubicBezTo>
                    <a:pt x="10509638" y="2562977"/>
                    <a:pt x="10302036" y="2712670"/>
                    <a:pt x="10037671" y="2748340"/>
                  </a:cubicBezTo>
                  <a:cubicBezTo>
                    <a:pt x="5822983" y="2719343"/>
                    <a:pt x="3007227" y="2674976"/>
                    <a:pt x="458066" y="2748340"/>
                  </a:cubicBezTo>
                  <a:cubicBezTo>
                    <a:pt x="212472" y="2736071"/>
                    <a:pt x="730" y="2540257"/>
                    <a:pt x="0" y="2290274"/>
                  </a:cubicBezTo>
                  <a:cubicBezTo>
                    <a:pt x="-22580" y="1382693"/>
                    <a:pt x="150627" y="985118"/>
                    <a:pt x="0" y="458066"/>
                  </a:cubicBezTo>
                  <a:close/>
                </a:path>
                <a:path w="10495737" h="2748340" stroke="0" extrusionOk="0">
                  <a:moveTo>
                    <a:pt x="0" y="458066"/>
                  </a:moveTo>
                  <a:cubicBezTo>
                    <a:pt x="25204" y="196524"/>
                    <a:pt x="191156" y="34879"/>
                    <a:pt x="458066" y="0"/>
                  </a:cubicBezTo>
                  <a:cubicBezTo>
                    <a:pt x="2160719" y="-6525"/>
                    <a:pt x="5290991" y="152743"/>
                    <a:pt x="10037671" y="0"/>
                  </a:cubicBezTo>
                  <a:cubicBezTo>
                    <a:pt x="10304330" y="7158"/>
                    <a:pt x="10481420" y="225839"/>
                    <a:pt x="10495737" y="458066"/>
                  </a:cubicBezTo>
                  <a:cubicBezTo>
                    <a:pt x="10341298" y="1271316"/>
                    <a:pt x="10569215" y="1655863"/>
                    <a:pt x="10495737" y="2290274"/>
                  </a:cubicBezTo>
                  <a:cubicBezTo>
                    <a:pt x="10544109" y="2539034"/>
                    <a:pt x="10286043" y="2753551"/>
                    <a:pt x="10037671" y="2748340"/>
                  </a:cubicBezTo>
                  <a:cubicBezTo>
                    <a:pt x="6871200" y="2862174"/>
                    <a:pt x="3139073" y="2747694"/>
                    <a:pt x="458066" y="2748340"/>
                  </a:cubicBezTo>
                  <a:cubicBezTo>
                    <a:pt x="213651" y="2766940"/>
                    <a:pt x="-8197" y="2497356"/>
                    <a:pt x="0" y="2290274"/>
                  </a:cubicBezTo>
                  <a:cubicBezTo>
                    <a:pt x="-100565" y="1568199"/>
                    <a:pt x="74838" y="905802"/>
                    <a:pt x="0" y="458066"/>
                  </a:cubicBezTo>
                  <a:close/>
                </a:path>
              </a:pathLst>
            </a:custGeom>
            <a:solidFill>
              <a:srgbClr val="FFFFB7"/>
            </a:solidFill>
            <a:ln w="19050">
              <a:solidFill>
                <a:srgbClr val="B6CBE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000000">
                    <a:lumMod val="95000"/>
                    <a:lumOff val="5000"/>
                  </a:srgbClr>
                </a:solidFill>
                <a:latin typeface="Calibri" panose="020F0502020204030204" pitchFamily="34" charset="0"/>
                <a:cs typeface="Calibri" panose="020F0502020204030204" pitchFamily="34" charset="0"/>
                <a:sym typeface="Arial" panose="020B0604020202020204"/>
              </a:endParaRPr>
            </a:p>
          </p:txBody>
        </p:sp>
        <p:sp>
          <p:nvSpPr>
            <p:cNvPr id="13" name="Hộp Văn bản 2"/>
            <p:cNvSpPr txBox="1"/>
            <p:nvPr/>
          </p:nvSpPr>
          <p:spPr>
            <a:xfrm>
              <a:off x="4308294" y="2994404"/>
              <a:ext cx="6462099" cy="1915909"/>
            </a:xfrm>
            <a:prstGeom prst="rect">
              <a:avLst/>
            </a:prstGeom>
            <a:noFill/>
          </p:spPr>
          <p:txBody>
            <a:bodyPr wrap="square" rtlCol="0">
              <a:spAutoFit/>
            </a:bodyPr>
            <a:lstStyle/>
            <a:p>
              <a:pPr marL="0" marR="0" algn="just">
                <a:spcBef>
                  <a:spcPts val="0"/>
                </a:spcBef>
                <a:spcAft>
                  <a:spcPts val="0"/>
                </a:spcAft>
              </a:pP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Hai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quyết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tâm</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nhỏ</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mặc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dù</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gặp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nhiều</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khó</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khăn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gian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khổ</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không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nản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lòng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vui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hào</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hứng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tập</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(qua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14" name="Picture 2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08318">
              <a:off x="10800021" y="3443424"/>
              <a:ext cx="670341" cy="1043332"/>
            </a:xfrm>
            <a:prstGeom prst="rect">
              <a:avLst/>
            </a:prstGeom>
            <a:effectLst>
              <a:outerShdw blurRad="76200" dist="12700" dir="2700000" sy="-23000" kx="-800400" algn="bl" rotWithShape="0">
                <a:prstClr val="black">
                  <a:alpha val="20000"/>
                </a:prstClr>
              </a:outerShdw>
            </a:effectLst>
          </p:spPr>
        </p:pic>
      </p:grpSp>
      <p:grpSp>
        <p:nvGrpSpPr>
          <p:cNvPr id="15" name="Nhóm 30"/>
          <p:cNvGrpSpPr/>
          <p:nvPr/>
        </p:nvGrpSpPr>
        <p:grpSpPr>
          <a:xfrm>
            <a:off x="1383943" y="779683"/>
            <a:ext cx="9730372" cy="2053456"/>
            <a:chOff x="4161797" y="3612326"/>
            <a:chExt cx="7297779" cy="1540092"/>
          </a:xfrm>
        </p:grpSpPr>
        <p:grpSp>
          <p:nvGrpSpPr>
            <p:cNvPr id="22" name="Nhóm 31"/>
            <p:cNvGrpSpPr/>
            <p:nvPr/>
          </p:nvGrpSpPr>
          <p:grpSpPr>
            <a:xfrm>
              <a:off x="4161797" y="3612326"/>
              <a:ext cx="7171713" cy="1303959"/>
              <a:chOff x="2884131" y="3160137"/>
              <a:chExt cx="6615045" cy="1303959"/>
            </a:xfrm>
          </p:grpSpPr>
          <p:sp>
            <p:nvSpPr>
              <p:cNvPr id="32" name="Hình chữ nhật: Góc Tròn 33"/>
              <p:cNvSpPr/>
              <p:nvPr/>
            </p:nvSpPr>
            <p:spPr>
              <a:xfrm>
                <a:off x="3298738" y="3494417"/>
                <a:ext cx="6200438" cy="969679"/>
              </a:xfrm>
              <a:prstGeom prst="roundRect">
                <a:avLst/>
              </a:prstGeom>
              <a:solidFill>
                <a:srgbClr val="8CE088"/>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dirty="0">
                  <a:solidFill>
                    <a:srgbClr val="FFFFFF"/>
                  </a:solidFill>
                  <a:latin typeface="Calibri" panose="020F0502020204030204" pitchFamily="34" charset="0"/>
                  <a:cs typeface="Calibri" panose="020F0502020204030204" pitchFamily="34" charset="0"/>
                  <a:sym typeface="Arial" panose="020B0604020202020204"/>
                </a:endParaRPr>
              </a:p>
            </p:txBody>
          </p:sp>
          <p:sp>
            <p:nvSpPr>
              <p:cNvPr id="33" name="Hình chữ nhật: Góc Tròn 34"/>
              <p:cNvSpPr/>
              <p:nvPr/>
            </p:nvSpPr>
            <p:spPr>
              <a:xfrm>
                <a:off x="3176775" y="3374275"/>
                <a:ext cx="6110744" cy="780058"/>
              </a:xfrm>
              <a:prstGeom prst="roundRect">
                <a:avLst/>
              </a:prstGeom>
              <a:noFill/>
              <a:ln w="19050">
                <a:solidFill>
                  <a:srgbClr val="8BDF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dirty="0">
                  <a:solidFill>
                    <a:srgbClr val="FFFFFF"/>
                  </a:solidFill>
                  <a:latin typeface="Calibri" panose="020F0502020204030204" pitchFamily="34" charset="0"/>
                  <a:cs typeface="Calibri" panose="020F0502020204030204" pitchFamily="34" charset="0"/>
                  <a:sym typeface="Arial" panose="020B0604020202020204"/>
                </a:endParaRPr>
              </a:p>
            </p:txBody>
          </p:sp>
          <p:pic>
            <p:nvPicPr>
              <p:cNvPr id="34" name="Hình ảnh 35"/>
              <p:cNvPicPr>
                <a:picLocks noChangeAspect="1"/>
              </p:cNvPicPr>
              <p:nvPr/>
            </p:nvPicPr>
            <p:blipFill rotWithShape="1">
              <a:blip r:embed="rId6"/>
              <a:srcRect l="76009" t="6911" r="1222" b="53613"/>
              <a:stretch>
                <a:fillRect/>
              </a:stretch>
            </p:blipFill>
            <p:spPr>
              <a:xfrm>
                <a:off x="2884131" y="3160137"/>
                <a:ext cx="594111" cy="728337"/>
              </a:xfrm>
              <a:prstGeom prst="rect">
                <a:avLst/>
              </a:prstGeom>
            </p:spPr>
          </p:pic>
        </p:grpSp>
        <p:sp>
          <p:nvSpPr>
            <p:cNvPr id="31" name="Google Shape;1768;p26"/>
            <p:cNvSpPr txBox="1"/>
            <p:nvPr/>
          </p:nvSpPr>
          <p:spPr>
            <a:xfrm>
              <a:off x="4620978" y="3770021"/>
              <a:ext cx="6838598" cy="138239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1pPr>
              <a:lvl2pPr marR="0" lvl="1"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2pPr>
              <a:lvl3pPr marR="0" lvl="2"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3pPr>
              <a:lvl4pPr marR="0" lvl="3"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4pPr>
              <a:lvl5pPr marR="0" lvl="4"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5pPr>
              <a:lvl6pPr marR="0" lvl="5"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6pPr>
              <a:lvl7pPr marR="0" lvl="6"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7pPr>
              <a:lvl8pPr marR="0" lvl="7"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8pPr>
              <a:lvl9pPr marR="0" lvl="8" algn="ctr" rtl="0">
                <a:lnSpc>
                  <a:spcPct val="80000"/>
                </a:lnSpc>
                <a:spcBef>
                  <a:spcPts val="0"/>
                </a:spcBef>
                <a:spcAft>
                  <a:spcPts val="0"/>
                </a:spcAft>
                <a:buClr>
                  <a:schemeClr val="accent6"/>
                </a:buClr>
                <a:buSzPts val="2800"/>
                <a:buFont typeface="Jua"/>
                <a:buNone/>
                <a:defRPr sz="2800" b="1" i="0" u="none" strike="noStrike" cap="none">
                  <a:solidFill>
                    <a:schemeClr val="accent6"/>
                  </a:solidFill>
                  <a:latin typeface="Jua"/>
                  <a:ea typeface="Jua"/>
                  <a:cs typeface="Jua"/>
                  <a:sym typeface="Jua"/>
                </a:defRPr>
              </a:lvl9pPr>
            </a:lstStyle>
            <a:p>
              <a:pPr marL="0" marR="0" algn="just">
                <a:spcBef>
                  <a:spcPts val="0"/>
                </a:spcBef>
                <a:spcAft>
                  <a:spcPts val="0"/>
                </a:spcAft>
              </a:pP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Theo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hai</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dòng</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6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Đường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xa</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chân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mỏi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vẫn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gùi</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lưng</a:t>
              </a:r>
              <a:r>
                <a:rPr lang="en-US" sz="3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điều</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a:fillRect/>
          </a:stretch>
        </p:blipFill>
        <p:spPr>
          <a:xfrm>
            <a:off x="20" y="1282"/>
            <a:ext cx="12191980" cy="6856718"/>
          </a:xfrm>
          <a:prstGeom prst="rect">
            <a:avLst/>
          </a:prstGeom>
        </p:spPr>
      </p:pic>
      <p:sp>
        <p:nvSpPr>
          <p:cNvPr id="7" name="Hình chữ nhật 12"/>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Calibri" panose="020F0502020204030204"/>
              <a:sym typeface="Arial" panose="020B0604020202020204"/>
            </a:endParaRPr>
          </a:p>
        </p:txBody>
      </p:sp>
      <p:grpSp>
        <p:nvGrpSpPr>
          <p:cNvPr id="9" name="Nhóm 6"/>
          <p:cNvGrpSpPr/>
          <p:nvPr/>
        </p:nvGrpSpPr>
        <p:grpSpPr>
          <a:xfrm>
            <a:off x="7958646" y="2834635"/>
            <a:ext cx="3619503" cy="3619503"/>
            <a:chOff x="5438349" y="1420589"/>
            <a:chExt cx="2714627" cy="2714627"/>
          </a:xfrm>
        </p:grpSpPr>
        <p:sp>
          <p:nvSpPr>
            <p:cNvPr id="10" name="Hình Bầu dục 4"/>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Calibri" panose="020F0502020204030204"/>
                <a:sym typeface="Arial" panose="020B0604020202020204"/>
              </a:endParaRPr>
            </a:p>
          </p:txBody>
        </p:sp>
        <p:pic>
          <p:nvPicPr>
            <p:cNvPr id="11" name="Hình ảnh 3" descr="Ảnh có chứa đồ chơi, búp bê, đồ họa véc-tơ&#10;&#10;Mô tả được tạo tự động"/>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p:cNvGrpSpPr/>
          <p:nvPr/>
        </p:nvGrpSpPr>
        <p:grpSpPr>
          <a:xfrm flipH="1">
            <a:off x="7310285" y="159745"/>
            <a:ext cx="3567932" cy="2364954"/>
            <a:chOff x="2886201" y="512793"/>
            <a:chExt cx="3544497" cy="2058957"/>
          </a:xfrm>
        </p:grpSpPr>
        <p:sp>
          <p:nvSpPr>
            <p:cNvPr id="17" name="Bong bóng Lời nói: Hình bầu dục 7"/>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1219200">
                <a:buClr>
                  <a:srgbClr val="000000"/>
                </a:buClr>
              </a:pPr>
              <a:endParaRPr lang="en-US" sz="1865" kern="0">
                <a:solidFill>
                  <a:srgbClr val="000000"/>
                </a:solidFill>
                <a:latin typeface="Calibri" panose="020F0502020204030204"/>
                <a:sym typeface="Arial" panose="020B0604020202020204"/>
              </a:endParaRPr>
            </a:p>
          </p:txBody>
        </p:sp>
        <p:sp>
          <p:nvSpPr>
            <p:cNvPr id="18" name="Hộp Văn bản 1"/>
            <p:cNvSpPr txBox="1"/>
            <p:nvPr/>
          </p:nvSpPr>
          <p:spPr>
            <a:xfrm>
              <a:off x="2886201" y="988500"/>
              <a:ext cx="3493266" cy="1366565"/>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algn="ctr">
                <a:spcBef>
                  <a:spcPts val="0"/>
                </a:spcBef>
                <a:spcAft>
                  <a:spcPts val="0"/>
                </a:spcAft>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5.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thích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nhất</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Vì</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sao</a:t>
              </a: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19" name="Nhóm 5"/>
          <p:cNvGrpSpPr/>
          <p:nvPr/>
        </p:nvGrpSpPr>
        <p:grpSpPr>
          <a:xfrm>
            <a:off x="500348" y="2032475"/>
            <a:ext cx="7523531" cy="4458015"/>
            <a:chOff x="594441" y="1346937"/>
            <a:chExt cx="5642648" cy="3343511"/>
          </a:xfrm>
        </p:grpSpPr>
        <p:sp>
          <p:nvSpPr>
            <p:cNvPr id="20" name="Hình chữ nhật: Góc Tròn 13"/>
            <p:cNvSpPr/>
            <p:nvPr/>
          </p:nvSpPr>
          <p:spPr>
            <a:xfrm>
              <a:off x="594441" y="1346937"/>
              <a:ext cx="5642648" cy="3343511"/>
            </a:xfrm>
            <a:custGeom>
              <a:avLst/>
              <a:gdLst>
                <a:gd name="connsiteX0" fmla="*/ 0 w 7523531"/>
                <a:gd name="connsiteY0" fmla="*/ 743017 h 4458015"/>
                <a:gd name="connsiteX1" fmla="*/ 743017 w 7523531"/>
                <a:gd name="connsiteY1" fmla="*/ 0 h 4458015"/>
                <a:gd name="connsiteX2" fmla="*/ 6780514 w 7523531"/>
                <a:gd name="connsiteY2" fmla="*/ 0 h 4458015"/>
                <a:gd name="connsiteX3" fmla="*/ 7523531 w 7523531"/>
                <a:gd name="connsiteY3" fmla="*/ 743017 h 4458015"/>
                <a:gd name="connsiteX4" fmla="*/ 7523531 w 7523531"/>
                <a:gd name="connsiteY4" fmla="*/ 3714998 h 4458015"/>
                <a:gd name="connsiteX5" fmla="*/ 6780514 w 7523531"/>
                <a:gd name="connsiteY5" fmla="*/ 4458015 h 4458015"/>
                <a:gd name="connsiteX6" fmla="*/ 743017 w 7523531"/>
                <a:gd name="connsiteY6" fmla="*/ 4458015 h 4458015"/>
                <a:gd name="connsiteX7" fmla="*/ 0 w 7523531"/>
                <a:gd name="connsiteY7" fmla="*/ 3714998 h 4458015"/>
                <a:gd name="connsiteX8" fmla="*/ 0 w 7523531"/>
                <a:gd name="connsiteY8" fmla="*/ 743017 h 445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3531" h="4458015" fill="none" extrusionOk="0">
                  <a:moveTo>
                    <a:pt x="0" y="743017"/>
                  </a:moveTo>
                  <a:cubicBezTo>
                    <a:pt x="51972" y="294434"/>
                    <a:pt x="345389" y="25903"/>
                    <a:pt x="743017" y="0"/>
                  </a:cubicBezTo>
                  <a:cubicBezTo>
                    <a:pt x="3433335" y="-106144"/>
                    <a:pt x="5212671" y="-57456"/>
                    <a:pt x="6780514" y="0"/>
                  </a:cubicBezTo>
                  <a:cubicBezTo>
                    <a:pt x="7223281" y="17089"/>
                    <a:pt x="7587466" y="332959"/>
                    <a:pt x="7523531" y="743017"/>
                  </a:cubicBezTo>
                  <a:cubicBezTo>
                    <a:pt x="7378975" y="1706032"/>
                    <a:pt x="7414850" y="3381996"/>
                    <a:pt x="7523531" y="3714998"/>
                  </a:cubicBezTo>
                  <a:cubicBezTo>
                    <a:pt x="7567545" y="4187791"/>
                    <a:pt x="7209629" y="4399231"/>
                    <a:pt x="6780514" y="4458015"/>
                  </a:cubicBezTo>
                  <a:cubicBezTo>
                    <a:pt x="5778401" y="4429018"/>
                    <a:pt x="1565294" y="4384651"/>
                    <a:pt x="743017" y="4458015"/>
                  </a:cubicBezTo>
                  <a:cubicBezTo>
                    <a:pt x="366996" y="4400999"/>
                    <a:pt x="18419" y="4049705"/>
                    <a:pt x="0" y="3714998"/>
                  </a:cubicBezTo>
                  <a:cubicBezTo>
                    <a:pt x="-124905" y="3168444"/>
                    <a:pt x="-168306" y="2199103"/>
                    <a:pt x="0" y="743017"/>
                  </a:cubicBezTo>
                  <a:close/>
                </a:path>
                <a:path w="7523531" h="4458015" stroke="0" extrusionOk="0">
                  <a:moveTo>
                    <a:pt x="0" y="743017"/>
                  </a:moveTo>
                  <a:cubicBezTo>
                    <a:pt x="59978" y="312294"/>
                    <a:pt x="309853" y="57119"/>
                    <a:pt x="743017" y="0"/>
                  </a:cubicBezTo>
                  <a:cubicBezTo>
                    <a:pt x="1792634" y="-6525"/>
                    <a:pt x="5267214" y="152743"/>
                    <a:pt x="6780514" y="0"/>
                  </a:cubicBezTo>
                  <a:cubicBezTo>
                    <a:pt x="7236311" y="23783"/>
                    <a:pt x="7478454" y="398012"/>
                    <a:pt x="7523531" y="743017"/>
                  </a:cubicBezTo>
                  <a:cubicBezTo>
                    <a:pt x="7511509" y="1414871"/>
                    <a:pt x="7602710" y="2302594"/>
                    <a:pt x="7523531" y="3714998"/>
                  </a:cubicBezTo>
                  <a:cubicBezTo>
                    <a:pt x="7580800" y="4120355"/>
                    <a:pt x="7163291" y="4489188"/>
                    <a:pt x="6780514" y="4458015"/>
                  </a:cubicBezTo>
                  <a:cubicBezTo>
                    <a:pt x="5865166" y="4571849"/>
                    <a:pt x="2651126" y="4457369"/>
                    <a:pt x="743017" y="4458015"/>
                  </a:cubicBezTo>
                  <a:cubicBezTo>
                    <a:pt x="348600" y="4492620"/>
                    <a:pt x="-12664" y="4054438"/>
                    <a:pt x="0" y="3714998"/>
                  </a:cubicBezTo>
                  <a:cubicBezTo>
                    <a:pt x="-119259" y="2676294"/>
                    <a:pt x="-86911" y="1671728"/>
                    <a:pt x="0" y="743017"/>
                  </a:cubicBezTo>
                  <a:close/>
                </a:path>
              </a:pathLst>
            </a:custGeom>
            <a:solidFill>
              <a:schemeClr val="accent4">
                <a:lumMod val="20000"/>
                <a:lumOff val="80000"/>
              </a:schemeClr>
            </a:solidFill>
            <a:ln w="190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Calibri" panose="020F0502020204030204"/>
                <a:sym typeface="Arial" panose="020B0604020202020204"/>
              </a:endParaRPr>
            </a:p>
          </p:txBody>
        </p:sp>
        <p:sp>
          <p:nvSpPr>
            <p:cNvPr id="21" name="Hộp Văn bản 14"/>
            <p:cNvSpPr txBox="1"/>
            <p:nvPr/>
          </p:nvSpPr>
          <p:spPr>
            <a:xfrm>
              <a:off x="792109" y="1552886"/>
              <a:ext cx="5113260" cy="2839239"/>
            </a:xfrm>
            <a:prstGeom prst="rect">
              <a:avLst/>
            </a:prstGeom>
            <a:noFill/>
          </p:spPr>
          <p:txBody>
            <a:bodyPr wrap="square">
              <a:spAutoFit/>
            </a:bodyPr>
            <a:lstStyle/>
            <a:p>
              <a:pPr algn="just" defTabSz="1219200">
                <a:buClr>
                  <a:srgbClr val="000000"/>
                </a:buClr>
              </a:pPr>
              <a:r>
                <a:rPr lang="en-US" sz="3000" b="1" i="1" dirty="0" err="1">
                  <a:solidFill>
                    <a:srgbClr val="000000"/>
                  </a:solidFill>
                  <a:effectLst/>
                  <a:latin typeface="Calibri" panose="020F0502020204030204" pitchFamily="34" charset="0"/>
                  <a:cs typeface="Calibri" panose="020F0502020204030204" pitchFamily="34" charset="0"/>
                </a:rPr>
                <a:t>Ví</a:t>
              </a:r>
              <a:r>
                <a:rPr lang="en-US" sz="3000" b="1" i="1" dirty="0">
                  <a:solidFill>
                    <a:srgbClr val="000000"/>
                  </a:solidFill>
                  <a:effectLst/>
                  <a:latin typeface="Calibri" panose="020F0502020204030204" pitchFamily="34" charset="0"/>
                  <a:cs typeface="Calibri" panose="020F0502020204030204" pitchFamily="34" charset="0"/>
                </a:rPr>
                <a:t> </a:t>
              </a:r>
              <a:r>
                <a:rPr lang="en-US" sz="3000" b="1" i="1" dirty="0" err="1">
                  <a:solidFill>
                    <a:srgbClr val="000000"/>
                  </a:solidFill>
                  <a:effectLst/>
                  <a:latin typeface="Calibri" panose="020F0502020204030204" pitchFamily="34" charset="0"/>
                  <a:cs typeface="Calibri" panose="020F0502020204030204" pitchFamily="34" charset="0"/>
                </a:rPr>
                <a:t>dụ</a:t>
              </a:r>
              <a:r>
                <a:rPr lang="en-US" sz="3000" b="1" i="1" dirty="0">
                  <a:solidFill>
                    <a:srgbClr val="000000"/>
                  </a:solidFill>
                  <a:effectLst/>
                  <a:latin typeface="Calibri" panose="020F0502020204030204" pitchFamily="34" charset="0"/>
                  <a:cs typeface="Calibri" panose="020F0502020204030204" pitchFamily="34" charset="0"/>
                </a:rPr>
                <a:t>: </a:t>
              </a:r>
              <a:r>
                <a:rPr lang="vi-VN" sz="3000" b="1" i="1" dirty="0">
                  <a:solidFill>
                    <a:srgbClr val="000000"/>
                  </a:solidFill>
                  <a:effectLst/>
                  <a:latin typeface="Calibri" panose="020F0502020204030204" pitchFamily="34" charset="0"/>
                  <a:cs typeface="Calibri" panose="020F0502020204030204" pitchFamily="34" charset="0"/>
                </a:rPr>
                <a:t>Em thích hình ảnh: "Mắt em như sao sáng/ Gặt chữ trên đỉnh trời!" bởi vì đây là hai câu thơ thể hiện được nghị lực, sự nỗ lực và lòng quyết tâm không bỏ cuộc trước những khó khăn trắc trở ở vùng cao. Trái lại đôi mắt sáng ấy sáng rực như sao sáng khi bạn thấy được niềm vui đi học "gặt chữ".</a:t>
              </a:r>
              <a:endParaRPr lang="en-US" sz="3000" b="1" i="1" kern="0" dirty="0">
                <a:solidFill>
                  <a:srgbClr val="000000"/>
                </a:solidFill>
                <a:latin typeface="Calibri" panose="020F0502020204030204" pitchFamily="34" charset="0"/>
                <a:cs typeface="Calibri" panose="020F0502020204030204" pitchFamily="34" charset="0"/>
                <a:sym typeface="Arial" panose="020B0604020202020204"/>
              </a:endParaRPr>
            </a:p>
          </p:txBody>
        </p:sp>
      </p:grpSp>
      <p:sp>
        <p:nvSpPr>
          <p:cNvPr id="23" name="Hình Bầu dục 15"/>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en-US" sz="1865" kern="0">
              <a:solidFill>
                <a:srgbClr val="FFFFFF"/>
              </a:solidFill>
              <a:latin typeface="Calibri" panose="020F050202020403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r="15540"/>
          <a:stretch>
            <a:fillRect/>
          </a:stretch>
        </p:blipFill>
        <p:spPr>
          <a:xfrm>
            <a:off x="20" y="1282"/>
            <a:ext cx="12191980" cy="6856718"/>
          </a:xfrm>
          <a:prstGeom prst="rect">
            <a:avLst/>
          </a:prstGeom>
        </p:spPr>
      </p:pic>
      <p:pic>
        <p:nvPicPr>
          <p:cNvPr id="12" name="图片 13"/>
          <p:cNvPicPr>
            <a:picLocks noChangeAspect="1"/>
          </p:cNvPicPr>
          <p:nvPr/>
        </p:nvPicPr>
        <p:blipFill>
          <a:blip r:embed="rId3"/>
          <a:stretch>
            <a:fillRect/>
          </a:stretch>
        </p:blipFill>
        <p:spPr>
          <a:xfrm>
            <a:off x="11779187" y="1203740"/>
            <a:ext cx="1371583" cy="512189"/>
          </a:xfrm>
          <a:prstGeom prst="rect">
            <a:avLst/>
          </a:prstGeom>
        </p:spPr>
      </p:pic>
      <p:pic>
        <p:nvPicPr>
          <p:cNvPr id="18" name="图片 14"/>
          <p:cNvPicPr>
            <a:picLocks noChangeAspect="1"/>
          </p:cNvPicPr>
          <p:nvPr/>
        </p:nvPicPr>
        <p:blipFill>
          <a:blip r:embed="rId4"/>
          <a:stretch>
            <a:fillRect/>
          </a:stretch>
        </p:blipFill>
        <p:spPr>
          <a:xfrm rot="21056238">
            <a:off x="7192187" y="225330"/>
            <a:ext cx="1460656" cy="599879"/>
          </a:xfrm>
          <a:prstGeom prst="rect">
            <a:avLst/>
          </a:prstGeom>
        </p:spPr>
      </p:pic>
      <p:pic>
        <p:nvPicPr>
          <p:cNvPr id="20" name="图形 16"/>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76117">
            <a:off x="9865833" y="104343"/>
            <a:ext cx="2285233" cy="951439"/>
          </a:xfrm>
          <a:prstGeom prst="rect">
            <a:avLst/>
          </a:prstGeom>
        </p:spPr>
      </p:pic>
      <p:pic>
        <p:nvPicPr>
          <p:cNvPr id="21" name="图片 17"/>
          <p:cNvPicPr>
            <a:picLocks noChangeAspect="1"/>
          </p:cNvPicPr>
          <p:nvPr/>
        </p:nvPicPr>
        <p:blipFill>
          <a:blip r:embed="rId7"/>
          <a:stretch>
            <a:fillRect/>
          </a:stretch>
        </p:blipFill>
        <p:spPr>
          <a:xfrm rot="759396">
            <a:off x="536854" y="371352"/>
            <a:ext cx="1439053" cy="706097"/>
          </a:xfrm>
          <a:prstGeom prst="rect">
            <a:avLst/>
          </a:prstGeom>
        </p:spPr>
      </p:pic>
      <p:sp>
        <p:nvSpPr>
          <p:cNvPr id="22" name="TextBox 21"/>
          <p:cNvSpPr txBox="1"/>
          <p:nvPr/>
        </p:nvSpPr>
        <p:spPr>
          <a:xfrm>
            <a:off x="1137685" y="1494181"/>
            <a:ext cx="10154092" cy="4401205"/>
          </a:xfrm>
          <a:prstGeom prst="rect">
            <a:avLst/>
          </a:prstGeom>
          <a:solidFill>
            <a:schemeClr val="bg1"/>
          </a:solidFill>
        </p:spPr>
        <p:txBody>
          <a:bodyPr wrap="square" rtlCol="0">
            <a:spAutoFit/>
          </a:bodyPr>
          <a:lstStyle/>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Đọc đúng và diễn cảm bài thơ Gặt chữ trên non, biết nhấn giọng vào những từ ngữ cần thiết để thể hiện cảm xúc, suy nghĩ của bạn nhỏ.</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Nhận biết được diễn biến cảm xúc của bạn nhỏ trên đường đi học, gắn với thời gian, không gian (địa điểm) cụ thể, nêu được những cảm xúc, suy nghĩ của bạn nhỏ khi đi học (đi tìm cái chữ).</a:t>
            </a:r>
          </a:p>
          <a:p>
            <a:pPr marL="457200" indent="-457200" algn="just">
              <a:buFont typeface="Arial" panose="020B0604020202020204" pitchFamily="34" charset="0"/>
              <a:buChar char="•"/>
            </a:pPr>
            <a:r>
              <a:rPr lang="vi-VN" sz="2800" b="1" dirty="0">
                <a:solidFill>
                  <a:srgbClr val="004924"/>
                </a:solidFill>
                <a:latin typeface="Cambria" panose="02040503050406030204" pitchFamily="18" charset="0"/>
              </a:rPr>
              <a:t>Hiểu điều tác giả muốn nói qua bài thơ: Trẻ em ở miền núi phải trải qua rất nhiều khó khăn để được đến lớp, được đi học là niềm vui, niềm mong ước của các bạn</a:t>
            </a:r>
          </a:p>
        </p:txBody>
      </p:sp>
      <p:pic>
        <p:nvPicPr>
          <p:cNvPr id="23" name="Picture 22"/>
          <p:cNvPicPr>
            <a:picLocks noChangeAspect="1"/>
          </p:cNvPicPr>
          <p:nvPr/>
        </p:nvPicPr>
        <p:blipFill>
          <a:blip r:embed="rId8"/>
          <a:stretch>
            <a:fillRect/>
          </a:stretch>
        </p:blipFill>
        <p:spPr>
          <a:xfrm>
            <a:off x="2447815" y="190500"/>
            <a:ext cx="7980550" cy="1204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bg/>
                                          </p:spTgt>
                                        </p:tgtEl>
                                        <p:attrNameLst>
                                          <p:attrName>style.visibility</p:attrName>
                                        </p:attrNameLst>
                                      </p:cBhvr>
                                      <p:to>
                                        <p:strVal val="visible"/>
                                      </p:to>
                                    </p:set>
                                    <p:animEffect transition="in" filter="wipe(down)">
                                      <p:cBhvr>
                                        <p:cTn id="12" dur="500"/>
                                        <p:tgtEl>
                                          <p:spTgt spid="2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down)">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down)">
                                      <p:cBhvr>
                                        <p:cTn id="22" dur="500"/>
                                        <p:tgtEl>
                                          <p:spTgt spid="2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down)">
                                      <p:cBhvr>
                                        <p:cTn id="2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23606" y="2317515"/>
            <a:ext cx="10401935" cy="3213490"/>
            <a:chOff x="1522081" y="2214752"/>
            <a:chExt cx="10401935" cy="3213490"/>
          </a:xfrm>
        </p:grpSpPr>
        <p:sp>
          <p:nvSpPr>
            <p:cNvPr id="3" name="Rectangle: Rounded Corners 2"/>
            <p:cNvSpPr/>
            <p:nvPr/>
          </p:nvSpPr>
          <p:spPr>
            <a:xfrm>
              <a:off x="1522081" y="2214752"/>
              <a:ext cx="10401935" cy="3213490"/>
            </a:xfrm>
            <a:prstGeom prst="roundRect">
              <a:avLst>
                <a:gd name="adj" fmla="val 25192"/>
              </a:avLst>
            </a:prstGeom>
            <a:solidFill>
              <a:srgbClr val="DDEDCF"/>
            </a:solidFill>
            <a:ln w="38100">
              <a:solidFill>
                <a:srgbClr val="134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3600" b="0" i="0" u="none" strike="noStrike" kern="1200" cap="none" spc="0" normalizeH="0" baseline="0" noProof="0">
                <a:ln>
                  <a:noFill/>
                </a:ln>
                <a:solidFill>
                  <a:srgbClr val="FFFFFF"/>
                </a:solidFill>
                <a:effectLst/>
                <a:uLnTx/>
                <a:uFillTx/>
                <a:latin typeface="Arial" panose="020B0604020202020204"/>
                <a:ea typeface="Microsoft YaHei" panose="020B0503020204020204" pitchFamily="34" charset="-122"/>
                <a:cs typeface="+mn-cs"/>
              </a:endParaRPr>
            </a:p>
          </p:txBody>
        </p:sp>
        <p:sp>
          <p:nvSpPr>
            <p:cNvPr id="4" name="TextBox 3"/>
            <p:cNvSpPr txBox="1"/>
            <p:nvPr/>
          </p:nvSpPr>
          <p:spPr>
            <a:xfrm>
              <a:off x="1668992" y="2496706"/>
              <a:ext cx="1025502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icrosoft YaHei" panose="020B0503020204020204" pitchFamily="34" charset="-122"/>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icrosoft YaHei" panose="020B0503020204020204" pitchFamily="34" charset="-122"/>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Microsoft YaHei" panose="020B0503020204020204" pitchFamily="34" charset="-122"/>
                  <a:cs typeface="+mn-cs"/>
                </a:rPr>
                <a:t>thơ</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Microsoft YaHei" panose="020B0503020204020204" pitchFamily="34" charset="-122"/>
                  <a:cs typeface="+mn-cs"/>
                </a:rPr>
                <a:t> t</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Microsoft YaHei" panose="020B0503020204020204" pitchFamily="34" charset="-122"/>
                  <a:cs typeface="+mn-cs"/>
                </a:rPr>
                <a:t>hể hiện nghị lực đến trường của các bạn nhỏ vùng cao. Trên con đường đến trường ấy, dù có xa xôi, trắc trở, có khó khăn gì đi nữa các bạn cũng vượt qua bởi lẽ có con chữ mới có thể giúp các bạn nhỏ thoát ra khỏi cảnh nghèo khó, thiếu thốn trên vùng cao.</a:t>
              </a:r>
            </a:p>
          </p:txBody>
        </p:sp>
      </p:grpSp>
      <p:pic>
        <p:nvPicPr>
          <p:cNvPr id="6" name="Picture 5"/>
          <p:cNvPicPr>
            <a:picLocks noChangeAspect="1"/>
          </p:cNvPicPr>
          <p:nvPr/>
        </p:nvPicPr>
        <p:blipFill>
          <a:blip r:embed="rId3"/>
          <a:stretch>
            <a:fillRect/>
          </a:stretch>
        </p:blipFill>
        <p:spPr>
          <a:xfrm>
            <a:off x="3825327" y="745344"/>
            <a:ext cx="4401693" cy="147536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a:fillRect/>
          </a:stretch>
        </p:blipFill>
        <p:spPr>
          <a:xfrm>
            <a:off x="20" y="1282"/>
            <a:ext cx="12191980" cy="6856718"/>
          </a:xfrm>
          <a:prstGeom prst="rect">
            <a:avLst/>
          </a:prstGeom>
        </p:spPr>
      </p:pic>
      <p:sp>
        <p:nvSpPr>
          <p:cNvPr id="7" name="Hình chữ nhật 12"/>
          <p:cNvSpPr/>
          <p:nvPr/>
        </p:nvSpPr>
        <p:spPr>
          <a:xfrm>
            <a:off x="8916427" y="5067759"/>
            <a:ext cx="1703941" cy="653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libri" panose="020F0502020204030204"/>
              <a:ea typeface="Microsoft YaHei" panose="020B0503020204020204" pitchFamily="34" charset="-122"/>
              <a:cs typeface="+mn-cs"/>
              <a:sym typeface="Arial" panose="020B0604020202020204"/>
            </a:endParaRPr>
          </a:p>
        </p:txBody>
      </p:sp>
      <p:grpSp>
        <p:nvGrpSpPr>
          <p:cNvPr id="9" name="Nhóm 6"/>
          <p:cNvGrpSpPr/>
          <p:nvPr/>
        </p:nvGrpSpPr>
        <p:grpSpPr>
          <a:xfrm>
            <a:off x="7958646" y="2834635"/>
            <a:ext cx="3619503" cy="3619503"/>
            <a:chOff x="5438349" y="1420589"/>
            <a:chExt cx="2714627" cy="2714627"/>
          </a:xfrm>
        </p:grpSpPr>
        <p:sp>
          <p:nvSpPr>
            <p:cNvPr id="10" name="Hình Bầu dục 4"/>
            <p:cNvSpPr/>
            <p:nvPr/>
          </p:nvSpPr>
          <p:spPr>
            <a:xfrm>
              <a:off x="6103345" y="3701667"/>
              <a:ext cx="1277956" cy="361481"/>
            </a:xfrm>
            <a:prstGeom prst="ellipse">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libri" panose="020F0502020204030204"/>
                <a:ea typeface="Microsoft YaHei" panose="020B0503020204020204" pitchFamily="34" charset="-122"/>
                <a:cs typeface="+mn-cs"/>
                <a:sym typeface="Arial" panose="020B0604020202020204"/>
              </a:endParaRPr>
            </a:p>
          </p:txBody>
        </p:sp>
        <p:pic>
          <p:nvPicPr>
            <p:cNvPr id="11" name="Hình ảnh 3" descr="Ảnh có chứa đồ chơi, búp bê, đồ họa véc-tơ&#10;&#10;Mô tả được tạo tự động"/>
            <p:cNvPicPr>
              <a:picLocks noChangeAspect="1"/>
            </p:cNvPicPr>
            <p:nvPr/>
          </p:nvPicPr>
          <p:blipFill>
            <a:blip r:embed="rId4"/>
            <a:stretch>
              <a:fillRect/>
            </a:stretch>
          </p:blipFill>
          <p:spPr>
            <a:xfrm>
              <a:off x="5438349" y="1420589"/>
              <a:ext cx="2714627" cy="2714627"/>
            </a:xfrm>
            <a:prstGeom prst="rect">
              <a:avLst/>
            </a:prstGeom>
          </p:spPr>
        </p:pic>
      </p:grpSp>
      <p:grpSp>
        <p:nvGrpSpPr>
          <p:cNvPr id="16" name="Nhóm 8"/>
          <p:cNvGrpSpPr/>
          <p:nvPr/>
        </p:nvGrpSpPr>
        <p:grpSpPr>
          <a:xfrm flipH="1">
            <a:off x="7310285" y="159745"/>
            <a:ext cx="3567932" cy="2364954"/>
            <a:chOff x="2886201" y="512793"/>
            <a:chExt cx="3544497" cy="2058957"/>
          </a:xfrm>
        </p:grpSpPr>
        <p:sp>
          <p:nvSpPr>
            <p:cNvPr id="17" name="Bong bóng Lời nói: Hình bầu dục 7"/>
            <p:cNvSpPr/>
            <p:nvPr/>
          </p:nvSpPr>
          <p:spPr>
            <a:xfrm>
              <a:off x="2937430" y="512793"/>
              <a:ext cx="3493268" cy="2058957"/>
            </a:xfrm>
            <a:prstGeom prst="wedgeEllipseCallout">
              <a:avLst>
                <a:gd name="adj1" fmla="val -11648"/>
                <a:gd name="adj2" fmla="val 75905"/>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000000"/>
                </a:solidFill>
                <a:effectLst/>
                <a:uLnTx/>
                <a:uFillTx/>
                <a:latin typeface="Calibri" panose="020F0502020204030204"/>
                <a:ea typeface="Microsoft YaHei" panose="020B0503020204020204" pitchFamily="34" charset="-122"/>
                <a:cs typeface="+mn-cs"/>
                <a:sym typeface="Arial" panose="020B0604020202020204"/>
              </a:endParaRPr>
            </a:p>
          </p:txBody>
        </p:sp>
        <p:sp>
          <p:nvSpPr>
            <p:cNvPr id="18" name="Hộp Văn bản 1"/>
            <p:cNvSpPr txBox="1"/>
            <p:nvPr/>
          </p:nvSpPr>
          <p:spPr>
            <a:xfrm>
              <a:off x="2886201" y="988500"/>
              <a:ext cx="3493266" cy="1152202"/>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Học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thuộc</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lòng</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bài</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thơ</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
        <p:nvSpPr>
          <p:cNvPr id="23" name="Hình Bầu dục 15"/>
          <p:cNvSpPr/>
          <p:nvPr/>
        </p:nvSpPr>
        <p:spPr>
          <a:xfrm>
            <a:off x="8246364" y="3738034"/>
            <a:ext cx="146353" cy="146397"/>
          </a:xfrm>
          <a:prstGeom prst="ellipse">
            <a:avLst/>
          </a:prstGeom>
          <a:solidFill>
            <a:srgbClr val="FFC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endParaRPr kumimoji="0" lang="en-US" sz="1865" b="0" i="0" u="none" strike="noStrike" kern="0" cap="none" spc="0" normalizeH="0" baseline="0" noProof="0">
              <a:ln>
                <a:noFill/>
              </a:ln>
              <a:solidFill>
                <a:srgbClr val="FFFFFF"/>
              </a:solidFill>
              <a:effectLst/>
              <a:uLnTx/>
              <a:uFillTx/>
              <a:latin typeface="Calibri" panose="020F0502020204030204"/>
              <a:ea typeface="Microsoft YaHei" panose="020B0503020204020204" pitchFamily="34" charset="-122"/>
              <a:cs typeface="+mn-cs"/>
              <a:sym typeface="Arial" panose="020B0604020202020204"/>
            </a:endParaRPr>
          </a:p>
        </p:txBody>
      </p:sp>
      <p:pic>
        <p:nvPicPr>
          <p:cNvPr id="2" name="Picture 1"/>
          <p:cNvPicPr>
            <a:picLocks noChangeAspect="1"/>
          </p:cNvPicPr>
          <p:nvPr/>
        </p:nvPicPr>
        <p:blipFill>
          <a:blip r:embed="rId5"/>
          <a:stretch>
            <a:fillRect/>
          </a:stretch>
        </p:blipFill>
        <p:spPr>
          <a:xfrm>
            <a:off x="1219201" y="1643743"/>
            <a:ext cx="5603250" cy="450034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8500" y="1219259"/>
            <a:ext cx="9950087" cy="3416320"/>
          </a:xfrm>
          <a:prstGeom prst="rect">
            <a:avLst/>
          </a:prstGeom>
          <a:noFill/>
        </p:spPr>
        <p:txBody>
          <a:bodyPr wrap="square">
            <a:spAutoFit/>
          </a:bodyPr>
          <a:lstStyle/>
          <a:p>
            <a:pPr algn="just" latinLnBrk="0"/>
            <a:r>
              <a:rPr lang="vi-VN" sz="5400" b="0" i="0" dirty="0">
                <a:effectLst/>
                <a:latin typeface="Calibri" panose="020F0502020204030204" pitchFamily="34" charset="0"/>
                <a:cs typeface="Calibri" panose="020F0502020204030204" pitchFamily="34" charset="0"/>
              </a:rPr>
              <a:t>Bình minh vừa tỉnh giấc</a:t>
            </a:r>
          </a:p>
          <a:p>
            <a:pPr algn="just" latinLnBrk="0"/>
            <a:r>
              <a:rPr lang="vi-VN" sz="5400" b="0" i="0" dirty="0">
                <a:effectLst/>
                <a:latin typeface="Calibri" panose="020F0502020204030204" pitchFamily="34" charset="0"/>
                <a:cs typeface="Calibri" panose="020F0502020204030204" pitchFamily="34" charset="0"/>
              </a:rPr>
              <a:t>Nắng nhuộm hồng núi xanh</a:t>
            </a:r>
          </a:p>
          <a:p>
            <a:pPr algn="just" latinLnBrk="0"/>
            <a:r>
              <a:rPr lang="vi-VN" sz="5400" b="0" i="0" dirty="0">
                <a:effectLst/>
                <a:latin typeface="Calibri" panose="020F0502020204030204" pitchFamily="34" charset="0"/>
                <a:cs typeface="Calibri" panose="020F0502020204030204" pitchFamily="34" charset="0"/>
              </a:rPr>
              <a:t>Tiếng trống rung vách đá</a:t>
            </a:r>
          </a:p>
          <a:p>
            <a:pPr algn="just" latinLnBrk="0"/>
            <a:r>
              <a:rPr lang="vi-VN" sz="5400" b="0" i="0" dirty="0">
                <a:effectLst/>
                <a:latin typeface="Calibri" panose="020F0502020204030204" pitchFamily="34" charset="0"/>
                <a:cs typeface="Calibri" panose="020F0502020204030204" pitchFamily="34" charset="0"/>
              </a:rPr>
              <a:t>Giục đôi chân bước nhanh.</a:t>
            </a:r>
          </a:p>
        </p:txBody>
      </p:sp>
      <p:grpSp>
        <p:nvGrpSpPr>
          <p:cNvPr id="3" name="Group 2"/>
          <p:cNvGrpSpPr/>
          <p:nvPr/>
        </p:nvGrpSpPr>
        <p:grpSpPr>
          <a:xfrm>
            <a:off x="3673268" y="546954"/>
            <a:ext cx="3987619" cy="1047829"/>
            <a:chOff x="752815" y="767254"/>
            <a:chExt cx="2205781" cy="1047829"/>
          </a:xfrm>
        </p:grpSpPr>
        <p:sp>
          <p:nvSpPr>
            <p:cNvPr id="4" name="Google Shape;4306;p14"/>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8969"/>
                </a:solidFill>
              </a:endParaRPr>
            </a:p>
          </p:txBody>
        </p:sp>
        <p:sp>
          <p:nvSpPr>
            <p:cNvPr id="5" name="TextBox 4"/>
            <p:cNvSpPr txBox="1"/>
            <p:nvPr/>
          </p:nvSpPr>
          <p:spPr>
            <a:xfrm>
              <a:off x="877050" y="860976"/>
              <a:ext cx="1957309" cy="954107"/>
            </a:xfrm>
            <a:prstGeom prst="rect">
              <a:avLst/>
            </a:prstGeom>
            <a:noFill/>
          </p:spPr>
          <p:txBody>
            <a:bodyPr wrap="square" rtlCol="0">
              <a:spAutoFit/>
            </a:bodyPr>
            <a:lstStyle/>
            <a:p>
              <a:pPr algn="ctr"/>
              <a:r>
                <a:rPr lang="en-US" sz="2800" b="1" dirty="0" err="1"/>
                <a:t>Siêu</a:t>
              </a:r>
              <a:r>
                <a:rPr lang="en-US" sz="2800" b="1" dirty="0"/>
                <a:t> </a:t>
              </a:r>
              <a:r>
                <a:rPr lang="en-US" sz="2800" b="1" dirty="0" err="1"/>
                <a:t>trí</a:t>
              </a:r>
              <a:r>
                <a:rPr lang="en-US" sz="2800" b="1" dirty="0"/>
                <a:t> </a:t>
              </a:r>
              <a:r>
                <a:rPr lang="en-US" sz="2800" b="1" dirty="0" err="1"/>
                <a:t>nhớ</a:t>
              </a:r>
              <a:r>
                <a:rPr lang="en-US" sz="2800" b="1" dirty="0"/>
                <a:t> </a:t>
              </a:r>
              <a:r>
                <a:rPr lang="en-US" sz="2800" b="1" dirty="0" err="1"/>
                <a:t>trổ</a:t>
              </a:r>
              <a:r>
                <a:rPr lang="en-US" sz="2800" b="1" dirty="0"/>
                <a:t> </a:t>
              </a:r>
              <a:r>
                <a:rPr lang="en-US" sz="2800" b="1" dirty="0" err="1"/>
                <a:t>tài</a:t>
              </a:r>
              <a:endParaRPr lang="en-US" sz="2800" b="1" dirty="0"/>
            </a:p>
          </p:txBody>
        </p:sp>
      </p:grpSp>
      <p:pic>
        <p:nvPicPr>
          <p:cNvPr id="6" name="Picture 5"/>
          <p:cNvPicPr>
            <a:picLocks noChangeAspect="1"/>
          </p:cNvPicPr>
          <p:nvPr/>
        </p:nvPicPr>
        <p:blipFill>
          <a:blip r:embed="rId3"/>
          <a:stretch>
            <a:fillRect/>
          </a:stretch>
        </p:blipFill>
        <p:spPr>
          <a:xfrm>
            <a:off x="6110868" y="1131558"/>
            <a:ext cx="1164290" cy="1176900"/>
          </a:xfrm>
          <a:prstGeom prst="rect">
            <a:avLst/>
          </a:prstGeom>
        </p:spPr>
      </p:pic>
      <p:pic>
        <p:nvPicPr>
          <p:cNvPr id="7" name="Picture 6"/>
          <p:cNvPicPr>
            <a:picLocks noChangeAspect="1"/>
          </p:cNvPicPr>
          <p:nvPr/>
        </p:nvPicPr>
        <p:blipFill>
          <a:blip r:embed="rId3"/>
          <a:stretch>
            <a:fillRect/>
          </a:stretch>
        </p:blipFill>
        <p:spPr>
          <a:xfrm>
            <a:off x="1770380" y="1972856"/>
            <a:ext cx="1630742" cy="1060276"/>
          </a:xfrm>
          <a:prstGeom prst="rect">
            <a:avLst/>
          </a:prstGeom>
        </p:spPr>
      </p:pic>
      <p:pic>
        <p:nvPicPr>
          <p:cNvPr id="8" name="Picture 7"/>
          <p:cNvPicPr>
            <a:picLocks noChangeAspect="1"/>
          </p:cNvPicPr>
          <p:nvPr/>
        </p:nvPicPr>
        <p:blipFill>
          <a:blip r:embed="rId3"/>
          <a:stretch>
            <a:fillRect/>
          </a:stretch>
        </p:blipFill>
        <p:spPr>
          <a:xfrm>
            <a:off x="5218770" y="2728617"/>
            <a:ext cx="1349297" cy="1252007"/>
          </a:xfrm>
          <a:prstGeom prst="rect">
            <a:avLst/>
          </a:prstGeom>
        </p:spPr>
      </p:pic>
      <p:pic>
        <p:nvPicPr>
          <p:cNvPr id="9" name="Picture 8"/>
          <p:cNvPicPr>
            <a:picLocks noChangeAspect="1"/>
          </p:cNvPicPr>
          <p:nvPr/>
        </p:nvPicPr>
        <p:blipFill>
          <a:blip r:embed="rId3"/>
          <a:stretch>
            <a:fillRect/>
          </a:stretch>
        </p:blipFill>
        <p:spPr>
          <a:xfrm>
            <a:off x="1541360" y="3579542"/>
            <a:ext cx="1688738" cy="1520718"/>
          </a:xfrm>
          <a:prstGeom prst="rect">
            <a:avLst/>
          </a:prstGeom>
        </p:spPr>
      </p:pic>
      <p:pic>
        <p:nvPicPr>
          <p:cNvPr id="10" name="Picture 9"/>
          <p:cNvPicPr>
            <a:picLocks noChangeAspect="1"/>
          </p:cNvPicPr>
          <p:nvPr/>
        </p:nvPicPr>
        <p:blipFill>
          <a:blip r:embed="rId3"/>
          <a:stretch>
            <a:fillRect/>
          </a:stretch>
        </p:blipFill>
        <p:spPr>
          <a:xfrm>
            <a:off x="7393258" y="3564762"/>
            <a:ext cx="2062975" cy="1419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Bóng em nhoà bóng núi</a:t>
            </a:r>
          </a:p>
          <a:p>
            <a:pPr lvl="0" algn="just"/>
            <a:r>
              <a:rPr lang="vi-VN" sz="5400" dirty="0">
                <a:solidFill>
                  <a:srgbClr val="000000"/>
                </a:solidFill>
                <a:latin typeface="Calibri" panose="020F0502020204030204" pitchFamily="34" charset="0"/>
                <a:cs typeface="Calibri" panose="020F0502020204030204" pitchFamily="34" charset="0"/>
              </a:rPr>
              <a:t>Hun hút mấy thung sâu</a:t>
            </a:r>
          </a:p>
          <a:p>
            <a:pPr lvl="0" algn="just"/>
            <a:r>
              <a:rPr lang="vi-VN" sz="5400" dirty="0">
                <a:solidFill>
                  <a:srgbClr val="000000"/>
                </a:solidFill>
                <a:latin typeface="Calibri" panose="020F0502020204030204" pitchFamily="34" charset="0"/>
                <a:cs typeface="Calibri" panose="020F0502020204030204" pitchFamily="34" charset="0"/>
              </a:rPr>
              <a:t>Gió đưa theo tiếng sáo</a:t>
            </a:r>
          </a:p>
          <a:p>
            <a:pPr lvl="0" algn="just"/>
            <a:r>
              <a:rPr lang="vi-VN" sz="5400" dirty="0">
                <a:solidFill>
                  <a:srgbClr val="000000"/>
                </a:solidFill>
                <a:latin typeface="Calibri" panose="020F0502020204030204" pitchFamily="34" charset="0"/>
                <a:cs typeface="Calibri" panose="020F0502020204030204" pitchFamily="34" charset="0"/>
              </a:rPr>
              <a:t>La đà trên tán lau.</a:t>
            </a:r>
          </a:p>
        </p:txBody>
      </p:sp>
      <p:grpSp>
        <p:nvGrpSpPr>
          <p:cNvPr id="3" name="Group 2"/>
          <p:cNvGrpSpPr/>
          <p:nvPr/>
        </p:nvGrpSpPr>
        <p:grpSpPr>
          <a:xfrm>
            <a:off x="3673268" y="546954"/>
            <a:ext cx="3987619" cy="1047829"/>
            <a:chOff x="752815" y="767254"/>
            <a:chExt cx="2205781" cy="1047829"/>
          </a:xfrm>
        </p:grpSpPr>
        <p:sp>
          <p:nvSpPr>
            <p:cNvPr id="4" name="Google Shape;4306;p14"/>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8969"/>
                </a:solidFill>
                <a:effectLst/>
                <a:uLnTx/>
                <a:uFillTx/>
                <a:latin typeface="Arial" panose="020B0604020202020204"/>
                <a:ea typeface="Microsoft YaHei" panose="020B0503020204020204" pitchFamily="34" charset="-122"/>
                <a:cs typeface="+mn-cs"/>
              </a:endParaRPr>
            </a:p>
          </p:txBody>
        </p:sp>
        <p:sp>
          <p:nvSpPr>
            <p:cNvPr id="5" name="TextBox 4"/>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Siêu</a:t>
              </a:r>
              <a:r>
                <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trí</a:t>
              </a:r>
              <a:r>
                <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nhớ</a:t>
              </a:r>
              <a:r>
                <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trổ</a:t>
              </a:r>
              <a:r>
                <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tài</a:t>
              </a:r>
              <a:endPar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endParaRPr>
            </a:p>
          </p:txBody>
        </p:sp>
      </p:grpSp>
      <p:pic>
        <p:nvPicPr>
          <p:cNvPr id="6" name="Picture 5"/>
          <p:cNvPicPr>
            <a:picLocks noChangeAspect="1"/>
          </p:cNvPicPr>
          <p:nvPr/>
        </p:nvPicPr>
        <p:blipFill>
          <a:blip r:embed="rId3"/>
          <a:stretch>
            <a:fillRect/>
          </a:stretch>
        </p:blipFill>
        <p:spPr>
          <a:xfrm>
            <a:off x="1851102" y="1064651"/>
            <a:ext cx="1572322" cy="1176900"/>
          </a:xfrm>
          <a:prstGeom prst="rect">
            <a:avLst/>
          </a:prstGeom>
        </p:spPr>
      </p:pic>
      <p:pic>
        <p:nvPicPr>
          <p:cNvPr id="7" name="Picture 6"/>
          <p:cNvPicPr>
            <a:picLocks noChangeAspect="1"/>
          </p:cNvPicPr>
          <p:nvPr/>
        </p:nvPicPr>
        <p:blipFill>
          <a:blip r:embed="rId3"/>
          <a:stretch>
            <a:fillRect/>
          </a:stretch>
        </p:blipFill>
        <p:spPr>
          <a:xfrm>
            <a:off x="5450282" y="1984008"/>
            <a:ext cx="1898372" cy="1060276"/>
          </a:xfrm>
          <a:prstGeom prst="rect">
            <a:avLst/>
          </a:prstGeom>
        </p:spPr>
      </p:pic>
      <p:pic>
        <p:nvPicPr>
          <p:cNvPr id="8" name="Picture 7"/>
          <p:cNvPicPr>
            <a:picLocks noChangeAspect="1"/>
          </p:cNvPicPr>
          <p:nvPr/>
        </p:nvPicPr>
        <p:blipFill>
          <a:blip r:embed="rId3"/>
          <a:stretch>
            <a:fillRect/>
          </a:stretch>
        </p:blipFill>
        <p:spPr>
          <a:xfrm>
            <a:off x="1672682" y="2639407"/>
            <a:ext cx="1349297" cy="1252007"/>
          </a:xfrm>
          <a:prstGeom prst="rect">
            <a:avLst/>
          </a:prstGeom>
        </p:spPr>
      </p:pic>
      <p:pic>
        <p:nvPicPr>
          <p:cNvPr id="9" name="Picture 8"/>
          <p:cNvPicPr>
            <a:picLocks noChangeAspect="1"/>
          </p:cNvPicPr>
          <p:nvPr/>
        </p:nvPicPr>
        <p:blipFill>
          <a:blip r:embed="rId3"/>
          <a:stretch>
            <a:fillRect/>
          </a:stretch>
        </p:blipFill>
        <p:spPr>
          <a:xfrm>
            <a:off x="4741759" y="3456879"/>
            <a:ext cx="2216601" cy="15207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rPr>
              <a:t>Chữ vẫn gùi trên lưng.</a:t>
            </a:r>
          </a:p>
        </p:txBody>
      </p:sp>
      <p:grpSp>
        <p:nvGrpSpPr>
          <p:cNvPr id="3" name="Group 2"/>
          <p:cNvGrpSpPr/>
          <p:nvPr/>
        </p:nvGrpSpPr>
        <p:grpSpPr>
          <a:xfrm>
            <a:off x="3673268" y="546954"/>
            <a:ext cx="3987619" cy="1047829"/>
            <a:chOff x="752815" y="767254"/>
            <a:chExt cx="2205781" cy="1047829"/>
          </a:xfrm>
        </p:grpSpPr>
        <p:sp>
          <p:nvSpPr>
            <p:cNvPr id="4" name="Google Shape;4306;p14"/>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8969"/>
                </a:solidFill>
                <a:effectLst/>
                <a:uLnTx/>
                <a:uFillTx/>
                <a:latin typeface="Arial" panose="020B0604020202020204"/>
                <a:ea typeface="Microsoft YaHei" panose="020B0503020204020204" pitchFamily="34" charset="-122"/>
                <a:cs typeface="+mn-cs"/>
              </a:endParaRPr>
            </a:p>
          </p:txBody>
        </p:sp>
        <p:sp>
          <p:nvSpPr>
            <p:cNvPr id="5" name="TextBox 4"/>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Siêu</a:t>
              </a:r>
              <a:r>
                <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trí</a:t>
              </a:r>
              <a:r>
                <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nhớ</a:t>
              </a:r>
              <a:r>
                <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trổ</a:t>
              </a:r>
              <a:r>
                <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tài</a:t>
              </a:r>
              <a:endPar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endParaRPr>
            </a:p>
          </p:txBody>
        </p:sp>
      </p:grpSp>
      <p:pic>
        <p:nvPicPr>
          <p:cNvPr id="6" name="Picture 5"/>
          <p:cNvPicPr>
            <a:picLocks noChangeAspect="1"/>
          </p:cNvPicPr>
          <p:nvPr/>
        </p:nvPicPr>
        <p:blipFill>
          <a:blip r:embed="rId3"/>
          <a:stretch>
            <a:fillRect/>
          </a:stretch>
        </p:blipFill>
        <p:spPr>
          <a:xfrm>
            <a:off x="4460486" y="1153861"/>
            <a:ext cx="2653991" cy="1054080"/>
          </a:xfrm>
          <a:prstGeom prst="rect">
            <a:avLst/>
          </a:prstGeom>
        </p:spPr>
      </p:pic>
      <p:pic>
        <p:nvPicPr>
          <p:cNvPr id="7" name="Picture 6"/>
          <p:cNvPicPr>
            <a:picLocks noChangeAspect="1"/>
          </p:cNvPicPr>
          <p:nvPr/>
        </p:nvPicPr>
        <p:blipFill>
          <a:blip r:embed="rId3"/>
          <a:stretch>
            <a:fillRect/>
          </a:stretch>
        </p:blipFill>
        <p:spPr>
          <a:xfrm>
            <a:off x="3298097" y="1995159"/>
            <a:ext cx="1597288" cy="1060276"/>
          </a:xfrm>
          <a:prstGeom prst="rect">
            <a:avLst/>
          </a:prstGeom>
        </p:spPr>
      </p:pic>
      <p:pic>
        <p:nvPicPr>
          <p:cNvPr id="8" name="Picture 7"/>
          <p:cNvPicPr>
            <a:picLocks noChangeAspect="1"/>
          </p:cNvPicPr>
          <p:nvPr/>
        </p:nvPicPr>
        <p:blipFill>
          <a:blip r:embed="rId3"/>
          <a:stretch>
            <a:fillRect/>
          </a:stretch>
        </p:blipFill>
        <p:spPr>
          <a:xfrm>
            <a:off x="6913756" y="1948033"/>
            <a:ext cx="1828800" cy="1252007"/>
          </a:xfrm>
          <a:prstGeom prst="rect">
            <a:avLst/>
          </a:prstGeom>
        </p:spPr>
      </p:pic>
      <p:pic>
        <p:nvPicPr>
          <p:cNvPr id="9" name="Picture 8"/>
          <p:cNvPicPr>
            <a:picLocks noChangeAspect="1"/>
          </p:cNvPicPr>
          <p:nvPr/>
        </p:nvPicPr>
        <p:blipFill>
          <a:blip r:embed="rId3"/>
          <a:stretch>
            <a:fillRect/>
          </a:stretch>
        </p:blipFill>
        <p:spPr>
          <a:xfrm>
            <a:off x="4552190" y="2821259"/>
            <a:ext cx="1580982" cy="1084646"/>
          </a:xfrm>
          <a:prstGeom prst="rect">
            <a:avLst/>
          </a:prstGeom>
        </p:spPr>
      </p:pic>
      <p:pic>
        <p:nvPicPr>
          <p:cNvPr id="10" name="Picture 9"/>
          <p:cNvPicPr>
            <a:picLocks noChangeAspect="1"/>
          </p:cNvPicPr>
          <p:nvPr/>
        </p:nvPicPr>
        <p:blipFill>
          <a:blip r:embed="rId3"/>
          <a:stretch>
            <a:fillRect/>
          </a:stretch>
        </p:blipFill>
        <p:spPr>
          <a:xfrm>
            <a:off x="1742082" y="3646449"/>
            <a:ext cx="1580982" cy="1084646"/>
          </a:xfrm>
          <a:prstGeom prst="rect">
            <a:avLst/>
          </a:prstGeom>
        </p:spPr>
      </p:pic>
      <p:pic>
        <p:nvPicPr>
          <p:cNvPr id="11" name="Picture 10"/>
          <p:cNvPicPr>
            <a:picLocks noChangeAspect="1"/>
          </p:cNvPicPr>
          <p:nvPr/>
        </p:nvPicPr>
        <p:blipFill>
          <a:blip r:embed="rId3"/>
          <a:stretch>
            <a:fillRect/>
          </a:stretch>
        </p:blipFill>
        <p:spPr>
          <a:xfrm>
            <a:off x="6369837" y="3635296"/>
            <a:ext cx="1737099" cy="11917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8"/>
                                        </p:tgtEl>
                                      </p:cBhvr>
                                    </p:animEffect>
                                    <p:anim calcmode="lin" valueType="num">
                                      <p:cBhvr>
                                        <p:cTn id="21" dur="1000"/>
                                        <p:tgtEl>
                                          <p:spTgt spid="8"/>
                                        </p:tgtEl>
                                        <p:attrNameLst>
                                          <p:attrName>ppt_x</p:attrName>
                                        </p:attrNameLst>
                                      </p:cBhvr>
                                      <p:tavLst>
                                        <p:tav tm="0">
                                          <p:val>
                                            <p:strVal val="ppt_x"/>
                                          </p:val>
                                        </p:tav>
                                        <p:tav tm="100000">
                                          <p:val>
                                            <p:strVal val="ppt_x"/>
                                          </p:val>
                                        </p:tav>
                                      </p:tavLst>
                                    </p:anim>
                                    <p:anim calcmode="lin" valueType="num">
                                      <p:cBhvr>
                                        <p:cTn id="22" dur="1000"/>
                                        <p:tgtEl>
                                          <p:spTgt spid="8"/>
                                        </p:tgtEl>
                                        <p:attrNameLst>
                                          <p:attrName>ppt_y</p:attrName>
                                        </p:attrNameLst>
                                      </p:cBhvr>
                                      <p:tavLst>
                                        <p:tav tm="0">
                                          <p:val>
                                            <p:strVal val="ppt_y"/>
                                          </p:val>
                                        </p:tav>
                                        <p:tav tm="100000">
                                          <p:val>
                                            <p:strVal val="ppt_y+.1"/>
                                          </p:val>
                                        </p:tav>
                                      </p:tavLst>
                                    </p:anim>
                                    <p:set>
                                      <p:cBhvr>
                                        <p:cTn id="23"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9"/>
                                        </p:tgtEl>
                                      </p:cBhvr>
                                    </p:animEffect>
                                    <p:anim calcmode="lin" valueType="num">
                                      <p:cBhvr>
                                        <p:cTn id="28" dur="1000"/>
                                        <p:tgtEl>
                                          <p:spTgt spid="9"/>
                                        </p:tgtEl>
                                        <p:attrNameLst>
                                          <p:attrName>ppt_x</p:attrName>
                                        </p:attrNameLst>
                                      </p:cBhvr>
                                      <p:tavLst>
                                        <p:tav tm="0">
                                          <p:val>
                                            <p:strVal val="ppt_x"/>
                                          </p:val>
                                        </p:tav>
                                        <p:tav tm="100000">
                                          <p:val>
                                            <p:strVal val="ppt_x"/>
                                          </p:val>
                                        </p:tav>
                                      </p:tavLst>
                                    </p:anim>
                                    <p:anim calcmode="lin" valueType="num">
                                      <p:cBhvr>
                                        <p:cTn id="29" dur="1000"/>
                                        <p:tgtEl>
                                          <p:spTgt spid="9"/>
                                        </p:tgtEl>
                                        <p:attrNameLst>
                                          <p:attrName>ppt_y</p:attrName>
                                        </p:attrNameLst>
                                      </p:cBhvr>
                                      <p:tavLst>
                                        <p:tav tm="0">
                                          <p:val>
                                            <p:strVal val="ppt_y"/>
                                          </p:val>
                                        </p:tav>
                                        <p:tav tm="100000">
                                          <p:val>
                                            <p:strVal val="ppt_y+.1"/>
                                          </p:val>
                                        </p:tav>
                                      </p:tavLst>
                                    </p:anim>
                                    <p:set>
                                      <p:cBhvr>
                                        <p:cTn id="30"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0"/>
                                        </p:tgtEl>
                                      </p:cBhvr>
                                    </p:animEffect>
                                    <p:anim calcmode="lin" valueType="num">
                                      <p:cBhvr>
                                        <p:cTn id="35" dur="1000"/>
                                        <p:tgtEl>
                                          <p:spTgt spid="10"/>
                                        </p:tgtEl>
                                        <p:attrNameLst>
                                          <p:attrName>ppt_x</p:attrName>
                                        </p:attrNameLst>
                                      </p:cBhvr>
                                      <p:tavLst>
                                        <p:tav tm="0">
                                          <p:val>
                                            <p:strVal val="ppt_x"/>
                                          </p:val>
                                        </p:tav>
                                        <p:tav tm="100000">
                                          <p:val>
                                            <p:strVal val="ppt_x"/>
                                          </p:val>
                                        </p:tav>
                                      </p:tavLst>
                                    </p:anim>
                                    <p:anim calcmode="lin" valueType="num">
                                      <p:cBhvr>
                                        <p:cTn id="36" dur="1000"/>
                                        <p:tgtEl>
                                          <p:spTgt spid="10"/>
                                        </p:tgtEl>
                                        <p:attrNameLst>
                                          <p:attrName>ppt_y</p:attrName>
                                        </p:attrNameLst>
                                      </p:cBhvr>
                                      <p:tavLst>
                                        <p:tav tm="0">
                                          <p:val>
                                            <p:strVal val="ppt_y"/>
                                          </p:val>
                                        </p:tav>
                                        <p:tav tm="100000">
                                          <p:val>
                                            <p:strVal val="ppt_y+.1"/>
                                          </p:val>
                                        </p:tav>
                                      </p:tavLst>
                                    </p:anim>
                                    <p:set>
                                      <p:cBhvr>
                                        <p:cTn id="37"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xit" presetSubtype="0" fill="hold" nodeType="clickEffect">
                                  <p:stCondLst>
                                    <p:cond delay="0"/>
                                  </p:stCondLst>
                                  <p:childTnLst>
                                    <p:animEffect transition="out" filter="fade">
                                      <p:cBhvr>
                                        <p:cTn id="41" dur="1000"/>
                                        <p:tgtEl>
                                          <p:spTgt spid="11"/>
                                        </p:tgtEl>
                                      </p:cBhvr>
                                    </p:animEffect>
                                    <p:anim calcmode="lin" valueType="num">
                                      <p:cBhvr>
                                        <p:cTn id="42" dur="1000"/>
                                        <p:tgtEl>
                                          <p:spTgt spid="11"/>
                                        </p:tgtEl>
                                        <p:attrNameLst>
                                          <p:attrName>ppt_x</p:attrName>
                                        </p:attrNameLst>
                                      </p:cBhvr>
                                      <p:tavLst>
                                        <p:tav tm="0">
                                          <p:val>
                                            <p:strVal val="ppt_x"/>
                                          </p:val>
                                        </p:tav>
                                        <p:tav tm="100000">
                                          <p:val>
                                            <p:strVal val="ppt_x"/>
                                          </p:val>
                                        </p:tav>
                                      </p:tavLst>
                                    </p:anim>
                                    <p:anim calcmode="lin" valueType="num">
                                      <p:cBhvr>
                                        <p:cTn id="43" dur="1000"/>
                                        <p:tgtEl>
                                          <p:spTgt spid="11"/>
                                        </p:tgtEl>
                                        <p:attrNameLst>
                                          <p:attrName>ppt_y</p:attrName>
                                        </p:attrNameLst>
                                      </p:cBhvr>
                                      <p:tavLst>
                                        <p:tav tm="0">
                                          <p:val>
                                            <p:strVal val="ppt_y"/>
                                          </p:val>
                                        </p:tav>
                                        <p:tav tm="100000">
                                          <p:val>
                                            <p:strVal val="ppt_y+.1"/>
                                          </p:val>
                                        </p:tav>
                                      </p:tavLst>
                                    </p:anim>
                                    <p:set>
                                      <p:cBhvr>
                                        <p:cTn id="44"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8500" y="1219259"/>
            <a:ext cx="9950087" cy="3416320"/>
          </a:xfrm>
          <a:prstGeom prst="rect">
            <a:avLst/>
          </a:prstGeom>
          <a:noFill/>
        </p:spPr>
        <p:txBody>
          <a:bodyPr wrap="square">
            <a:spAutoFit/>
          </a:bodyPr>
          <a:lstStyle/>
          <a:p>
            <a:pPr lvl="0" algn="just"/>
            <a:r>
              <a:rPr lang="vi-VN" sz="5400" dirty="0">
                <a:solidFill>
                  <a:srgbClr val="000000"/>
                </a:solidFill>
                <a:latin typeface="Calibri" panose="020F0502020204030204" pitchFamily="34" charset="0"/>
                <a:cs typeface="Calibri" panose="020F0502020204030204" pitchFamily="34" charset="0"/>
              </a:rPr>
              <a:t>Cái chữ rơi xuống nương</a:t>
            </a:r>
          </a:p>
          <a:p>
            <a:pPr lvl="0" algn="just"/>
            <a:r>
              <a:rPr lang="vi-VN" sz="5400" dirty="0">
                <a:solidFill>
                  <a:srgbClr val="000000"/>
                </a:solidFill>
                <a:latin typeface="Calibri" panose="020F0502020204030204" pitchFamily="34" charset="0"/>
                <a:cs typeface="Calibri" panose="020F0502020204030204" pitchFamily="34" charset="0"/>
              </a:rPr>
              <a:t>Mùa cho bông trĩu hạt</a:t>
            </a:r>
          </a:p>
          <a:p>
            <a:pPr lvl="0" algn="just"/>
            <a:r>
              <a:rPr lang="vi-VN" sz="5400" dirty="0">
                <a:solidFill>
                  <a:srgbClr val="000000"/>
                </a:solidFill>
                <a:latin typeface="Calibri" panose="020F0502020204030204" pitchFamily="34" charset="0"/>
                <a:cs typeface="Calibri" panose="020F0502020204030204" pitchFamily="34" charset="0"/>
              </a:rPr>
              <a:t>Cái chữ bay lên ngàn</a:t>
            </a:r>
          </a:p>
          <a:p>
            <a:pPr lvl="0" algn="just"/>
            <a:r>
              <a:rPr lang="vi-VN" sz="5400" dirty="0">
                <a:solidFill>
                  <a:srgbClr val="000000"/>
                </a:solidFill>
                <a:latin typeface="Calibri" panose="020F0502020204030204" pitchFamily="34" charset="0"/>
                <a:cs typeface="Calibri" panose="020F0502020204030204" pitchFamily="34" charset="0"/>
              </a:rPr>
              <a:t>Rừng ríu ran chim hát.</a:t>
            </a:r>
          </a:p>
        </p:txBody>
      </p:sp>
      <p:grpSp>
        <p:nvGrpSpPr>
          <p:cNvPr id="3" name="Group 2"/>
          <p:cNvGrpSpPr/>
          <p:nvPr/>
        </p:nvGrpSpPr>
        <p:grpSpPr>
          <a:xfrm>
            <a:off x="3673268" y="546954"/>
            <a:ext cx="3987619" cy="1047829"/>
            <a:chOff x="752815" y="767254"/>
            <a:chExt cx="2205781" cy="1047829"/>
          </a:xfrm>
        </p:grpSpPr>
        <p:sp>
          <p:nvSpPr>
            <p:cNvPr id="4" name="Google Shape;4306;p14"/>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8969"/>
                </a:solidFill>
                <a:effectLst/>
                <a:uLnTx/>
                <a:uFillTx/>
                <a:latin typeface="Arial" panose="020B0604020202020204"/>
                <a:ea typeface="Microsoft YaHei" panose="020B0503020204020204" pitchFamily="34" charset="-122"/>
                <a:cs typeface="+mn-cs"/>
              </a:endParaRPr>
            </a:p>
          </p:txBody>
        </p:sp>
        <p:sp>
          <p:nvSpPr>
            <p:cNvPr id="5" name="TextBox 4"/>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Siêu</a:t>
              </a:r>
              <a:r>
                <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trí</a:t>
              </a:r>
              <a:r>
                <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nhớ</a:t>
              </a:r>
              <a:r>
                <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trổ</a:t>
              </a:r>
              <a:r>
                <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tài</a:t>
              </a:r>
              <a:endPar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endParaRPr>
            </a:p>
          </p:txBody>
        </p:sp>
      </p:grpSp>
      <p:pic>
        <p:nvPicPr>
          <p:cNvPr id="6" name="Picture 5"/>
          <p:cNvPicPr>
            <a:picLocks noChangeAspect="1"/>
          </p:cNvPicPr>
          <p:nvPr/>
        </p:nvPicPr>
        <p:blipFill>
          <a:blip r:embed="rId3"/>
          <a:stretch>
            <a:fillRect/>
          </a:stretch>
        </p:blipFill>
        <p:spPr>
          <a:xfrm>
            <a:off x="6534613" y="1064651"/>
            <a:ext cx="2653991" cy="1054080"/>
          </a:xfrm>
          <a:prstGeom prst="rect">
            <a:avLst/>
          </a:prstGeom>
        </p:spPr>
      </p:pic>
      <p:pic>
        <p:nvPicPr>
          <p:cNvPr id="7" name="Picture 6"/>
          <p:cNvPicPr>
            <a:picLocks noChangeAspect="1"/>
          </p:cNvPicPr>
          <p:nvPr/>
        </p:nvPicPr>
        <p:blipFill>
          <a:blip r:embed="rId3"/>
          <a:stretch>
            <a:fillRect/>
          </a:stretch>
        </p:blipFill>
        <p:spPr>
          <a:xfrm>
            <a:off x="1748078" y="2006310"/>
            <a:ext cx="1597288" cy="1060276"/>
          </a:xfrm>
          <a:prstGeom prst="rect">
            <a:avLst/>
          </a:prstGeom>
        </p:spPr>
      </p:pic>
      <p:pic>
        <p:nvPicPr>
          <p:cNvPr id="9" name="Picture 8"/>
          <p:cNvPicPr>
            <a:picLocks noChangeAspect="1"/>
          </p:cNvPicPr>
          <p:nvPr/>
        </p:nvPicPr>
        <p:blipFill>
          <a:blip r:embed="rId3"/>
          <a:stretch>
            <a:fillRect/>
          </a:stretch>
        </p:blipFill>
        <p:spPr>
          <a:xfrm>
            <a:off x="6269478" y="2754351"/>
            <a:ext cx="1580982" cy="1084646"/>
          </a:xfrm>
          <a:prstGeom prst="rect">
            <a:avLst/>
          </a:prstGeom>
        </p:spPr>
      </p:pic>
      <p:pic>
        <p:nvPicPr>
          <p:cNvPr id="10" name="Picture 9"/>
          <p:cNvPicPr>
            <a:picLocks noChangeAspect="1"/>
          </p:cNvPicPr>
          <p:nvPr/>
        </p:nvPicPr>
        <p:blipFill>
          <a:blip r:embed="rId3"/>
          <a:stretch>
            <a:fillRect/>
          </a:stretch>
        </p:blipFill>
        <p:spPr>
          <a:xfrm>
            <a:off x="1761892" y="3635298"/>
            <a:ext cx="1683834" cy="1155208"/>
          </a:xfrm>
          <a:prstGeom prst="rect">
            <a:avLst/>
          </a:prstGeom>
        </p:spPr>
      </p:pic>
      <p:pic>
        <p:nvPicPr>
          <p:cNvPr id="12" name="Picture 11"/>
          <p:cNvPicPr>
            <a:picLocks noChangeAspect="1"/>
          </p:cNvPicPr>
          <p:nvPr/>
        </p:nvPicPr>
        <p:blipFill>
          <a:blip r:embed="rId3"/>
          <a:stretch>
            <a:fillRect/>
          </a:stretch>
        </p:blipFill>
        <p:spPr>
          <a:xfrm>
            <a:off x="5397189" y="3624147"/>
            <a:ext cx="1683834" cy="1155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9"/>
                                        </p:tgtEl>
                                      </p:cBhvr>
                                    </p:animEffect>
                                    <p:anim calcmode="lin" valueType="num">
                                      <p:cBhvr>
                                        <p:cTn id="21" dur="1000"/>
                                        <p:tgtEl>
                                          <p:spTgt spid="9"/>
                                        </p:tgtEl>
                                        <p:attrNameLst>
                                          <p:attrName>ppt_x</p:attrName>
                                        </p:attrNameLst>
                                      </p:cBhvr>
                                      <p:tavLst>
                                        <p:tav tm="0">
                                          <p:val>
                                            <p:strVal val="ppt_x"/>
                                          </p:val>
                                        </p:tav>
                                        <p:tav tm="100000">
                                          <p:val>
                                            <p:strVal val="ppt_x"/>
                                          </p:val>
                                        </p:tav>
                                      </p:tavLst>
                                    </p:anim>
                                    <p:anim calcmode="lin" valueType="num">
                                      <p:cBhvr>
                                        <p:cTn id="22" dur="1000"/>
                                        <p:tgtEl>
                                          <p:spTgt spid="9"/>
                                        </p:tgtEl>
                                        <p:attrNameLst>
                                          <p:attrName>ppt_y</p:attrName>
                                        </p:attrNameLst>
                                      </p:cBhvr>
                                      <p:tavLst>
                                        <p:tav tm="0">
                                          <p:val>
                                            <p:strVal val="ppt_y"/>
                                          </p:val>
                                        </p:tav>
                                        <p:tav tm="100000">
                                          <p:val>
                                            <p:strVal val="ppt_y+.1"/>
                                          </p:val>
                                        </p:tav>
                                      </p:tavLst>
                                    </p:anim>
                                    <p:set>
                                      <p:cBhvr>
                                        <p:cTn id="23"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xit" presetSubtype="0" fill="hold" nodeType="clickEffect">
                                  <p:stCondLst>
                                    <p:cond delay="0"/>
                                  </p:stCondLst>
                                  <p:childTnLst>
                                    <p:animEffect transition="out" filter="fade">
                                      <p:cBhvr>
                                        <p:cTn id="34" dur="1000"/>
                                        <p:tgtEl>
                                          <p:spTgt spid="12"/>
                                        </p:tgtEl>
                                      </p:cBhvr>
                                    </p:animEffect>
                                    <p:anim calcmode="lin" valueType="num">
                                      <p:cBhvr>
                                        <p:cTn id="35" dur="1000"/>
                                        <p:tgtEl>
                                          <p:spTgt spid="12"/>
                                        </p:tgtEl>
                                        <p:attrNameLst>
                                          <p:attrName>ppt_x</p:attrName>
                                        </p:attrNameLst>
                                      </p:cBhvr>
                                      <p:tavLst>
                                        <p:tav tm="0">
                                          <p:val>
                                            <p:strVal val="ppt_x"/>
                                          </p:val>
                                        </p:tav>
                                        <p:tav tm="100000">
                                          <p:val>
                                            <p:strVal val="ppt_x"/>
                                          </p:val>
                                        </p:tav>
                                      </p:tavLst>
                                    </p:anim>
                                    <p:anim calcmode="lin" valueType="num">
                                      <p:cBhvr>
                                        <p:cTn id="36" dur="1000"/>
                                        <p:tgtEl>
                                          <p:spTgt spid="12"/>
                                        </p:tgtEl>
                                        <p:attrNameLst>
                                          <p:attrName>ppt_y</p:attrName>
                                        </p:attrNameLst>
                                      </p:cBhvr>
                                      <p:tavLst>
                                        <p:tav tm="0">
                                          <p:val>
                                            <p:strVal val="ppt_y"/>
                                          </p:val>
                                        </p:tav>
                                        <p:tav tm="100000">
                                          <p:val>
                                            <p:strVal val="ppt_y+.1"/>
                                          </p:val>
                                        </p:tav>
                                      </p:tavLst>
                                    </p:anim>
                                    <p:set>
                                      <p:cBhvr>
                                        <p:cTn id="37"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8500" y="1219259"/>
            <a:ext cx="9950087"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Calibri" panose="020F0502020204030204" pitchFamily="34" charset="0"/>
              </a:rPr>
              <a:t>Gặt chữ trên đỉnh trời!</a:t>
            </a:r>
          </a:p>
        </p:txBody>
      </p:sp>
      <p:grpSp>
        <p:nvGrpSpPr>
          <p:cNvPr id="3" name="Group 2"/>
          <p:cNvGrpSpPr/>
          <p:nvPr/>
        </p:nvGrpSpPr>
        <p:grpSpPr>
          <a:xfrm>
            <a:off x="3673268" y="546954"/>
            <a:ext cx="3987619" cy="1047829"/>
            <a:chOff x="752815" y="767254"/>
            <a:chExt cx="2205781" cy="1047829"/>
          </a:xfrm>
        </p:grpSpPr>
        <p:sp>
          <p:nvSpPr>
            <p:cNvPr id="4" name="Google Shape;4306;p14"/>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FF8969"/>
                </a:solidFill>
                <a:effectLst/>
                <a:uLnTx/>
                <a:uFillTx/>
                <a:latin typeface="Arial" panose="020B0604020202020204"/>
                <a:ea typeface="Microsoft YaHei" panose="020B0503020204020204" pitchFamily="34" charset="-122"/>
                <a:cs typeface="+mn-cs"/>
              </a:endParaRPr>
            </a:p>
          </p:txBody>
        </p:sp>
        <p:sp>
          <p:nvSpPr>
            <p:cNvPr id="5" name="TextBox 4"/>
            <p:cNvSpPr txBox="1"/>
            <p:nvPr/>
          </p:nvSpPr>
          <p:spPr>
            <a:xfrm>
              <a:off x="877050" y="860976"/>
              <a:ext cx="195730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Siêu</a:t>
              </a:r>
              <a:r>
                <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trí</a:t>
              </a:r>
              <a:r>
                <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nhớ</a:t>
              </a:r>
              <a:r>
                <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trổ</a:t>
              </a:r>
              <a:r>
                <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rPr>
                <a:t> </a:t>
              </a:r>
              <a:r>
                <a:rPr kumimoji="0" lang="en-US" sz="2800" b="1" i="0" u="none" strike="noStrike" kern="1200" cap="none" spc="0" normalizeH="0" baseline="0" noProof="0" dirty="0" err="1">
                  <a:ln>
                    <a:noFill/>
                  </a:ln>
                  <a:solidFill>
                    <a:srgbClr val="000000"/>
                  </a:solidFill>
                  <a:effectLst/>
                  <a:uLnTx/>
                  <a:uFillTx/>
                  <a:latin typeface="Arial" panose="020B0604020202020204"/>
                  <a:ea typeface="Microsoft YaHei" panose="020B0503020204020204" pitchFamily="34" charset="-122"/>
                  <a:cs typeface="+mn-cs"/>
                </a:rPr>
                <a:t>tài</a:t>
              </a:r>
              <a:endParaRPr kumimoji="0" lang="en-US" sz="2800" b="1"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endParaRPr>
            </a:p>
          </p:txBody>
        </p:sp>
      </p:grpSp>
      <p:pic>
        <p:nvPicPr>
          <p:cNvPr id="7" name="Picture 6"/>
          <p:cNvPicPr>
            <a:picLocks noChangeAspect="1"/>
          </p:cNvPicPr>
          <p:nvPr/>
        </p:nvPicPr>
        <p:blipFill>
          <a:blip r:embed="rId3"/>
          <a:stretch>
            <a:fillRect/>
          </a:stretch>
        </p:blipFill>
        <p:spPr>
          <a:xfrm>
            <a:off x="3956020" y="1225724"/>
            <a:ext cx="1597288" cy="1060276"/>
          </a:xfrm>
          <a:prstGeom prst="rect">
            <a:avLst/>
          </a:prstGeom>
        </p:spPr>
      </p:pic>
      <p:pic>
        <p:nvPicPr>
          <p:cNvPr id="9" name="Picture 8"/>
          <p:cNvPicPr>
            <a:picLocks noChangeAspect="1"/>
          </p:cNvPicPr>
          <p:nvPr/>
        </p:nvPicPr>
        <p:blipFill>
          <a:blip r:embed="rId3"/>
          <a:stretch>
            <a:fillRect/>
          </a:stretch>
        </p:blipFill>
        <p:spPr>
          <a:xfrm>
            <a:off x="1513058" y="1920228"/>
            <a:ext cx="2718405" cy="1084646"/>
          </a:xfrm>
          <a:prstGeom prst="rect">
            <a:avLst/>
          </a:prstGeom>
        </p:spPr>
      </p:pic>
      <p:pic>
        <p:nvPicPr>
          <p:cNvPr id="10" name="Picture 9"/>
          <p:cNvPicPr>
            <a:picLocks noChangeAspect="1"/>
          </p:cNvPicPr>
          <p:nvPr/>
        </p:nvPicPr>
        <p:blipFill>
          <a:blip r:embed="rId3"/>
          <a:stretch>
            <a:fillRect/>
          </a:stretch>
        </p:blipFill>
        <p:spPr>
          <a:xfrm>
            <a:off x="6824545" y="3579542"/>
            <a:ext cx="1683834" cy="1155208"/>
          </a:xfrm>
          <a:prstGeom prst="rect">
            <a:avLst/>
          </a:prstGeom>
        </p:spPr>
      </p:pic>
      <p:pic>
        <p:nvPicPr>
          <p:cNvPr id="12" name="Picture 11"/>
          <p:cNvPicPr>
            <a:picLocks noChangeAspect="1"/>
          </p:cNvPicPr>
          <p:nvPr/>
        </p:nvPicPr>
        <p:blipFill>
          <a:blip r:embed="rId3"/>
          <a:stretch>
            <a:fillRect/>
          </a:stretch>
        </p:blipFill>
        <p:spPr>
          <a:xfrm>
            <a:off x="5252224" y="2732049"/>
            <a:ext cx="1282391" cy="1155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0"/>
                                        </p:tgtEl>
                                      </p:cBhvr>
                                    </p:animEffect>
                                    <p:anim calcmode="lin" valueType="num">
                                      <p:cBhvr>
                                        <p:cTn id="28" dur="1000"/>
                                        <p:tgtEl>
                                          <p:spTgt spid="10"/>
                                        </p:tgtEl>
                                        <p:attrNameLst>
                                          <p:attrName>ppt_x</p:attrName>
                                        </p:attrNameLst>
                                      </p:cBhvr>
                                      <p:tavLst>
                                        <p:tav tm="0">
                                          <p:val>
                                            <p:strVal val="ppt_x"/>
                                          </p:val>
                                        </p:tav>
                                        <p:tav tm="100000">
                                          <p:val>
                                            <p:strVal val="ppt_x"/>
                                          </p:val>
                                        </p:tav>
                                      </p:tavLst>
                                    </p:anim>
                                    <p:anim calcmode="lin" valueType="num">
                                      <p:cBhvr>
                                        <p:cTn id="29" dur="1000"/>
                                        <p:tgtEl>
                                          <p:spTgt spid="10"/>
                                        </p:tgtEl>
                                        <p:attrNameLst>
                                          <p:attrName>ppt_y</p:attrName>
                                        </p:attrNameLst>
                                      </p:cBhvr>
                                      <p:tavLst>
                                        <p:tav tm="0">
                                          <p:val>
                                            <p:strVal val="ppt_y"/>
                                          </p:val>
                                        </p:tav>
                                        <p:tav tm="100000">
                                          <p:val>
                                            <p:strVal val="ppt_y+.1"/>
                                          </p:val>
                                        </p:tav>
                                      </p:tavLst>
                                    </p:anim>
                                    <p:set>
                                      <p:cBhvr>
                                        <p:cTn id="30"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745291" y="3218344"/>
            <a:ext cx="9358171" cy="135342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r="15540"/>
          <a:stretch>
            <a:fillRect/>
          </a:stretch>
        </p:blipFill>
        <p:spPr>
          <a:xfrm>
            <a:off x="20" y="1282"/>
            <a:ext cx="12191980" cy="6856718"/>
          </a:xfrm>
          <a:prstGeom prst="rect">
            <a:avLst/>
          </a:prstGeom>
        </p:spPr>
      </p:pic>
      <p:sp>
        <p:nvSpPr>
          <p:cNvPr id="2" name="Rectangle: Rounded Corners 1"/>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Microsoft YaHei" panose="020B0503020204020204" pitchFamily="34" charset="-122"/>
              <a:cs typeface="+mn-cs"/>
            </a:endParaRPr>
          </a:p>
        </p:txBody>
      </p:sp>
      <p:pic>
        <p:nvPicPr>
          <p:cNvPr id="3" name="Picture 2" descr="A group of children walking on a dirt road&#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p:cNvPicPr>
            <a:picLocks noChangeAspect="1"/>
          </p:cNvPicPr>
          <p:nvPr/>
        </p:nvPicPr>
        <p:blipFill>
          <a:blip r:embed="rId4"/>
          <a:stretch>
            <a:fillRect/>
          </a:stretch>
        </p:blipFill>
        <p:spPr>
          <a:xfrm>
            <a:off x="3538919" y="383641"/>
            <a:ext cx="4371211" cy="585267"/>
          </a:xfrm>
          <a:prstGeom prst="rect">
            <a:avLst/>
          </a:prstGeom>
        </p:spPr>
      </p:pic>
      <p:sp>
        <p:nvSpPr>
          <p:cNvPr id="12" name="TextBox 11"/>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p:cNvSpPr txBox="1"/>
          <p:nvPr/>
        </p:nvSpPr>
        <p:spPr>
          <a:xfrm>
            <a:off x="4933950" y="1228725"/>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grpSp>
        <p:nvGrpSpPr>
          <p:cNvPr id="2" name="Group 1"/>
          <p:cNvGrpSpPr/>
          <p:nvPr/>
        </p:nvGrpSpPr>
        <p:grpSpPr>
          <a:xfrm>
            <a:off x="1443497" y="1226353"/>
            <a:ext cx="6293147" cy="2287081"/>
            <a:chOff x="2975205" y="1255651"/>
            <a:chExt cx="5432196" cy="2287081"/>
          </a:xfrm>
        </p:grpSpPr>
        <p:sp>
          <p:nvSpPr>
            <p:cNvPr id="4" name="Rectangle: Rounded Corners 9"/>
            <p:cNvSpPr/>
            <p:nvPr/>
          </p:nvSpPr>
          <p:spPr>
            <a:xfrm>
              <a:off x="2975205" y="1724298"/>
              <a:ext cx="5432196" cy="1818434"/>
            </a:xfrm>
            <a:custGeom>
              <a:avLst/>
              <a:gdLst>
                <a:gd name="connsiteX0" fmla="*/ 0 w 5432196"/>
                <a:gd name="connsiteY0" fmla="*/ 366815 h 1818434"/>
                <a:gd name="connsiteX1" fmla="*/ 316631 w 5432196"/>
                <a:gd name="connsiteY1" fmla="*/ 0 h 1818434"/>
                <a:gd name="connsiteX2" fmla="*/ 916498 w 5432196"/>
                <a:gd name="connsiteY2" fmla="*/ 0 h 1818434"/>
                <a:gd name="connsiteX3" fmla="*/ 1420386 w 5432196"/>
                <a:gd name="connsiteY3" fmla="*/ 0 h 1818434"/>
                <a:gd name="connsiteX4" fmla="*/ 1924274 w 5432196"/>
                <a:gd name="connsiteY4" fmla="*/ 0 h 1818434"/>
                <a:gd name="connsiteX5" fmla="*/ 2572130 w 5432196"/>
                <a:gd name="connsiteY5" fmla="*/ 0 h 1818434"/>
                <a:gd name="connsiteX6" fmla="*/ 3028028 w 5432196"/>
                <a:gd name="connsiteY6" fmla="*/ 0 h 1818434"/>
                <a:gd name="connsiteX7" fmla="*/ 3531916 w 5432196"/>
                <a:gd name="connsiteY7" fmla="*/ 0 h 1818434"/>
                <a:gd name="connsiteX8" fmla="*/ 4227761 w 5432196"/>
                <a:gd name="connsiteY8" fmla="*/ 0 h 1818434"/>
                <a:gd name="connsiteX9" fmla="*/ 5115564 w 5432196"/>
                <a:gd name="connsiteY9" fmla="*/ 0 h 1818434"/>
                <a:gd name="connsiteX10" fmla="*/ 5432196 w 5432196"/>
                <a:gd name="connsiteY10" fmla="*/ 366815 h 1818434"/>
                <a:gd name="connsiteX11" fmla="*/ 5432196 w 5432196"/>
                <a:gd name="connsiteY11" fmla="*/ 909217 h 1818434"/>
                <a:gd name="connsiteX12" fmla="*/ 5432196 w 5432196"/>
                <a:gd name="connsiteY12" fmla="*/ 1451619 h 1818434"/>
                <a:gd name="connsiteX13" fmla="*/ 5115564 w 5432196"/>
                <a:gd name="connsiteY13" fmla="*/ 1818434 h 1818434"/>
                <a:gd name="connsiteX14" fmla="*/ 4515697 w 5432196"/>
                <a:gd name="connsiteY14" fmla="*/ 1818434 h 1818434"/>
                <a:gd name="connsiteX15" fmla="*/ 3915831 w 5432196"/>
                <a:gd name="connsiteY15" fmla="*/ 1818434 h 1818434"/>
                <a:gd name="connsiteX16" fmla="*/ 3267975 w 5432196"/>
                <a:gd name="connsiteY16" fmla="*/ 1818434 h 1818434"/>
                <a:gd name="connsiteX17" fmla="*/ 2668108 w 5432196"/>
                <a:gd name="connsiteY17" fmla="*/ 1818434 h 1818434"/>
                <a:gd name="connsiteX18" fmla="*/ 2116231 w 5432196"/>
                <a:gd name="connsiteY18" fmla="*/ 1818434 h 1818434"/>
                <a:gd name="connsiteX19" fmla="*/ 1564353 w 5432196"/>
                <a:gd name="connsiteY19" fmla="*/ 1818434 h 1818434"/>
                <a:gd name="connsiteX20" fmla="*/ 1108455 w 5432196"/>
                <a:gd name="connsiteY20" fmla="*/ 1818434 h 1818434"/>
                <a:gd name="connsiteX21" fmla="*/ 316631 w 5432196"/>
                <a:gd name="connsiteY21" fmla="*/ 1818434 h 1818434"/>
                <a:gd name="connsiteX22" fmla="*/ 0 w 5432196"/>
                <a:gd name="connsiteY22" fmla="*/ 1451619 h 1818434"/>
                <a:gd name="connsiteX23" fmla="*/ 0 w 5432196"/>
                <a:gd name="connsiteY23" fmla="*/ 920065 h 1818434"/>
                <a:gd name="connsiteX24" fmla="*/ 0 w 5432196"/>
                <a:gd name="connsiteY24" fmla="*/ 366815 h 1818434"/>
                <a:gd name="connsiteX0-1" fmla="*/ 0 w 5432196"/>
                <a:gd name="connsiteY0-2" fmla="*/ 366815 h 1818434"/>
                <a:gd name="connsiteX1-3" fmla="*/ 316631 w 5432196"/>
                <a:gd name="connsiteY1-4" fmla="*/ 0 h 1818434"/>
                <a:gd name="connsiteX2-5" fmla="*/ 964487 w 5432196"/>
                <a:gd name="connsiteY2-6" fmla="*/ 0 h 1818434"/>
                <a:gd name="connsiteX3-7" fmla="*/ 1468375 w 5432196"/>
                <a:gd name="connsiteY3-8" fmla="*/ 0 h 1818434"/>
                <a:gd name="connsiteX4-9" fmla="*/ 1972263 w 5432196"/>
                <a:gd name="connsiteY4-10" fmla="*/ 0 h 1818434"/>
                <a:gd name="connsiteX5-11" fmla="*/ 2620119 w 5432196"/>
                <a:gd name="connsiteY5-12" fmla="*/ 0 h 1818434"/>
                <a:gd name="connsiteX6-13" fmla="*/ 3171996 w 5432196"/>
                <a:gd name="connsiteY6-14" fmla="*/ 0 h 1818434"/>
                <a:gd name="connsiteX7-15" fmla="*/ 3867842 w 5432196"/>
                <a:gd name="connsiteY7-16" fmla="*/ 0 h 1818434"/>
                <a:gd name="connsiteX8-17" fmla="*/ 4563687 w 5432196"/>
                <a:gd name="connsiteY8-18" fmla="*/ 0 h 1818434"/>
                <a:gd name="connsiteX9-19" fmla="*/ 5115564 w 5432196"/>
                <a:gd name="connsiteY9-20" fmla="*/ 0 h 1818434"/>
                <a:gd name="connsiteX10-21" fmla="*/ 5432196 w 5432196"/>
                <a:gd name="connsiteY10-22" fmla="*/ 366815 h 1818434"/>
                <a:gd name="connsiteX11-23" fmla="*/ 5432196 w 5432196"/>
                <a:gd name="connsiteY11-24" fmla="*/ 909217 h 1818434"/>
                <a:gd name="connsiteX12-25" fmla="*/ 5432196 w 5432196"/>
                <a:gd name="connsiteY12-26" fmla="*/ 1451619 h 1818434"/>
                <a:gd name="connsiteX13-27" fmla="*/ 5115564 w 5432196"/>
                <a:gd name="connsiteY13-28" fmla="*/ 1818434 h 1818434"/>
                <a:gd name="connsiteX14-29" fmla="*/ 4659665 w 5432196"/>
                <a:gd name="connsiteY14-30" fmla="*/ 1818434 h 1818434"/>
                <a:gd name="connsiteX15-31" fmla="*/ 3963820 w 5432196"/>
                <a:gd name="connsiteY15-32" fmla="*/ 1818434 h 1818434"/>
                <a:gd name="connsiteX16-33" fmla="*/ 3411942 w 5432196"/>
                <a:gd name="connsiteY16-34" fmla="*/ 1818434 h 1818434"/>
                <a:gd name="connsiteX17-35" fmla="*/ 2860065 w 5432196"/>
                <a:gd name="connsiteY17-36" fmla="*/ 1818434 h 1818434"/>
                <a:gd name="connsiteX18-37" fmla="*/ 2164220 w 5432196"/>
                <a:gd name="connsiteY18-38" fmla="*/ 1818434 h 1818434"/>
                <a:gd name="connsiteX19-39" fmla="*/ 1516364 w 5432196"/>
                <a:gd name="connsiteY19-40" fmla="*/ 1818434 h 1818434"/>
                <a:gd name="connsiteX20-41" fmla="*/ 964487 w 5432196"/>
                <a:gd name="connsiteY20-42" fmla="*/ 1818434 h 1818434"/>
                <a:gd name="connsiteX21-43" fmla="*/ 316631 w 5432196"/>
                <a:gd name="connsiteY21-44" fmla="*/ 1818434 h 1818434"/>
                <a:gd name="connsiteX22-45" fmla="*/ 0 w 5432196"/>
                <a:gd name="connsiteY22-46" fmla="*/ 1451619 h 1818434"/>
                <a:gd name="connsiteX23-47" fmla="*/ 0 w 5432196"/>
                <a:gd name="connsiteY23-48" fmla="*/ 898369 h 1818434"/>
                <a:gd name="connsiteX24-49" fmla="*/ 0 w 5432196"/>
                <a:gd name="connsiteY24-50" fmla="*/ 366815 h 18184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5432196" h="1818434" fill="none" extrusionOk="0">
                  <a:moveTo>
                    <a:pt x="0" y="366815"/>
                  </a:moveTo>
                  <a:cubicBezTo>
                    <a:pt x="-6081" y="162830"/>
                    <a:pt x="161889" y="36076"/>
                    <a:pt x="316631" y="0"/>
                  </a:cubicBezTo>
                  <a:cubicBezTo>
                    <a:pt x="567145" y="-19049"/>
                    <a:pt x="712515" y="7145"/>
                    <a:pt x="916498" y="0"/>
                  </a:cubicBezTo>
                  <a:cubicBezTo>
                    <a:pt x="1128690" y="-1877"/>
                    <a:pt x="1194538" y="-14526"/>
                    <a:pt x="1420386" y="0"/>
                  </a:cubicBezTo>
                  <a:cubicBezTo>
                    <a:pt x="1638504" y="2416"/>
                    <a:pt x="1797696" y="31324"/>
                    <a:pt x="1924274" y="0"/>
                  </a:cubicBezTo>
                  <a:cubicBezTo>
                    <a:pt x="2059977" y="-6115"/>
                    <a:pt x="2344713" y="27641"/>
                    <a:pt x="2572130" y="0"/>
                  </a:cubicBezTo>
                  <a:cubicBezTo>
                    <a:pt x="2773743" y="9692"/>
                    <a:pt x="2825659" y="16197"/>
                    <a:pt x="3028028" y="0"/>
                  </a:cubicBezTo>
                  <a:cubicBezTo>
                    <a:pt x="3225415" y="-5787"/>
                    <a:pt x="3359040" y="-5058"/>
                    <a:pt x="3531916" y="0"/>
                  </a:cubicBezTo>
                  <a:cubicBezTo>
                    <a:pt x="3685710" y="-19572"/>
                    <a:pt x="3919036" y="15895"/>
                    <a:pt x="4227761" y="0"/>
                  </a:cubicBezTo>
                  <a:cubicBezTo>
                    <a:pt x="4537292" y="-39950"/>
                    <a:pt x="4723437" y="-9611"/>
                    <a:pt x="5115564" y="0"/>
                  </a:cubicBezTo>
                  <a:cubicBezTo>
                    <a:pt x="5284887" y="49818"/>
                    <a:pt x="5436451" y="188976"/>
                    <a:pt x="5432196" y="366815"/>
                  </a:cubicBezTo>
                  <a:cubicBezTo>
                    <a:pt x="5386883" y="509546"/>
                    <a:pt x="5452856" y="739206"/>
                    <a:pt x="5432196" y="909217"/>
                  </a:cubicBezTo>
                  <a:cubicBezTo>
                    <a:pt x="5375540" y="1101217"/>
                    <a:pt x="5429683" y="1267897"/>
                    <a:pt x="5432196" y="1451619"/>
                  </a:cubicBezTo>
                  <a:cubicBezTo>
                    <a:pt x="5398351" y="1659413"/>
                    <a:pt x="5299194" y="1794502"/>
                    <a:pt x="5115564" y="1818434"/>
                  </a:cubicBezTo>
                  <a:cubicBezTo>
                    <a:pt x="4823504" y="1872466"/>
                    <a:pt x="4715404" y="1810952"/>
                    <a:pt x="4515697" y="1818434"/>
                  </a:cubicBezTo>
                  <a:cubicBezTo>
                    <a:pt x="4306367" y="1789389"/>
                    <a:pt x="4168500" y="1828429"/>
                    <a:pt x="3915831" y="1818434"/>
                  </a:cubicBezTo>
                  <a:cubicBezTo>
                    <a:pt x="3645571" y="1812859"/>
                    <a:pt x="3452680" y="1806804"/>
                    <a:pt x="3267975" y="1818434"/>
                  </a:cubicBezTo>
                  <a:cubicBezTo>
                    <a:pt x="3086732" y="1837557"/>
                    <a:pt x="2930715" y="1854300"/>
                    <a:pt x="2668108" y="1818434"/>
                  </a:cubicBezTo>
                  <a:cubicBezTo>
                    <a:pt x="2405562" y="1836926"/>
                    <a:pt x="2242128" y="1841406"/>
                    <a:pt x="2116231" y="1818434"/>
                  </a:cubicBezTo>
                  <a:cubicBezTo>
                    <a:pt x="1978504" y="1769614"/>
                    <a:pt x="1704236" y="1782902"/>
                    <a:pt x="1564353" y="1818434"/>
                  </a:cubicBezTo>
                  <a:cubicBezTo>
                    <a:pt x="1422371" y="1849269"/>
                    <a:pt x="1319991" y="1852378"/>
                    <a:pt x="1108455" y="1818434"/>
                  </a:cubicBezTo>
                  <a:cubicBezTo>
                    <a:pt x="932875" y="1761700"/>
                    <a:pt x="683386" y="1857438"/>
                    <a:pt x="316631" y="1818434"/>
                  </a:cubicBezTo>
                  <a:cubicBezTo>
                    <a:pt x="136454" y="1873965"/>
                    <a:pt x="3662" y="1647557"/>
                    <a:pt x="0" y="1451619"/>
                  </a:cubicBezTo>
                  <a:cubicBezTo>
                    <a:pt x="6114" y="1206905"/>
                    <a:pt x="12568" y="1138774"/>
                    <a:pt x="0" y="920065"/>
                  </a:cubicBezTo>
                  <a:cubicBezTo>
                    <a:pt x="-13153" y="730885"/>
                    <a:pt x="-23584" y="520917"/>
                    <a:pt x="0" y="366815"/>
                  </a:cubicBezTo>
                  <a:close/>
                </a:path>
                <a:path w="5432196" h="1818434" stroke="0" extrusionOk="0">
                  <a:moveTo>
                    <a:pt x="0" y="366815"/>
                  </a:moveTo>
                  <a:cubicBezTo>
                    <a:pt x="16433" y="192266"/>
                    <a:pt x="147400" y="2656"/>
                    <a:pt x="316631" y="0"/>
                  </a:cubicBezTo>
                  <a:cubicBezTo>
                    <a:pt x="479376" y="-33949"/>
                    <a:pt x="815579" y="4554"/>
                    <a:pt x="964487" y="0"/>
                  </a:cubicBezTo>
                  <a:cubicBezTo>
                    <a:pt x="1093677" y="-27953"/>
                    <a:pt x="1380089" y="-30621"/>
                    <a:pt x="1468375" y="0"/>
                  </a:cubicBezTo>
                  <a:cubicBezTo>
                    <a:pt x="1569851" y="26657"/>
                    <a:pt x="1876238" y="-4588"/>
                    <a:pt x="1972263" y="0"/>
                  </a:cubicBezTo>
                  <a:cubicBezTo>
                    <a:pt x="2040971" y="-1636"/>
                    <a:pt x="2342083" y="8802"/>
                    <a:pt x="2620119" y="0"/>
                  </a:cubicBezTo>
                  <a:cubicBezTo>
                    <a:pt x="2841984" y="-6926"/>
                    <a:pt x="2945856" y="5565"/>
                    <a:pt x="3171996" y="0"/>
                  </a:cubicBezTo>
                  <a:cubicBezTo>
                    <a:pt x="3427710" y="6263"/>
                    <a:pt x="3680086" y="69146"/>
                    <a:pt x="3867842" y="0"/>
                  </a:cubicBezTo>
                  <a:cubicBezTo>
                    <a:pt x="4089667" y="-13781"/>
                    <a:pt x="4354965" y="60162"/>
                    <a:pt x="4563687" y="0"/>
                  </a:cubicBezTo>
                  <a:cubicBezTo>
                    <a:pt x="4767698" y="-33252"/>
                    <a:pt x="4865010" y="-51210"/>
                    <a:pt x="5115564" y="0"/>
                  </a:cubicBezTo>
                  <a:cubicBezTo>
                    <a:pt x="5241706" y="6629"/>
                    <a:pt x="5424541" y="150259"/>
                    <a:pt x="5432196" y="366815"/>
                  </a:cubicBezTo>
                  <a:cubicBezTo>
                    <a:pt x="5418970" y="577988"/>
                    <a:pt x="5447720" y="791883"/>
                    <a:pt x="5432196" y="909217"/>
                  </a:cubicBezTo>
                  <a:cubicBezTo>
                    <a:pt x="5421306" y="1059482"/>
                    <a:pt x="5421446" y="1222166"/>
                    <a:pt x="5432196" y="1451619"/>
                  </a:cubicBezTo>
                  <a:cubicBezTo>
                    <a:pt x="5428384" y="1576585"/>
                    <a:pt x="5269237" y="1781654"/>
                    <a:pt x="5115564" y="1818434"/>
                  </a:cubicBezTo>
                  <a:cubicBezTo>
                    <a:pt x="4943109" y="1792039"/>
                    <a:pt x="4874550" y="1798902"/>
                    <a:pt x="4659665" y="1818434"/>
                  </a:cubicBezTo>
                  <a:cubicBezTo>
                    <a:pt x="4425567" y="1843094"/>
                    <a:pt x="4169231" y="1823811"/>
                    <a:pt x="3963820" y="1818434"/>
                  </a:cubicBezTo>
                  <a:cubicBezTo>
                    <a:pt x="3742292" y="1850544"/>
                    <a:pt x="3554043" y="1799650"/>
                    <a:pt x="3411942" y="1818434"/>
                  </a:cubicBezTo>
                  <a:cubicBezTo>
                    <a:pt x="3266270" y="1819592"/>
                    <a:pt x="3136863" y="1828262"/>
                    <a:pt x="2860065" y="1818434"/>
                  </a:cubicBezTo>
                  <a:cubicBezTo>
                    <a:pt x="2619093" y="1824197"/>
                    <a:pt x="2325374" y="1827385"/>
                    <a:pt x="2164220" y="1818434"/>
                  </a:cubicBezTo>
                  <a:cubicBezTo>
                    <a:pt x="2012826" y="1816140"/>
                    <a:pt x="1730484" y="1830946"/>
                    <a:pt x="1516364" y="1818434"/>
                  </a:cubicBezTo>
                  <a:cubicBezTo>
                    <a:pt x="1275762" y="1831355"/>
                    <a:pt x="1172504" y="1803393"/>
                    <a:pt x="964487" y="1818434"/>
                  </a:cubicBezTo>
                  <a:cubicBezTo>
                    <a:pt x="779385" y="1819025"/>
                    <a:pt x="570898" y="1866736"/>
                    <a:pt x="316631" y="1818434"/>
                  </a:cubicBezTo>
                  <a:cubicBezTo>
                    <a:pt x="152697" y="1817200"/>
                    <a:pt x="-65386" y="1658120"/>
                    <a:pt x="0" y="1451619"/>
                  </a:cubicBezTo>
                  <a:cubicBezTo>
                    <a:pt x="21786" y="1313888"/>
                    <a:pt x="-5440" y="1132853"/>
                    <a:pt x="0" y="898369"/>
                  </a:cubicBezTo>
                  <a:cubicBezTo>
                    <a:pt x="35201" y="665960"/>
                    <a:pt x="23314" y="567269"/>
                    <a:pt x="0" y="366815"/>
                  </a:cubicBezTo>
                  <a:close/>
                </a:path>
                <a:path w="5432196" h="1818434" fill="none" stroke="0" extrusionOk="0">
                  <a:moveTo>
                    <a:pt x="0" y="366815"/>
                  </a:moveTo>
                  <a:cubicBezTo>
                    <a:pt x="-3601" y="173230"/>
                    <a:pt x="180471" y="67043"/>
                    <a:pt x="316631" y="0"/>
                  </a:cubicBezTo>
                  <a:cubicBezTo>
                    <a:pt x="481693" y="-8388"/>
                    <a:pt x="688786" y="11451"/>
                    <a:pt x="916498" y="0"/>
                  </a:cubicBezTo>
                  <a:cubicBezTo>
                    <a:pt x="1134976" y="-4504"/>
                    <a:pt x="1176080" y="-7202"/>
                    <a:pt x="1420386" y="0"/>
                  </a:cubicBezTo>
                  <a:cubicBezTo>
                    <a:pt x="1623144" y="13449"/>
                    <a:pt x="1804794" y="-7862"/>
                    <a:pt x="1924274" y="0"/>
                  </a:cubicBezTo>
                  <a:cubicBezTo>
                    <a:pt x="2086107" y="-10278"/>
                    <a:pt x="2393054" y="-24526"/>
                    <a:pt x="2572130" y="0"/>
                  </a:cubicBezTo>
                  <a:cubicBezTo>
                    <a:pt x="2769084" y="4513"/>
                    <a:pt x="2812014" y="19202"/>
                    <a:pt x="3028028" y="0"/>
                  </a:cubicBezTo>
                  <a:cubicBezTo>
                    <a:pt x="3246662" y="-39526"/>
                    <a:pt x="3360601" y="12707"/>
                    <a:pt x="3531916" y="0"/>
                  </a:cubicBezTo>
                  <a:cubicBezTo>
                    <a:pt x="3669596" y="-7502"/>
                    <a:pt x="3857949" y="1167"/>
                    <a:pt x="4227761" y="0"/>
                  </a:cubicBezTo>
                  <a:cubicBezTo>
                    <a:pt x="4549231" y="-19560"/>
                    <a:pt x="4750743" y="-54846"/>
                    <a:pt x="5115564" y="0"/>
                  </a:cubicBezTo>
                  <a:cubicBezTo>
                    <a:pt x="5275535" y="-12046"/>
                    <a:pt x="5467119" y="182716"/>
                    <a:pt x="5432196" y="366815"/>
                  </a:cubicBezTo>
                  <a:cubicBezTo>
                    <a:pt x="5393654" y="541011"/>
                    <a:pt x="5457263" y="715013"/>
                    <a:pt x="5432196" y="909217"/>
                  </a:cubicBezTo>
                  <a:cubicBezTo>
                    <a:pt x="5397778" y="1052650"/>
                    <a:pt x="5415580" y="1305685"/>
                    <a:pt x="5432196" y="1451619"/>
                  </a:cubicBezTo>
                  <a:cubicBezTo>
                    <a:pt x="5467944" y="1644203"/>
                    <a:pt x="5273370" y="1816445"/>
                    <a:pt x="5115564" y="1818434"/>
                  </a:cubicBezTo>
                  <a:cubicBezTo>
                    <a:pt x="4804308" y="1865148"/>
                    <a:pt x="4714311" y="1799374"/>
                    <a:pt x="4515697" y="1818434"/>
                  </a:cubicBezTo>
                  <a:cubicBezTo>
                    <a:pt x="4336487" y="1830805"/>
                    <a:pt x="4162717" y="1808522"/>
                    <a:pt x="3915831" y="1818434"/>
                  </a:cubicBezTo>
                  <a:cubicBezTo>
                    <a:pt x="3630575" y="1824405"/>
                    <a:pt x="3434088" y="1810286"/>
                    <a:pt x="3267975" y="1818434"/>
                  </a:cubicBezTo>
                  <a:cubicBezTo>
                    <a:pt x="3087499" y="1833396"/>
                    <a:pt x="2973627" y="1808488"/>
                    <a:pt x="2668108" y="1818434"/>
                  </a:cubicBezTo>
                  <a:cubicBezTo>
                    <a:pt x="2395826" y="1821374"/>
                    <a:pt x="2258686" y="1848635"/>
                    <a:pt x="2116231" y="1818434"/>
                  </a:cubicBezTo>
                  <a:cubicBezTo>
                    <a:pt x="1992879" y="1797922"/>
                    <a:pt x="1677683" y="1782574"/>
                    <a:pt x="1564353" y="1818434"/>
                  </a:cubicBezTo>
                  <a:cubicBezTo>
                    <a:pt x="1427709" y="1872142"/>
                    <a:pt x="1322721" y="1842057"/>
                    <a:pt x="1108455" y="1818434"/>
                  </a:cubicBezTo>
                  <a:cubicBezTo>
                    <a:pt x="891694" y="1824865"/>
                    <a:pt x="678712" y="1857514"/>
                    <a:pt x="316631" y="1818434"/>
                  </a:cubicBezTo>
                  <a:cubicBezTo>
                    <a:pt x="107715" y="1814972"/>
                    <a:pt x="12651" y="1652359"/>
                    <a:pt x="0" y="1451619"/>
                  </a:cubicBezTo>
                  <a:cubicBezTo>
                    <a:pt x="-6622" y="1229975"/>
                    <a:pt x="7172" y="1109231"/>
                    <a:pt x="0" y="920065"/>
                  </a:cubicBezTo>
                  <a:cubicBezTo>
                    <a:pt x="-5820" y="760197"/>
                    <a:pt x="-26336" y="507857"/>
                    <a:pt x="0" y="366815"/>
                  </a:cubicBezTo>
                  <a:close/>
                </a:path>
              </a:pathLst>
            </a:custGeom>
            <a:solidFill>
              <a:schemeClr val="bg1">
                <a:alpha val="85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defRPr/>
              </a:pP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Phân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công</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theo</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đoạn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defRPr/>
              </a:pP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Tất</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cả</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thành</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viên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đều</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
          <p:nvSpPr>
            <p:cNvPr id="5" name="Rectangle: Rounded Corners 4"/>
            <p:cNvSpPr/>
            <p:nvPr/>
          </p:nvSpPr>
          <p:spPr>
            <a:xfrm>
              <a:off x="4308957" y="1255651"/>
              <a:ext cx="2764691"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endParaRPr>
            </a:p>
          </p:txBody>
        </p:sp>
        <p:pic>
          <p:nvPicPr>
            <p:cNvPr id="6" name="Picture 5"/>
            <p:cNvPicPr>
              <a:picLocks noChangeAspect="1"/>
            </p:cNvPicPr>
            <p:nvPr/>
          </p:nvPicPr>
          <p:blipFill>
            <a:blip r:embed="rId6"/>
            <a:stretch>
              <a:fillRect/>
            </a:stretch>
          </p:blipFill>
          <p:spPr>
            <a:xfrm flipH="1">
              <a:off x="3075433" y="1994777"/>
              <a:ext cx="609091" cy="609091"/>
            </a:xfrm>
            <a:prstGeom prst="rect">
              <a:avLst/>
            </a:prstGeom>
          </p:spPr>
        </p:pic>
        <p:pic>
          <p:nvPicPr>
            <p:cNvPr id="7" name="Picture 6"/>
            <p:cNvPicPr>
              <a:picLocks noChangeAspect="1"/>
            </p:cNvPicPr>
            <p:nvPr/>
          </p:nvPicPr>
          <p:blipFill>
            <a:blip r:embed="rId6"/>
            <a:stretch>
              <a:fillRect/>
            </a:stretch>
          </p:blipFill>
          <p:spPr>
            <a:xfrm flipH="1">
              <a:off x="3075433" y="2684812"/>
              <a:ext cx="609091" cy="609091"/>
            </a:xfrm>
            <a:prstGeom prst="rect">
              <a:avLst/>
            </a:prstGeom>
          </p:spPr>
        </p:pic>
      </p:grpSp>
      <p:grpSp>
        <p:nvGrpSpPr>
          <p:cNvPr id="8" name="Group 7"/>
          <p:cNvGrpSpPr/>
          <p:nvPr/>
        </p:nvGrpSpPr>
        <p:grpSpPr>
          <a:xfrm>
            <a:off x="254838" y="3787088"/>
            <a:ext cx="7073839" cy="2842692"/>
            <a:chOff x="4433137" y="3817600"/>
            <a:chExt cx="7073839" cy="2842692"/>
          </a:xfrm>
        </p:grpSpPr>
        <p:grpSp>
          <p:nvGrpSpPr>
            <p:cNvPr id="9" name="Group 8"/>
            <p:cNvGrpSpPr/>
            <p:nvPr/>
          </p:nvGrpSpPr>
          <p:grpSpPr>
            <a:xfrm>
              <a:off x="4433137" y="3817600"/>
              <a:ext cx="7073839" cy="2842692"/>
              <a:chOff x="2567237" y="1255651"/>
              <a:chExt cx="7073839" cy="2842692"/>
            </a:xfrm>
          </p:grpSpPr>
          <p:sp>
            <p:nvSpPr>
              <p:cNvPr id="27" name="Rectangle: Rounded Corners 26"/>
              <p:cNvSpPr/>
              <p:nvPr/>
            </p:nvSpPr>
            <p:spPr>
              <a:xfrm>
                <a:off x="2567237"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defRPr/>
                </a:pP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1.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2.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to,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rõ</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3.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ngắt</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nghỉ</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đúng</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chỗ</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
            <p:nvSpPr>
              <p:cNvPr id="29" name="Rectangle: Rounded Corners 28"/>
              <p:cNvSpPr/>
              <p:nvPr/>
            </p:nvSpPr>
            <p:spPr>
              <a:xfrm>
                <a:off x="4201409" y="1255651"/>
                <a:ext cx="4849415" cy="796835"/>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rPr>
                  <a:t>Tiêu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rPr>
                  <a:t>chí</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rPr>
                  <a:t>đánh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rPr>
                  <a:t>giá</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endParaRPr>
              </a:p>
            </p:txBody>
          </p:sp>
        </p:grpSp>
        <p:pic>
          <p:nvPicPr>
            <p:cNvPr id="10" name="Picture 9"/>
            <p:cNvPicPr>
              <a:picLocks noChangeAspect="1"/>
            </p:cNvPicPr>
            <p:nvPr/>
          </p:nvPicPr>
          <p:blipFill>
            <a:blip r:embed="rId7"/>
            <a:stretch>
              <a:fillRect/>
            </a:stretch>
          </p:blipFill>
          <p:spPr>
            <a:xfrm>
              <a:off x="7557655" y="4716158"/>
              <a:ext cx="469963" cy="469963"/>
            </a:xfrm>
            <a:prstGeom prst="rect">
              <a:avLst/>
            </a:prstGeom>
          </p:spPr>
        </p:pic>
        <p:pic>
          <p:nvPicPr>
            <p:cNvPr id="14" name="Picture 13"/>
            <p:cNvPicPr>
              <a:picLocks noChangeAspect="1"/>
            </p:cNvPicPr>
            <p:nvPr/>
          </p:nvPicPr>
          <p:blipFill>
            <a:blip r:embed="rId8"/>
            <a:stretch>
              <a:fillRect/>
            </a:stretch>
          </p:blipFill>
          <p:spPr>
            <a:xfrm>
              <a:off x="7000981" y="4716158"/>
              <a:ext cx="469963" cy="469963"/>
            </a:xfrm>
            <a:prstGeom prst="rect">
              <a:avLst/>
            </a:prstGeom>
          </p:spPr>
        </p:pic>
        <p:pic>
          <p:nvPicPr>
            <p:cNvPr id="15" name="Picture 14"/>
            <p:cNvPicPr>
              <a:picLocks noChangeAspect="1"/>
            </p:cNvPicPr>
            <p:nvPr/>
          </p:nvPicPr>
          <p:blipFill>
            <a:blip r:embed="rId9"/>
            <a:stretch>
              <a:fillRect/>
            </a:stretch>
          </p:blipFill>
          <p:spPr>
            <a:xfrm>
              <a:off x="8114329" y="4716158"/>
              <a:ext cx="469963" cy="469963"/>
            </a:xfrm>
            <a:prstGeom prst="rect">
              <a:avLst/>
            </a:prstGeom>
          </p:spPr>
        </p:pic>
        <p:pic>
          <p:nvPicPr>
            <p:cNvPr id="17" name="Picture 16"/>
            <p:cNvPicPr>
              <a:picLocks noChangeAspect="1"/>
            </p:cNvPicPr>
            <p:nvPr/>
          </p:nvPicPr>
          <p:blipFill>
            <a:blip r:embed="rId7"/>
            <a:stretch>
              <a:fillRect/>
            </a:stretch>
          </p:blipFill>
          <p:spPr>
            <a:xfrm>
              <a:off x="7792636" y="5335445"/>
              <a:ext cx="469963" cy="469963"/>
            </a:xfrm>
            <a:prstGeom prst="rect">
              <a:avLst/>
            </a:prstGeom>
          </p:spPr>
        </p:pic>
        <p:pic>
          <p:nvPicPr>
            <p:cNvPr id="18" name="Picture 17"/>
            <p:cNvPicPr>
              <a:picLocks noChangeAspect="1"/>
            </p:cNvPicPr>
            <p:nvPr/>
          </p:nvPicPr>
          <p:blipFill>
            <a:blip r:embed="rId8"/>
            <a:stretch>
              <a:fillRect/>
            </a:stretch>
          </p:blipFill>
          <p:spPr>
            <a:xfrm>
              <a:off x="7235962" y="5335445"/>
              <a:ext cx="469963" cy="469963"/>
            </a:xfrm>
            <a:prstGeom prst="rect">
              <a:avLst/>
            </a:prstGeom>
          </p:spPr>
        </p:pic>
        <p:pic>
          <p:nvPicPr>
            <p:cNvPr id="19" name="Picture 18"/>
            <p:cNvPicPr>
              <a:picLocks noChangeAspect="1"/>
            </p:cNvPicPr>
            <p:nvPr/>
          </p:nvPicPr>
          <p:blipFill>
            <a:blip r:embed="rId9"/>
            <a:stretch>
              <a:fillRect/>
            </a:stretch>
          </p:blipFill>
          <p:spPr>
            <a:xfrm>
              <a:off x="8349310" y="5335445"/>
              <a:ext cx="469963" cy="469963"/>
            </a:xfrm>
            <a:prstGeom prst="rect">
              <a:avLst/>
            </a:prstGeom>
          </p:spPr>
        </p:pic>
        <p:pic>
          <p:nvPicPr>
            <p:cNvPr id="23" name="Picture 22"/>
            <p:cNvPicPr>
              <a:picLocks noChangeAspect="1"/>
            </p:cNvPicPr>
            <p:nvPr/>
          </p:nvPicPr>
          <p:blipFill>
            <a:blip r:embed="rId7"/>
            <a:stretch>
              <a:fillRect/>
            </a:stretch>
          </p:blipFill>
          <p:spPr>
            <a:xfrm>
              <a:off x="10212651" y="5918294"/>
              <a:ext cx="469963" cy="469963"/>
            </a:xfrm>
            <a:prstGeom prst="rect">
              <a:avLst/>
            </a:prstGeom>
          </p:spPr>
        </p:pic>
        <p:pic>
          <p:nvPicPr>
            <p:cNvPr id="25" name="Picture 24"/>
            <p:cNvPicPr>
              <a:picLocks noChangeAspect="1"/>
            </p:cNvPicPr>
            <p:nvPr/>
          </p:nvPicPr>
          <p:blipFill>
            <a:blip r:embed="rId8"/>
            <a:stretch>
              <a:fillRect/>
            </a:stretch>
          </p:blipFill>
          <p:spPr>
            <a:xfrm>
              <a:off x="9655977" y="5918294"/>
              <a:ext cx="469963" cy="469963"/>
            </a:xfrm>
            <a:prstGeom prst="rect">
              <a:avLst/>
            </a:prstGeom>
          </p:spPr>
        </p:pic>
        <p:pic>
          <p:nvPicPr>
            <p:cNvPr id="26" name="Picture 25"/>
            <p:cNvPicPr>
              <a:picLocks noChangeAspect="1"/>
            </p:cNvPicPr>
            <p:nvPr/>
          </p:nvPicPr>
          <p:blipFill>
            <a:blip r:embed="rId9"/>
            <a:stretch>
              <a:fillRect/>
            </a:stretch>
          </p:blipFill>
          <p:spPr>
            <a:xfrm>
              <a:off x="10769325" y="5918294"/>
              <a:ext cx="469963" cy="469963"/>
            </a:xfrm>
            <a:prstGeom prst="rect">
              <a:avLst/>
            </a:prstGeom>
          </p:spPr>
        </p:pic>
      </p:grpSp>
      <p:pic>
        <p:nvPicPr>
          <p:cNvPr id="32" name="Picture 2" descr="Tổng hợp 42 hình ảnh thiếu nhi - hình ảnh dành cho trẻ em đáng yêu nhất"/>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9961" b="95703" l="10000" r="90000">
                        <a14:foregroundMark x1="44453" y1="90527" x2="57422" y2="90918"/>
                        <a14:foregroundMark x1="57422" y1="90918" x2="61797" y2="89355"/>
                        <a14:foregroundMark x1="63415" y1="93198" x2="65938" y2="92285"/>
                        <a14:foregroundMark x1="65078" y1="92285" x2="63617" y2="93325"/>
                        <a14:foregroundMark x1="47991" y1="94986" x2="48125" y2="95020"/>
                        <a14:foregroundMark x1="48125" y1="95020" x2="47422" y2="94238"/>
                        <a14:foregroundMark x1="51484" y1="94434" x2="55469" y2="93945"/>
                        <a14:foregroundMark x1="50938" y1="93750" x2="56016" y2="93066"/>
                        <a14:foregroundMark x1="55156" y1="95117" x2="55156" y2="95117"/>
                        <a14:foregroundMark x1="53750" y1="95117" x2="53750" y2="95117"/>
                        <a14:foregroundMark x1="51953" y1="95117" x2="51953" y2="95117"/>
                        <a14:foregroundMark x1="52344" y1="95313" x2="52344" y2="95313"/>
                        <a14:foregroundMark x1="52891" y1="95703" x2="52891" y2="95703"/>
                        <a14:foregroundMark x1="53359" y1="95703" x2="53359" y2="95703"/>
                        <a14:foregroundMark x1="53906" y1="95508" x2="53906" y2="95508"/>
                        <a14:foregroundMark x1="54609" y1="95313" x2="54609" y2="95313"/>
                        <a14:foregroundMark x1="55313" y1="94434" x2="55313" y2="94434"/>
                        <a14:foregroundMark x1="56875" y1="93555" x2="56875" y2="93555"/>
                        <a14:foregroundMark x1="57578" y1="94434" x2="57578" y2="94434"/>
                        <a14:foregroundMark x1="58594" y1="95313" x2="58594" y2="95313"/>
                        <a14:foregroundMark x1="59531" y1="95313" x2="59531" y2="95313"/>
                        <a14:foregroundMark x1="55313" y1="94434" x2="55313" y2="94434"/>
                        <a14:foregroundMark x1="57891" y1="65527" x2="62656" y2="66406"/>
                        <a14:backgroundMark x1="49219" y1="97266" x2="49219" y2="97266"/>
                        <a14:backgroundMark x1="65625" y1="94824" x2="68906" y2="94238"/>
                        <a14:backgroundMark x1="57272" y1="95313" x2="59688" y2="96387"/>
                        <a14:backgroundMark x1="56172" y1="94824" x2="57272" y2="95313"/>
                        <a14:backgroundMark x1="55223" y1="94728" x2="56172" y2="94824"/>
                        <a14:backgroundMark x1="49219" y1="96387" x2="57188" y2="96387"/>
                        <a14:backgroundMark x1="57188" y1="96387" x2="62969" y2="95508"/>
                        <a14:backgroundMark x1="62969" y1="95508" x2="64766" y2="94434"/>
                        <a14:backgroundMark x1="63672" y1="93359" x2="62813" y2="95313"/>
                      </a14:backgroundRemoval>
                    </a14:imgEffect>
                  </a14:imgLayer>
                </a14:imgProps>
              </a:ext>
              <a:ext uri="{28A0092B-C50C-407E-A947-70E740481C1C}">
                <a14:useLocalDpi xmlns:a14="http://schemas.microsoft.com/office/drawing/2010/main" val="0"/>
              </a:ext>
            </a:extLst>
          </a:blip>
          <a:srcRect/>
          <a:stretch>
            <a:fillRect/>
          </a:stretch>
        </p:blipFill>
        <p:spPr bwMode="auto">
          <a:xfrm>
            <a:off x="7411818" y="2745827"/>
            <a:ext cx="5012109" cy="400968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12"/>
          <a:stretch>
            <a:fillRect/>
          </a:stretch>
        </p:blipFill>
        <p:spPr>
          <a:xfrm>
            <a:off x="2052805" y="236291"/>
            <a:ext cx="7895004" cy="83522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6000">
                                          <p:cBhvr additive="base">
                                            <p:cTn id="12"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8"/>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10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anim calcmode="lin" valueType="num">
                                          <p:cBhvr>
                                            <p:cTn id="17" dur="1000" fill="hold"/>
                                            <p:tgtEl>
                                              <p:spTgt spid="32"/>
                                            </p:tgtEl>
                                            <p:attrNameLst>
                                              <p:attrName>ppt_x</p:attrName>
                                            </p:attrNameLst>
                                          </p:cBhvr>
                                          <p:tavLst>
                                            <p:tav tm="0">
                                              <p:val>
                                                <p:strVal val="#ppt_x"/>
                                              </p:val>
                                            </p:tav>
                                            <p:tav tm="100000">
                                              <p:val>
                                                <p:strVal val="#ppt_x"/>
                                              </p:val>
                                            </p:tav>
                                          </p:tavLst>
                                        </p:anim>
                                        <p:anim calcmode="lin" valueType="num">
                                          <p:cBhvr>
                                            <p:cTn id="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100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anim calcmode="lin" valueType="num">
                                          <p:cBhvr>
                                            <p:cTn id="17" dur="1000" fill="hold"/>
                                            <p:tgtEl>
                                              <p:spTgt spid="32"/>
                                            </p:tgtEl>
                                            <p:attrNameLst>
                                              <p:attrName>ppt_x</p:attrName>
                                            </p:attrNameLst>
                                          </p:cBhvr>
                                          <p:tavLst>
                                            <p:tav tm="0">
                                              <p:val>
                                                <p:strVal val="#ppt_x"/>
                                              </p:val>
                                            </p:tav>
                                            <p:tav tm="100000">
                                              <p:val>
                                                <p:strVal val="#ppt_x"/>
                                              </p:val>
                                            </p:tav>
                                          </p:tavLst>
                                        </p:anim>
                                        <p:anim calcmode="lin" valueType="num">
                                          <p:cBhvr>
                                            <p:cTn id="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439116" y="2608904"/>
            <a:ext cx="10016596" cy="259712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304801" y="-371475"/>
            <a:ext cx="11561682" cy="7715250"/>
            <a:chOff x="840" y="0"/>
            <a:chExt cx="12720" cy="8100"/>
          </a:xfrm>
        </p:grpSpPr>
        <p:pic>
          <p:nvPicPr>
            <p:cNvPr id="28" name="图片 27" descr="D:\资料\图片1.png图片1"/>
            <p:cNvPicPr>
              <a:picLocks noChangeAspect="1"/>
            </p:cNvPicPr>
            <p:nvPr>
              <p:custDataLst>
                <p:tags r:id="rId1"/>
              </p:custDataLst>
            </p:nvPr>
          </p:nvPicPr>
          <p:blipFill>
            <a:blip r:embed="rId5"/>
            <a:srcRect/>
            <a:stretch>
              <a:fillRect/>
            </a:stretch>
          </p:blipFill>
          <p:spPr>
            <a:xfrm flipV="1">
              <a:off x="1191" y="0"/>
              <a:ext cx="12019" cy="8100"/>
            </a:xfrm>
            <a:prstGeom prst="rect">
              <a:avLst/>
            </a:prstGeom>
          </p:spPr>
        </p:pic>
        <p:sp>
          <p:nvSpPr>
            <p:cNvPr id="3" name="圆角矩形 2"/>
            <p:cNvSpPr/>
            <p:nvPr/>
          </p:nvSpPr>
          <p:spPr>
            <a:xfrm>
              <a:off x="840" y="630"/>
              <a:ext cx="12720" cy="6840"/>
            </a:xfrm>
            <a:prstGeom prst="roundRect">
              <a:avLst/>
            </a:prstGeom>
            <a:solidFill>
              <a:schemeClr val="bg1"/>
            </a:solidFill>
            <a:ln w="254000">
              <a:solidFill>
                <a:srgbClr val="45A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grpSp>
        <p:nvGrpSpPr>
          <p:cNvPr id="13" name="Group 12"/>
          <p:cNvGrpSpPr/>
          <p:nvPr/>
        </p:nvGrpSpPr>
        <p:grpSpPr>
          <a:xfrm>
            <a:off x="792074" y="1820235"/>
            <a:ext cx="8702800" cy="3373897"/>
            <a:chOff x="4666576" y="3956891"/>
            <a:chExt cx="6748183" cy="2616134"/>
          </a:xfrm>
        </p:grpSpPr>
        <p:grpSp>
          <p:nvGrpSpPr>
            <p:cNvPr id="16" name="Group 15"/>
            <p:cNvGrpSpPr/>
            <p:nvPr/>
          </p:nvGrpSpPr>
          <p:grpSpPr>
            <a:xfrm>
              <a:off x="4666576" y="3956891"/>
              <a:ext cx="6748183" cy="2616134"/>
              <a:chOff x="2800676" y="1394942"/>
              <a:chExt cx="6748183" cy="2616134"/>
            </a:xfrm>
          </p:grpSpPr>
          <p:sp>
            <p:nvSpPr>
              <p:cNvPr id="38" name="Rectangle: Rounded Corners 37"/>
              <p:cNvSpPr/>
              <p:nvPr/>
            </p:nvSpPr>
            <p:spPr>
              <a:xfrm>
                <a:off x="2800676" y="1637031"/>
                <a:ext cx="6748183" cy="2374045"/>
              </a:xfrm>
              <a:custGeom>
                <a:avLst/>
                <a:gdLst>
                  <a:gd name="connsiteX0" fmla="*/ 0 w 6748183"/>
                  <a:gd name="connsiteY0" fmla="*/ 478892 h 2374045"/>
                  <a:gd name="connsiteX1" fmla="*/ 478892 w 6748183"/>
                  <a:gd name="connsiteY1" fmla="*/ 0 h 2374045"/>
                  <a:gd name="connsiteX2" fmla="*/ 1064366 w 6748183"/>
                  <a:gd name="connsiteY2" fmla="*/ 0 h 2374045"/>
                  <a:gd name="connsiteX3" fmla="*/ 1534031 w 6748183"/>
                  <a:gd name="connsiteY3" fmla="*/ 0 h 2374045"/>
                  <a:gd name="connsiteX4" fmla="*/ 2061601 w 6748183"/>
                  <a:gd name="connsiteY4" fmla="*/ 0 h 2374045"/>
                  <a:gd name="connsiteX5" fmla="*/ 2820787 w 6748183"/>
                  <a:gd name="connsiteY5" fmla="*/ 0 h 2374045"/>
                  <a:gd name="connsiteX6" fmla="*/ 3290452 w 6748183"/>
                  <a:gd name="connsiteY6" fmla="*/ 0 h 2374045"/>
                  <a:gd name="connsiteX7" fmla="*/ 3760118 w 6748183"/>
                  <a:gd name="connsiteY7" fmla="*/ 0 h 2374045"/>
                  <a:gd name="connsiteX8" fmla="*/ 4229784 w 6748183"/>
                  <a:gd name="connsiteY8" fmla="*/ 0 h 2374045"/>
                  <a:gd name="connsiteX9" fmla="*/ 4873161 w 6748183"/>
                  <a:gd name="connsiteY9" fmla="*/ 0 h 2374045"/>
                  <a:gd name="connsiteX10" fmla="*/ 5516539 w 6748183"/>
                  <a:gd name="connsiteY10" fmla="*/ 0 h 2374045"/>
                  <a:gd name="connsiteX11" fmla="*/ 6269291 w 6748183"/>
                  <a:gd name="connsiteY11" fmla="*/ 0 h 2374045"/>
                  <a:gd name="connsiteX12" fmla="*/ 6748183 w 6748183"/>
                  <a:gd name="connsiteY12" fmla="*/ 478892 h 2374045"/>
                  <a:gd name="connsiteX13" fmla="*/ 6748183 w 6748183"/>
                  <a:gd name="connsiteY13" fmla="*/ 922654 h 2374045"/>
                  <a:gd name="connsiteX14" fmla="*/ 6748183 w 6748183"/>
                  <a:gd name="connsiteY14" fmla="*/ 1408903 h 2374045"/>
                  <a:gd name="connsiteX15" fmla="*/ 6748183 w 6748183"/>
                  <a:gd name="connsiteY15" fmla="*/ 1895153 h 2374045"/>
                  <a:gd name="connsiteX16" fmla="*/ 6269291 w 6748183"/>
                  <a:gd name="connsiteY16" fmla="*/ 2374045 h 2374045"/>
                  <a:gd name="connsiteX17" fmla="*/ 5568009 w 6748183"/>
                  <a:gd name="connsiteY17" fmla="*/ 2374045 h 2374045"/>
                  <a:gd name="connsiteX18" fmla="*/ 4982536 w 6748183"/>
                  <a:gd name="connsiteY18" fmla="*/ 2374045 h 2374045"/>
                  <a:gd name="connsiteX19" fmla="*/ 4454966 w 6748183"/>
                  <a:gd name="connsiteY19" fmla="*/ 2374045 h 2374045"/>
                  <a:gd name="connsiteX20" fmla="*/ 3985300 w 6748183"/>
                  <a:gd name="connsiteY20" fmla="*/ 2374045 h 2374045"/>
                  <a:gd name="connsiteX21" fmla="*/ 3226115 w 6748183"/>
                  <a:gd name="connsiteY21" fmla="*/ 2374045 h 2374045"/>
                  <a:gd name="connsiteX22" fmla="*/ 2582737 w 6748183"/>
                  <a:gd name="connsiteY22" fmla="*/ 2374045 h 2374045"/>
                  <a:gd name="connsiteX23" fmla="*/ 1997263 w 6748183"/>
                  <a:gd name="connsiteY23" fmla="*/ 2374045 h 2374045"/>
                  <a:gd name="connsiteX24" fmla="*/ 1295982 w 6748183"/>
                  <a:gd name="connsiteY24" fmla="*/ 2374045 h 2374045"/>
                  <a:gd name="connsiteX25" fmla="*/ 478892 w 6748183"/>
                  <a:gd name="connsiteY25" fmla="*/ 2374045 h 2374045"/>
                  <a:gd name="connsiteX26" fmla="*/ 0 w 6748183"/>
                  <a:gd name="connsiteY26" fmla="*/ 1895153 h 2374045"/>
                  <a:gd name="connsiteX27" fmla="*/ 0 w 6748183"/>
                  <a:gd name="connsiteY27" fmla="*/ 1451391 h 2374045"/>
                  <a:gd name="connsiteX28" fmla="*/ 0 w 6748183"/>
                  <a:gd name="connsiteY28" fmla="*/ 993467 h 2374045"/>
                  <a:gd name="connsiteX29" fmla="*/ 0 w 6748183"/>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8183" h="2374045" fill="none" extrusionOk="0">
                    <a:moveTo>
                      <a:pt x="0" y="478892"/>
                    </a:moveTo>
                    <a:cubicBezTo>
                      <a:pt x="-33932" y="205008"/>
                      <a:pt x="166216" y="53"/>
                      <a:pt x="478892" y="0"/>
                    </a:cubicBezTo>
                    <a:cubicBezTo>
                      <a:pt x="754308" y="24780"/>
                      <a:pt x="892335" y="20180"/>
                      <a:pt x="1064366" y="0"/>
                    </a:cubicBezTo>
                    <a:cubicBezTo>
                      <a:pt x="1236397" y="-20180"/>
                      <a:pt x="1415885" y="4140"/>
                      <a:pt x="1534031" y="0"/>
                    </a:cubicBezTo>
                    <a:cubicBezTo>
                      <a:pt x="1652177" y="-4140"/>
                      <a:pt x="1887330" y="-11975"/>
                      <a:pt x="2061601" y="0"/>
                    </a:cubicBezTo>
                    <a:cubicBezTo>
                      <a:pt x="2235872" y="11975"/>
                      <a:pt x="2567454" y="6285"/>
                      <a:pt x="2820787" y="0"/>
                    </a:cubicBezTo>
                    <a:cubicBezTo>
                      <a:pt x="3074120" y="-6285"/>
                      <a:pt x="3165046" y="21025"/>
                      <a:pt x="3290452" y="0"/>
                    </a:cubicBezTo>
                    <a:cubicBezTo>
                      <a:pt x="3415859" y="-21025"/>
                      <a:pt x="3660663" y="18711"/>
                      <a:pt x="3760118" y="0"/>
                    </a:cubicBezTo>
                    <a:cubicBezTo>
                      <a:pt x="3859573" y="-18711"/>
                      <a:pt x="4094288" y="-9390"/>
                      <a:pt x="4229784" y="0"/>
                    </a:cubicBezTo>
                    <a:cubicBezTo>
                      <a:pt x="4365280" y="9390"/>
                      <a:pt x="4611561" y="525"/>
                      <a:pt x="4873161" y="0"/>
                    </a:cubicBezTo>
                    <a:cubicBezTo>
                      <a:pt x="5134761" y="-525"/>
                      <a:pt x="5277608" y="-9581"/>
                      <a:pt x="5516539" y="0"/>
                    </a:cubicBezTo>
                    <a:cubicBezTo>
                      <a:pt x="5755470" y="9581"/>
                      <a:pt x="5906215" y="-32369"/>
                      <a:pt x="6269291" y="0"/>
                    </a:cubicBezTo>
                    <a:cubicBezTo>
                      <a:pt x="6540804" y="-15120"/>
                      <a:pt x="6757044" y="150941"/>
                      <a:pt x="6748183" y="478892"/>
                    </a:cubicBezTo>
                    <a:cubicBezTo>
                      <a:pt x="6736375" y="632193"/>
                      <a:pt x="6757290" y="745727"/>
                      <a:pt x="6748183" y="922654"/>
                    </a:cubicBezTo>
                    <a:cubicBezTo>
                      <a:pt x="6739076" y="1099581"/>
                      <a:pt x="6742143" y="1304638"/>
                      <a:pt x="6748183" y="1408903"/>
                    </a:cubicBezTo>
                    <a:cubicBezTo>
                      <a:pt x="6754223" y="1513168"/>
                      <a:pt x="6752158" y="1738021"/>
                      <a:pt x="6748183" y="1895153"/>
                    </a:cubicBezTo>
                    <a:cubicBezTo>
                      <a:pt x="6702196" y="2167025"/>
                      <a:pt x="6563102" y="2372166"/>
                      <a:pt x="6269291" y="2374045"/>
                    </a:cubicBezTo>
                    <a:cubicBezTo>
                      <a:pt x="5970789" y="2340024"/>
                      <a:pt x="5848681" y="2366008"/>
                      <a:pt x="5568009" y="2374045"/>
                    </a:cubicBezTo>
                    <a:cubicBezTo>
                      <a:pt x="5287337" y="2382082"/>
                      <a:pt x="5246876" y="2369309"/>
                      <a:pt x="4982536" y="2374045"/>
                    </a:cubicBezTo>
                    <a:cubicBezTo>
                      <a:pt x="4718196" y="2378781"/>
                      <a:pt x="4655716" y="2363885"/>
                      <a:pt x="4454966" y="2374045"/>
                    </a:cubicBezTo>
                    <a:cubicBezTo>
                      <a:pt x="4254216" y="2384206"/>
                      <a:pt x="4137227" y="2392013"/>
                      <a:pt x="3985300" y="2374045"/>
                    </a:cubicBezTo>
                    <a:cubicBezTo>
                      <a:pt x="3833373" y="2356077"/>
                      <a:pt x="3468417" y="2358443"/>
                      <a:pt x="3226115" y="2374045"/>
                    </a:cubicBezTo>
                    <a:cubicBezTo>
                      <a:pt x="2983813" y="2389647"/>
                      <a:pt x="2721920" y="2372109"/>
                      <a:pt x="2582737" y="2374045"/>
                    </a:cubicBezTo>
                    <a:cubicBezTo>
                      <a:pt x="2443554" y="2375981"/>
                      <a:pt x="2127086" y="2393624"/>
                      <a:pt x="1997263" y="2374045"/>
                    </a:cubicBezTo>
                    <a:cubicBezTo>
                      <a:pt x="1867440" y="2354466"/>
                      <a:pt x="1488175" y="2369595"/>
                      <a:pt x="1295982" y="2374045"/>
                    </a:cubicBezTo>
                    <a:cubicBezTo>
                      <a:pt x="1103789" y="2378495"/>
                      <a:pt x="790657" y="2378509"/>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6748183" h="2374045" stroke="0" extrusionOk="0">
                    <a:moveTo>
                      <a:pt x="0" y="478892"/>
                    </a:moveTo>
                    <a:cubicBezTo>
                      <a:pt x="1648" y="264812"/>
                      <a:pt x="242370" y="49968"/>
                      <a:pt x="478892" y="0"/>
                    </a:cubicBezTo>
                    <a:cubicBezTo>
                      <a:pt x="674414" y="-23427"/>
                      <a:pt x="851470" y="-4426"/>
                      <a:pt x="1180174" y="0"/>
                    </a:cubicBezTo>
                    <a:cubicBezTo>
                      <a:pt x="1508878" y="4426"/>
                      <a:pt x="1511820" y="12137"/>
                      <a:pt x="1707743" y="0"/>
                    </a:cubicBezTo>
                    <a:cubicBezTo>
                      <a:pt x="1903666" y="-12137"/>
                      <a:pt x="2070707" y="-16281"/>
                      <a:pt x="2235313" y="0"/>
                    </a:cubicBezTo>
                    <a:cubicBezTo>
                      <a:pt x="2399919" y="16281"/>
                      <a:pt x="2728205" y="14950"/>
                      <a:pt x="2936595" y="0"/>
                    </a:cubicBezTo>
                    <a:cubicBezTo>
                      <a:pt x="3144985" y="-14950"/>
                      <a:pt x="3302546" y="13214"/>
                      <a:pt x="3522068" y="0"/>
                    </a:cubicBezTo>
                    <a:cubicBezTo>
                      <a:pt x="3741590" y="-13214"/>
                      <a:pt x="3953293" y="-19141"/>
                      <a:pt x="4281254" y="0"/>
                    </a:cubicBezTo>
                    <a:cubicBezTo>
                      <a:pt x="4609215" y="19141"/>
                      <a:pt x="4886794" y="-25308"/>
                      <a:pt x="5040440" y="0"/>
                    </a:cubicBezTo>
                    <a:cubicBezTo>
                      <a:pt x="5194086" y="25308"/>
                      <a:pt x="5712744" y="-10941"/>
                      <a:pt x="6269291" y="0"/>
                    </a:cubicBezTo>
                    <a:cubicBezTo>
                      <a:pt x="6526141" y="-3430"/>
                      <a:pt x="6697683" y="213963"/>
                      <a:pt x="6748183" y="478892"/>
                    </a:cubicBezTo>
                    <a:cubicBezTo>
                      <a:pt x="6733437" y="687907"/>
                      <a:pt x="6747730" y="759322"/>
                      <a:pt x="6748183" y="950979"/>
                    </a:cubicBezTo>
                    <a:cubicBezTo>
                      <a:pt x="6748636" y="1142636"/>
                      <a:pt x="6755334" y="1295443"/>
                      <a:pt x="6748183" y="1423066"/>
                    </a:cubicBezTo>
                    <a:cubicBezTo>
                      <a:pt x="6741032" y="1550689"/>
                      <a:pt x="6749851" y="1672103"/>
                      <a:pt x="6748183" y="1895153"/>
                    </a:cubicBezTo>
                    <a:cubicBezTo>
                      <a:pt x="6777748" y="2163292"/>
                      <a:pt x="6536710" y="2388985"/>
                      <a:pt x="6269291" y="2374045"/>
                    </a:cubicBezTo>
                    <a:cubicBezTo>
                      <a:pt x="5970327" y="2362602"/>
                      <a:pt x="5867217" y="2394958"/>
                      <a:pt x="5568009" y="2374045"/>
                    </a:cubicBezTo>
                    <a:cubicBezTo>
                      <a:pt x="5268801" y="2353132"/>
                      <a:pt x="5259258" y="2347986"/>
                      <a:pt x="4982536" y="2374045"/>
                    </a:cubicBezTo>
                    <a:cubicBezTo>
                      <a:pt x="4705814" y="2400104"/>
                      <a:pt x="4636173" y="2397682"/>
                      <a:pt x="4397062" y="2374045"/>
                    </a:cubicBezTo>
                    <a:cubicBezTo>
                      <a:pt x="4157951" y="2350408"/>
                      <a:pt x="3956158" y="2367440"/>
                      <a:pt x="3637876" y="2374045"/>
                    </a:cubicBezTo>
                    <a:cubicBezTo>
                      <a:pt x="3319594" y="2380650"/>
                      <a:pt x="3272829" y="2380541"/>
                      <a:pt x="2936595" y="2374045"/>
                    </a:cubicBezTo>
                    <a:cubicBezTo>
                      <a:pt x="2600361" y="2367549"/>
                      <a:pt x="2543768" y="2395650"/>
                      <a:pt x="2351121" y="2374045"/>
                    </a:cubicBezTo>
                    <a:cubicBezTo>
                      <a:pt x="2158474" y="2352440"/>
                      <a:pt x="1986013" y="2367774"/>
                      <a:pt x="1823551" y="2374045"/>
                    </a:cubicBezTo>
                    <a:cubicBezTo>
                      <a:pt x="1661089" y="2380317"/>
                      <a:pt x="1481848" y="2382460"/>
                      <a:pt x="1295982" y="2374045"/>
                    </a:cubicBezTo>
                    <a:cubicBezTo>
                      <a:pt x="1110116" y="2365630"/>
                      <a:pt x="821485" y="2413721"/>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defRPr/>
                </a:pPr>
                <a:r>
                  <a:rPr kumimoji="0" lang="en-US" sz="4400" b="0" i="0" u="none" strike="noStrike" kern="1200" cap="none" spc="0" normalizeH="0" baseline="0" noProof="0" dirty="0">
                    <a:ln>
                      <a:noFill/>
                    </a:ln>
                    <a:solidFill>
                      <a:srgbClr val="000000"/>
                    </a:solidFill>
                    <a:effectLst/>
                    <a:uLnTx/>
                    <a:uFillTx/>
                    <a:latin typeface="Calibri" panose="020F0502020204030204"/>
                    <a:ea typeface="+mn-ea"/>
                    <a:cs typeface="+mn-cs"/>
                  </a:rPr>
                  <a:t>1. </a:t>
                </a:r>
                <a:r>
                  <a:rPr kumimoji="0" lang="en-US" sz="4400" b="0" i="0" u="none" strike="noStrike" kern="1200" cap="none" spc="0" normalizeH="0" baseline="0" noProof="0" dirty="0" err="1">
                    <a:ln>
                      <a:noFill/>
                    </a:ln>
                    <a:solidFill>
                      <a:srgbClr val="000000"/>
                    </a:solidFill>
                    <a:effectLst/>
                    <a:uLnTx/>
                    <a:uFillTx/>
                    <a:latin typeface="Calibri" panose="020F0502020204030204"/>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panose="020F0502020204030204"/>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4400" b="0" i="0" u="none" strike="noStrike" kern="1200" cap="none" spc="0" normalizeH="0" baseline="0" noProof="0" dirty="0">
                    <a:ln>
                      <a:noFill/>
                    </a:ln>
                    <a:solidFill>
                      <a:srgbClr val="000000"/>
                    </a:solidFill>
                    <a:effectLst/>
                    <a:uLnTx/>
                    <a:uFillTx/>
                    <a:latin typeface="Calibri" panose="020F0502020204030204"/>
                    <a:ea typeface="+mn-ea"/>
                    <a:cs typeface="+mn-cs"/>
                  </a:rPr>
                  <a:t>2. </a:t>
                </a:r>
                <a:r>
                  <a:rPr kumimoji="0" lang="en-US" sz="4400" b="0" i="0" u="none" strike="noStrike" kern="1200" cap="none" spc="0" normalizeH="0" baseline="0" noProof="0" dirty="0" err="1">
                    <a:ln>
                      <a:noFill/>
                    </a:ln>
                    <a:solidFill>
                      <a:srgbClr val="000000"/>
                    </a:solidFill>
                    <a:effectLst/>
                    <a:uLnTx/>
                    <a:uFillTx/>
                    <a:latin typeface="Calibri" panose="020F0502020204030204"/>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panose="020F0502020204030204"/>
                    <a:ea typeface="+mn-ea"/>
                    <a:cs typeface="+mn-cs"/>
                  </a:rPr>
                  <a:t> to, </a:t>
                </a:r>
                <a:r>
                  <a:rPr kumimoji="0" lang="en-US" sz="4400" b="0" i="0" u="none" strike="noStrike" kern="1200" cap="none" spc="0" normalizeH="0" baseline="0" noProof="0" dirty="0" err="1">
                    <a:ln>
                      <a:noFill/>
                    </a:ln>
                    <a:solidFill>
                      <a:srgbClr val="000000"/>
                    </a:solidFill>
                    <a:effectLst/>
                    <a:uLnTx/>
                    <a:uFillTx/>
                    <a:latin typeface="Calibri" panose="020F0502020204030204"/>
                    <a:ea typeface="+mn-ea"/>
                    <a:cs typeface="+mn-cs"/>
                  </a:rPr>
                  <a:t>rõ</a:t>
                </a:r>
                <a:r>
                  <a:rPr kumimoji="0" lang="en-US" sz="44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defRPr/>
                </a:pPr>
                <a:r>
                  <a:rPr kumimoji="0" lang="en-US" sz="4400" b="0" i="0" u="none" strike="noStrike" kern="1200" cap="none" spc="0" normalizeH="0" baseline="0" noProof="0" dirty="0">
                    <a:ln>
                      <a:noFill/>
                    </a:ln>
                    <a:solidFill>
                      <a:srgbClr val="000000"/>
                    </a:solidFill>
                    <a:effectLst/>
                    <a:uLnTx/>
                    <a:uFillTx/>
                    <a:latin typeface="Calibri" panose="020F0502020204030204"/>
                    <a:ea typeface="+mn-ea"/>
                    <a:cs typeface="+mn-cs"/>
                  </a:rPr>
                  <a:t>3. </a:t>
                </a:r>
                <a:r>
                  <a:rPr kumimoji="0" lang="en-US" sz="4400" b="0" i="0" u="none" strike="noStrike" kern="1200" cap="none" spc="0" normalizeH="0" baseline="0" noProof="0" dirty="0" err="1">
                    <a:ln>
                      <a:noFill/>
                    </a:ln>
                    <a:solidFill>
                      <a:srgbClr val="000000"/>
                    </a:solidFill>
                    <a:effectLst/>
                    <a:uLnTx/>
                    <a:uFillTx/>
                    <a:latin typeface="Calibri" panose="020F0502020204030204"/>
                    <a:ea typeface="+mn-ea"/>
                    <a:cs typeface="+mn-cs"/>
                  </a:rPr>
                  <a:t>Đọc</a:t>
                </a:r>
                <a:r>
                  <a:rPr kumimoji="0" lang="en-US" sz="4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panose="020F0502020204030204"/>
                    <a:ea typeface="+mn-ea"/>
                    <a:cs typeface="+mn-cs"/>
                  </a:rPr>
                  <a:t>ngắt</a:t>
                </a:r>
                <a:r>
                  <a:rPr kumimoji="0" lang="en-US" sz="4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panose="020F0502020204030204"/>
                    <a:ea typeface="+mn-ea"/>
                    <a:cs typeface="+mn-cs"/>
                  </a:rPr>
                  <a:t>nghỉ</a:t>
                </a:r>
                <a:r>
                  <a:rPr kumimoji="0" lang="en-US" sz="4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panose="020F0502020204030204"/>
                    <a:ea typeface="+mn-ea"/>
                    <a:cs typeface="+mn-cs"/>
                  </a:rPr>
                  <a:t>đúng</a:t>
                </a:r>
                <a:r>
                  <a:rPr kumimoji="0" lang="en-US" sz="44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000000"/>
                    </a:solidFill>
                    <a:effectLst/>
                    <a:uLnTx/>
                    <a:uFillTx/>
                    <a:latin typeface="Calibri" panose="020F0502020204030204"/>
                    <a:ea typeface="+mn-ea"/>
                    <a:cs typeface="+mn-cs"/>
                  </a:rPr>
                  <a:t>chỗ</a:t>
                </a:r>
                <a:r>
                  <a:rPr kumimoji="0" lang="en-US" sz="4400" b="0"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
            <p:nvSpPr>
              <p:cNvPr id="39" name="Rectangle: Rounded Corners 38"/>
              <p:cNvSpPr/>
              <p:nvPr/>
            </p:nvSpPr>
            <p:spPr>
              <a:xfrm>
                <a:off x="4025243" y="1394942"/>
                <a:ext cx="4621427" cy="657543"/>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BACC6">
                        <a:lumMod val="60000"/>
                        <a:lumOff val="40000"/>
                      </a:srgbClr>
                    </a:outerShdw>
                  </a:effectLst>
                  <a:uLnTx/>
                  <a:uFillTx/>
                  <a:latin typeface="Calibri" panose="020F0502020204030204"/>
                  <a:ea typeface="+mn-ea"/>
                  <a:cs typeface="+mn-cs"/>
                </a:endParaRPr>
              </a:p>
            </p:txBody>
          </p:sp>
        </p:grpSp>
        <p:pic>
          <p:nvPicPr>
            <p:cNvPr id="20" name="Picture 19"/>
            <p:cNvPicPr>
              <a:picLocks noChangeAspect="1"/>
            </p:cNvPicPr>
            <p:nvPr/>
          </p:nvPicPr>
          <p:blipFill>
            <a:blip r:embed="rId6"/>
            <a:stretch>
              <a:fillRect/>
            </a:stretch>
          </p:blipFill>
          <p:spPr>
            <a:xfrm>
              <a:off x="7470944" y="4801718"/>
              <a:ext cx="469963" cy="469963"/>
            </a:xfrm>
            <a:prstGeom prst="rect">
              <a:avLst/>
            </a:prstGeom>
          </p:spPr>
        </p:pic>
        <p:pic>
          <p:nvPicPr>
            <p:cNvPr id="21" name="Picture 20"/>
            <p:cNvPicPr>
              <a:picLocks noChangeAspect="1"/>
            </p:cNvPicPr>
            <p:nvPr/>
          </p:nvPicPr>
          <p:blipFill>
            <a:blip r:embed="rId7"/>
            <a:stretch>
              <a:fillRect/>
            </a:stretch>
          </p:blipFill>
          <p:spPr>
            <a:xfrm>
              <a:off x="6914270" y="4801718"/>
              <a:ext cx="469963" cy="469963"/>
            </a:xfrm>
            <a:prstGeom prst="rect">
              <a:avLst/>
            </a:prstGeom>
          </p:spPr>
        </p:pic>
        <p:pic>
          <p:nvPicPr>
            <p:cNvPr id="22" name="Picture 21"/>
            <p:cNvPicPr>
              <a:picLocks noChangeAspect="1"/>
            </p:cNvPicPr>
            <p:nvPr/>
          </p:nvPicPr>
          <p:blipFill>
            <a:blip r:embed="rId8"/>
            <a:stretch>
              <a:fillRect/>
            </a:stretch>
          </p:blipFill>
          <p:spPr>
            <a:xfrm>
              <a:off x="8027618" y="4801718"/>
              <a:ext cx="469963" cy="469963"/>
            </a:xfrm>
            <a:prstGeom prst="rect">
              <a:avLst/>
            </a:prstGeom>
          </p:spPr>
        </p:pic>
        <p:pic>
          <p:nvPicPr>
            <p:cNvPr id="24" name="Picture 23"/>
            <p:cNvPicPr>
              <a:picLocks noChangeAspect="1"/>
            </p:cNvPicPr>
            <p:nvPr/>
          </p:nvPicPr>
          <p:blipFill>
            <a:blip r:embed="rId6"/>
            <a:stretch>
              <a:fillRect/>
            </a:stretch>
          </p:blipFill>
          <p:spPr>
            <a:xfrm>
              <a:off x="7792636" y="5402382"/>
              <a:ext cx="469963" cy="469963"/>
            </a:xfrm>
            <a:prstGeom prst="rect">
              <a:avLst/>
            </a:prstGeom>
          </p:spPr>
        </p:pic>
        <p:pic>
          <p:nvPicPr>
            <p:cNvPr id="31" name="Picture 30"/>
            <p:cNvPicPr>
              <a:picLocks noChangeAspect="1"/>
            </p:cNvPicPr>
            <p:nvPr/>
          </p:nvPicPr>
          <p:blipFill>
            <a:blip r:embed="rId7"/>
            <a:stretch>
              <a:fillRect/>
            </a:stretch>
          </p:blipFill>
          <p:spPr>
            <a:xfrm>
              <a:off x="7235962" y="5402382"/>
              <a:ext cx="469963" cy="469963"/>
            </a:xfrm>
            <a:prstGeom prst="rect">
              <a:avLst/>
            </a:prstGeom>
          </p:spPr>
        </p:pic>
        <p:pic>
          <p:nvPicPr>
            <p:cNvPr id="34" name="Picture 33"/>
            <p:cNvPicPr>
              <a:picLocks noChangeAspect="1"/>
            </p:cNvPicPr>
            <p:nvPr/>
          </p:nvPicPr>
          <p:blipFill>
            <a:blip r:embed="rId8"/>
            <a:stretch>
              <a:fillRect/>
            </a:stretch>
          </p:blipFill>
          <p:spPr>
            <a:xfrm>
              <a:off x="8349310" y="5402382"/>
              <a:ext cx="469963" cy="469963"/>
            </a:xfrm>
            <a:prstGeom prst="rect">
              <a:avLst/>
            </a:prstGeom>
          </p:spPr>
        </p:pic>
        <p:pic>
          <p:nvPicPr>
            <p:cNvPr id="35" name="Picture 34"/>
            <p:cNvPicPr>
              <a:picLocks noChangeAspect="1"/>
            </p:cNvPicPr>
            <p:nvPr/>
          </p:nvPicPr>
          <p:blipFill>
            <a:blip r:embed="rId6"/>
            <a:stretch>
              <a:fillRect/>
            </a:stretch>
          </p:blipFill>
          <p:spPr>
            <a:xfrm>
              <a:off x="10173054" y="5950807"/>
              <a:ext cx="469963" cy="469963"/>
            </a:xfrm>
            <a:prstGeom prst="rect">
              <a:avLst/>
            </a:prstGeom>
          </p:spPr>
        </p:pic>
        <p:pic>
          <p:nvPicPr>
            <p:cNvPr id="36" name="Picture 35"/>
            <p:cNvPicPr>
              <a:picLocks noChangeAspect="1"/>
            </p:cNvPicPr>
            <p:nvPr/>
          </p:nvPicPr>
          <p:blipFill>
            <a:blip r:embed="rId7"/>
            <a:stretch>
              <a:fillRect/>
            </a:stretch>
          </p:blipFill>
          <p:spPr>
            <a:xfrm>
              <a:off x="9616380" y="5950807"/>
              <a:ext cx="469963" cy="469963"/>
            </a:xfrm>
            <a:prstGeom prst="rect">
              <a:avLst/>
            </a:prstGeom>
          </p:spPr>
        </p:pic>
        <p:pic>
          <p:nvPicPr>
            <p:cNvPr id="37" name="Picture 36"/>
            <p:cNvPicPr>
              <a:picLocks noChangeAspect="1"/>
            </p:cNvPicPr>
            <p:nvPr/>
          </p:nvPicPr>
          <p:blipFill>
            <a:blip r:embed="rId8"/>
            <a:stretch>
              <a:fillRect/>
            </a:stretch>
          </p:blipFill>
          <p:spPr>
            <a:xfrm>
              <a:off x="10729728" y="5950807"/>
              <a:ext cx="469963" cy="469963"/>
            </a:xfrm>
            <a:prstGeom prst="rect">
              <a:avLst/>
            </a:prstGeom>
          </p:spPr>
        </p:pic>
      </p:grpSp>
      <p:pic>
        <p:nvPicPr>
          <p:cNvPr id="40" name="Picture 2" descr="HD wallpaper: Cartoon Kids Music, illustration of four children playing  instruments while walking on sand | Wallpaper Flare"/>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8710" l="9677" r="94758">
                        <a14:foregroundMark x1="43145" y1="99032" x2="45161" y2="92903"/>
                        <a14:foregroundMark x1="69960" y1="49355" x2="69960" y2="56774"/>
                        <a14:foregroundMark x1="87500" y1="50968" x2="88710" y2="54516"/>
                        <a14:foregroundMark x1="87500" y1="64516" x2="87500" y2="69677"/>
                        <a14:foregroundMark x1="85887" y1="66452" x2="85887" y2="67097"/>
                        <a14:foregroundMark x1="85887" y1="62258" x2="85887" y2="66452"/>
                        <a14:foregroundMark x1="86089" y1="51613" x2="85081" y2="51613"/>
                        <a14:foregroundMark x1="71573" y1="49032" x2="71573" y2="49032"/>
                        <a14:foregroundMark x1="65524" y1="79032" x2="65524" y2="82903"/>
                        <a14:foregroundMark x1="78024" y1="75161" x2="78024" y2="78387"/>
                        <a14:foregroundMark x1="80040" y1="77419" x2="80040" y2="77419"/>
                        <a14:foregroundMark x1="85484" y1="69032" x2="85484" y2="69032"/>
                        <a14:backgroundMark x1="11694" y1="48387" x2="27016" y2="48387"/>
                        <a14:backgroundMark x1="27823" y1="40645" x2="403" y2="83548"/>
                        <a14:backgroundMark x1="11694" y1="68710" x2="36492" y2="76452"/>
                        <a14:backgroundMark x1="34274" y1="68710" x2="32863" y2="75161"/>
                        <a14:backgroundMark x1="37500" y1="66452" x2="37500" y2="66452"/>
                        <a14:backgroundMark x1="37500" y1="66452" x2="37500" y2="66452"/>
                        <a14:backgroundMark x1="37702" y1="68065" x2="40927" y2="68065"/>
                        <a14:backgroundMark x1="53226" y1="65484" x2="54234" y2="68710"/>
                        <a14:backgroundMark x1="27823" y1="64839" x2="34476" y2="64839"/>
                        <a14:backgroundMark x1="28024" y1="37097" x2="33266" y2="50000"/>
                        <a14:backgroundMark x1="83266" y1="66452" x2="83266" y2="66452"/>
                        <a14:backgroundMark x1="86694" y1="71290" x2="86694" y2="71290"/>
                        <a14:backgroundMark x1="95161" y1="57097" x2="95565" y2="72581"/>
                      </a14:backgroundRemoval>
                    </a14:imgEffect>
                  </a14:imgLayer>
                </a14:imgProps>
              </a:ext>
              <a:ext uri="{28A0092B-C50C-407E-A947-70E740481C1C}">
                <a14:useLocalDpi xmlns:a14="http://schemas.microsoft.com/office/drawing/2010/main" val="0"/>
              </a:ext>
            </a:extLst>
          </a:blip>
          <a:srcRect/>
          <a:stretch>
            <a:fillRect/>
          </a:stretch>
        </p:blipFill>
        <p:spPr bwMode="auto">
          <a:xfrm>
            <a:off x="7570381" y="3739132"/>
            <a:ext cx="4990189" cy="311886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a:blip r:embed="rId11"/>
          <a:stretch>
            <a:fillRect/>
          </a:stretch>
        </p:blipFill>
        <p:spPr>
          <a:xfrm>
            <a:off x="1755093" y="512737"/>
            <a:ext cx="7895004" cy="83522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6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7" name="Rectangle: Rounded Corners 6"/>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icrosoft YaHei" panose="020B0503020204020204" pitchFamily="34" charset="-122"/>
              <a:cs typeface="+mn-cs"/>
            </a:endParaRPr>
          </a:p>
        </p:txBody>
      </p:sp>
      <p:sp>
        <p:nvSpPr>
          <p:cNvPr id="8" name="TextBox 7"/>
          <p:cNvSpPr txBox="1"/>
          <p:nvPr/>
        </p:nvSpPr>
        <p:spPr>
          <a:xfrm>
            <a:off x="6419603" y="1396426"/>
            <a:ext cx="49668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icrosoft YaHei" panose="020B0503020204020204" pitchFamily="34" charset="-122"/>
                <a:cs typeface="+mn-cs"/>
              </a:rPr>
              <a:t>GV ĐIỀN VÀO ĐÂY</a:t>
            </a:r>
          </a:p>
        </p:txBody>
      </p:sp>
      <p:sp>
        <p:nvSpPr>
          <p:cNvPr id="9" name="TextBox 8"/>
          <p:cNvSpPr txBox="1"/>
          <p:nvPr/>
        </p:nvSpPr>
        <p:spPr>
          <a:xfrm>
            <a:off x="6419602" y="2314227"/>
            <a:ext cx="49668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icrosoft YaHei" panose="020B0503020204020204" pitchFamily="34" charset="-122"/>
                <a:cs typeface="+mn-cs"/>
              </a:rPr>
              <a:t>GV ĐIỀN VÀO ĐÂY</a:t>
            </a:r>
          </a:p>
        </p:txBody>
      </p:sp>
      <p:sp>
        <p:nvSpPr>
          <p:cNvPr id="10" name="TextBox 9"/>
          <p:cNvSpPr txBox="1"/>
          <p:nvPr/>
        </p:nvSpPr>
        <p:spPr>
          <a:xfrm>
            <a:off x="6419602" y="3269305"/>
            <a:ext cx="49668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icrosoft YaHei" panose="020B0503020204020204" pitchFamily="34" charset="-122"/>
                <a:cs typeface="+mn-cs"/>
              </a:rPr>
              <a:t>GV ĐIỀN VÀO ĐÂY</a:t>
            </a:r>
          </a:p>
        </p:txBody>
      </p:sp>
      <p:sp>
        <p:nvSpPr>
          <p:cNvPr id="11" name="TextBox 10"/>
          <p:cNvSpPr txBox="1"/>
          <p:nvPr/>
        </p:nvSpPr>
        <p:spPr>
          <a:xfrm>
            <a:off x="6419601" y="4224383"/>
            <a:ext cx="49668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icrosoft YaHei" panose="020B0503020204020204" pitchFamily="34" charset="-122"/>
                <a:cs typeface="+mn-cs"/>
              </a:rPr>
              <a:t>GV ĐIỀN VÀO ĐÂY</a:t>
            </a:r>
          </a:p>
        </p:txBody>
      </p:sp>
      <p:sp>
        <p:nvSpPr>
          <p:cNvPr id="12" name="TextBox 11"/>
          <p:cNvSpPr txBox="1"/>
          <p:nvPr/>
        </p:nvSpPr>
        <p:spPr>
          <a:xfrm>
            <a:off x="6419599" y="5179461"/>
            <a:ext cx="49668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icrosoft YaHei" panose="020B0503020204020204" pitchFamily="34" charset="-122"/>
                <a:cs typeface="+mn-cs"/>
              </a:rPr>
              <a:t>GV ĐIỀN VÀO ĐÂY</a:t>
            </a:r>
          </a:p>
        </p:txBody>
      </p:sp>
      <p:pic>
        <p:nvPicPr>
          <p:cNvPr id="13" name="Picture 12" descr="A picture containing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4" name="Picture 13" descr="A picture containing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1826160"/>
            <a:ext cx="759241" cy="1073891"/>
          </a:xfrm>
          <a:prstGeom prst="rect">
            <a:avLst/>
          </a:prstGeom>
        </p:spPr>
      </p:pic>
      <p:pic>
        <p:nvPicPr>
          <p:cNvPr id="15" name="Picture 14" descr="A picture containing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2793084"/>
            <a:ext cx="759241" cy="1073891"/>
          </a:xfrm>
          <a:prstGeom prst="rect">
            <a:avLst/>
          </a:prstGeom>
        </p:spPr>
      </p:pic>
      <p:pic>
        <p:nvPicPr>
          <p:cNvPr id="16" name="Picture 15" descr="A picture containing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3" y="3779944"/>
            <a:ext cx="759241" cy="1073891"/>
          </a:xfrm>
          <a:prstGeom prst="rect">
            <a:avLst/>
          </a:prstGeom>
        </p:spPr>
      </p:pic>
      <p:pic>
        <p:nvPicPr>
          <p:cNvPr id="17" name="Picture 16" descr="A picture containing text&#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372" y="4766804"/>
            <a:ext cx="759241" cy="1073891"/>
          </a:xfrm>
          <a:prstGeom prst="rect">
            <a:avLst/>
          </a:prstGeom>
        </p:spPr>
      </p:pic>
      <p:pic>
        <p:nvPicPr>
          <p:cNvPr id="18" name="Picture 17"/>
          <p:cNvPicPr>
            <a:picLocks noChangeAspect="1"/>
          </p:cNvPicPr>
          <p:nvPr/>
        </p:nvPicPr>
        <p:blipFill>
          <a:blip r:embed="rId4"/>
          <a:stretch>
            <a:fillRect/>
          </a:stretch>
        </p:blipFill>
        <p:spPr>
          <a:xfrm>
            <a:off x="-110629" y="581839"/>
            <a:ext cx="4974767" cy="125588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par>
                                <p:cTn id="37" presetID="14" presetClass="entr" presetSubtype="1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r="15540"/>
          <a:stretch>
            <a:fillRect/>
          </a:stretch>
        </p:blipFill>
        <p:spPr>
          <a:xfrm>
            <a:off x="20" y="1282"/>
            <a:ext cx="12191980" cy="6856718"/>
          </a:xfrm>
          <a:prstGeom prst="rect">
            <a:avLst/>
          </a:prstGeom>
        </p:spPr>
      </p:pic>
      <p:pic>
        <p:nvPicPr>
          <p:cNvPr id="6" name="图形 7"/>
          <p:cNvPicPr>
            <a:picLocks noChangeAspect="1"/>
          </p:cNvPicPr>
          <p:nvPr/>
        </p:nvPicPr>
        <p:blipFill>
          <a:blip r:embed="rId3"/>
          <a:stretch>
            <a:fillRect/>
          </a:stretch>
        </p:blipFill>
        <p:spPr>
          <a:xfrm rot="476117">
            <a:off x="759175" y="218792"/>
            <a:ext cx="3263900" cy="1358900"/>
          </a:xfrm>
          <a:prstGeom prst="rect">
            <a:avLst/>
          </a:prstGeom>
        </p:spPr>
      </p:pic>
      <p:grpSp>
        <p:nvGrpSpPr>
          <p:cNvPr id="13" name="Group 12"/>
          <p:cNvGrpSpPr/>
          <p:nvPr/>
        </p:nvGrpSpPr>
        <p:grpSpPr>
          <a:xfrm>
            <a:off x="355898" y="3486150"/>
            <a:ext cx="2292051" cy="3301819"/>
            <a:chOff x="8659005" y="2015411"/>
            <a:chExt cx="2635271" cy="3895801"/>
          </a:xfrm>
        </p:grpSpPr>
        <p:sp>
          <p:nvSpPr>
            <p:cNvPr id="14" name="TextBox 13"/>
            <p:cNvSpPr txBox="1"/>
            <p:nvPr/>
          </p:nvSpPr>
          <p:spPr>
            <a:xfrm>
              <a:off x="9510342" y="2782669"/>
              <a:ext cx="125128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rPr>
                <a:t>Lê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Microsoft YaHei" panose="020B0503020204020204" pitchFamily="34" charset="-122"/>
                  <a:cs typeface="+mn-cs"/>
                </a:rPr>
                <a:t>Thị</a:t>
              </a:r>
              <a:r>
                <a:rPr kumimoji="0" lang="en-SG" sz="1800" b="0"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pitchFamily="34" charset="-122"/>
                  <a:cs typeface="+mn-cs"/>
                </a:rPr>
                <a:t> </a:t>
              </a:r>
              <a:r>
                <a:rPr kumimoji="0" lang="en-SG" sz="1800" b="0" i="0" u="none" strike="noStrike" kern="1200" cap="none" spc="0" normalizeH="0" baseline="0" noProof="0" dirty="0" err="1">
                  <a:ln>
                    <a:noFill/>
                  </a:ln>
                  <a:solidFill>
                    <a:srgbClr val="000000"/>
                  </a:solidFill>
                  <a:effectLst/>
                  <a:uLnTx/>
                  <a:uFillTx/>
                  <a:latin typeface="Arial" panose="020B0604020202020204" pitchFamily="34" charset="0"/>
                  <a:ea typeface="Microsoft YaHei" panose="020B0503020204020204" pitchFamily="34" charset="-122"/>
                  <a:cs typeface="+mn-cs"/>
                </a:rPr>
                <a:t>Oanh</a:t>
              </a:r>
              <a:endParaRPr kumimoji="0" lang="en-SG" sz="1800" b="0" i="0" u="none" strike="noStrike" kern="1200" cap="none" spc="0" normalizeH="0" baseline="0" noProof="0" dirty="0">
                <a:ln>
                  <a:noFill/>
                </a:ln>
                <a:solidFill>
                  <a:srgbClr val="000000"/>
                </a:solidFill>
                <a:effectLst/>
                <a:uLnTx/>
                <a:uFillTx/>
                <a:latin typeface="Arial" panose="020B0604020202020204"/>
                <a:ea typeface="Microsoft YaHei" panose="020B0503020204020204" pitchFamily="34" charset="-122"/>
                <a:cs typeface="+mn-cs"/>
              </a:endParaRPr>
            </a:p>
          </p:txBody>
        </p:sp>
        <p:pic>
          <p:nvPicPr>
            <p:cNvPr id="15" name="Picture 14"/>
            <p:cNvPicPr>
              <a:picLocks noChangeAspect="1"/>
            </p:cNvPicPr>
            <p:nvPr/>
          </p:nvPicPr>
          <p:blipFill>
            <a:blip r:embed="rId4"/>
            <a:stretch>
              <a:fillRect/>
            </a:stretch>
          </p:blipFill>
          <p:spPr>
            <a:xfrm>
              <a:off x="8659005" y="2015411"/>
              <a:ext cx="2635271" cy="3895801"/>
            </a:xfrm>
            <a:prstGeom prst="rect">
              <a:avLst/>
            </a:prstGeom>
          </p:spPr>
        </p:pic>
      </p:grpSp>
      <p:pic>
        <p:nvPicPr>
          <p:cNvPr id="16" name="Graphic 15"/>
          <p:cNvPicPr>
            <a:picLocks noChangeAspect="1"/>
          </p:cNvPicPr>
          <p:nvPr/>
        </p:nvPicPr>
        <p:blipFill>
          <a:blip r:embed="rId5"/>
          <a:stretch>
            <a:fillRect/>
          </a:stretch>
        </p:blipFill>
        <p:spPr>
          <a:xfrm flipH="1">
            <a:off x="9653176" y="3466215"/>
            <a:ext cx="2538824" cy="3287010"/>
          </a:xfrm>
          <a:prstGeom prst="rect">
            <a:avLst/>
          </a:prstGeom>
        </p:spPr>
      </p:pic>
      <p:pic>
        <p:nvPicPr>
          <p:cNvPr id="2" name="Picture 1"/>
          <p:cNvPicPr>
            <a:picLocks noChangeAspect="1"/>
          </p:cNvPicPr>
          <p:nvPr/>
        </p:nvPicPr>
        <p:blipFill>
          <a:blip r:embed="rId6">
            <a:duotone>
              <a:prstClr val="black"/>
              <a:schemeClr val="accent4">
                <a:tint val="45000"/>
                <a:satMod val="400000"/>
              </a:schemeClr>
            </a:duotone>
          </a:blip>
          <a:stretch>
            <a:fillRect/>
          </a:stretch>
        </p:blipFill>
        <p:spPr>
          <a:xfrm>
            <a:off x="1271445" y="1872733"/>
            <a:ext cx="10193395" cy="36396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60" fill="hold">
                                          <p:stCondLst>
                                            <p:cond delay="0"/>
                                          </p:stCondLst>
                                        </p:cTn>
                                        <p:tgtEl>
                                          <p:spTgt spid="13"/>
                                        </p:tgtEl>
                                        <p:attrNameLst>
                                          <p:attrName>r</p:attrName>
                                        </p:attrNameLst>
                                      </p:cBhvr>
                                    </p:animRot>
                                    <p:animRot by="-240000">
                                      <p:cBhvr>
                                        <p:cTn id="13" dur="320" fill="hold">
                                          <p:stCondLst>
                                            <p:cond delay="320"/>
                                          </p:stCondLst>
                                        </p:cTn>
                                        <p:tgtEl>
                                          <p:spTgt spid="13"/>
                                        </p:tgtEl>
                                        <p:attrNameLst>
                                          <p:attrName>r</p:attrName>
                                        </p:attrNameLst>
                                      </p:cBhvr>
                                    </p:animRot>
                                    <p:animRot by="240000">
                                      <p:cBhvr>
                                        <p:cTn id="14" dur="320" fill="hold">
                                          <p:stCondLst>
                                            <p:cond delay="640"/>
                                          </p:stCondLst>
                                        </p:cTn>
                                        <p:tgtEl>
                                          <p:spTgt spid="13"/>
                                        </p:tgtEl>
                                        <p:attrNameLst>
                                          <p:attrName>r</p:attrName>
                                        </p:attrNameLst>
                                      </p:cBhvr>
                                    </p:animRot>
                                    <p:animRot by="-240000">
                                      <p:cBhvr>
                                        <p:cTn id="15" dur="320" fill="hold">
                                          <p:stCondLst>
                                            <p:cond delay="960"/>
                                          </p:stCondLst>
                                        </p:cTn>
                                        <p:tgtEl>
                                          <p:spTgt spid="13"/>
                                        </p:tgtEl>
                                        <p:attrNameLst>
                                          <p:attrName>r</p:attrName>
                                        </p:attrNameLst>
                                      </p:cBhvr>
                                    </p:animRot>
                                    <p:animRot by="120000">
                                      <p:cBhvr>
                                        <p:cTn id="16" dur="320" fill="hold">
                                          <p:stCondLst>
                                            <p:cond delay="1280"/>
                                          </p:stCondLst>
                                        </p:cTn>
                                        <p:tgtEl>
                                          <p:spTgt spid="13"/>
                                        </p:tgtEl>
                                        <p:attrNameLst>
                                          <p:attrName>r</p:attrName>
                                        </p:attrNameLst>
                                      </p:cBhvr>
                                    </p:animRot>
                                  </p:childTnLst>
                                </p:cTn>
                              </p:par>
                              <p:par>
                                <p:cTn id="17" presetID="32" presetClass="emph" presetSubtype="0" fill="hold" nodeType="withEffect">
                                  <p:stCondLst>
                                    <p:cond delay="0"/>
                                  </p:stCondLst>
                                  <p:childTnLst>
                                    <p:animRot by="120000">
                                      <p:cBhvr>
                                        <p:cTn id="18" dur="220" fill="hold">
                                          <p:stCondLst>
                                            <p:cond delay="0"/>
                                          </p:stCondLst>
                                        </p:cTn>
                                        <p:tgtEl>
                                          <p:spTgt spid="16"/>
                                        </p:tgtEl>
                                        <p:attrNameLst>
                                          <p:attrName>r</p:attrName>
                                        </p:attrNameLst>
                                      </p:cBhvr>
                                    </p:animRot>
                                    <p:animRot by="-240000">
                                      <p:cBhvr>
                                        <p:cTn id="19" dur="440" fill="hold">
                                          <p:stCondLst>
                                            <p:cond delay="440"/>
                                          </p:stCondLst>
                                        </p:cTn>
                                        <p:tgtEl>
                                          <p:spTgt spid="16"/>
                                        </p:tgtEl>
                                        <p:attrNameLst>
                                          <p:attrName>r</p:attrName>
                                        </p:attrNameLst>
                                      </p:cBhvr>
                                    </p:animRot>
                                    <p:animRot by="240000">
                                      <p:cBhvr>
                                        <p:cTn id="20" dur="440" fill="hold">
                                          <p:stCondLst>
                                            <p:cond delay="880"/>
                                          </p:stCondLst>
                                        </p:cTn>
                                        <p:tgtEl>
                                          <p:spTgt spid="16"/>
                                        </p:tgtEl>
                                        <p:attrNameLst>
                                          <p:attrName>r</p:attrName>
                                        </p:attrNameLst>
                                      </p:cBhvr>
                                    </p:animRot>
                                    <p:animRot by="-240000">
                                      <p:cBhvr>
                                        <p:cTn id="21" dur="440" fill="hold">
                                          <p:stCondLst>
                                            <p:cond delay="1320"/>
                                          </p:stCondLst>
                                        </p:cTn>
                                        <p:tgtEl>
                                          <p:spTgt spid="16"/>
                                        </p:tgtEl>
                                        <p:attrNameLst>
                                          <p:attrName>r</p:attrName>
                                        </p:attrNameLst>
                                      </p:cBhvr>
                                    </p:animRot>
                                    <p:animRot by="120000">
                                      <p:cBhvr>
                                        <p:cTn id="22" dur="440" fill="hold">
                                          <p:stCondLst>
                                            <p:cond delay="1760"/>
                                          </p:stCondLst>
                                        </p:cTn>
                                        <p:tgtEl>
                                          <p:spTgt spid="16"/>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p:cNvPicPr>
            <a:picLocks noChangeAspect="1"/>
          </p:cNvPicPr>
          <p:nvPr/>
        </p:nvPicPr>
        <p:blipFill rotWithShape="1">
          <a:blip r:embed="rId2" cstate="print">
            <a:extLst>
              <a:ext uri="{28A0092B-C50C-407E-A947-70E740481C1C}">
                <a14:useLocalDpi xmlns:a14="http://schemas.microsoft.com/office/drawing/2010/main" val="0"/>
              </a:ext>
            </a:extLst>
          </a:blip>
          <a:srcRect r="15540"/>
          <a:stretch>
            <a:fillRect/>
          </a:stretch>
        </p:blipFill>
        <p:spPr>
          <a:xfrm>
            <a:off x="20" y="1282"/>
            <a:ext cx="12191980" cy="6856718"/>
          </a:xfrm>
          <a:prstGeom prst="rect">
            <a:avLst/>
          </a:prstGeom>
        </p:spPr>
      </p:pic>
      <p:sp>
        <p:nvSpPr>
          <p:cNvPr id="2" name="Rectangle: Rounded Corners 1"/>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A group of children walking on a dirt road&#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49" y="642937"/>
            <a:ext cx="6829425" cy="5691188"/>
          </a:xfrm>
          <a:prstGeom prst="rect">
            <a:avLst/>
          </a:prstGeom>
        </p:spPr>
      </p:pic>
      <p:sp>
        <p:nvSpPr>
          <p:cNvPr id="7" name="Rectangle: Rounded Corners 6"/>
          <p:cNvSpPr/>
          <p:nvPr/>
        </p:nvSpPr>
        <p:spPr>
          <a:xfrm>
            <a:off x="297447" y="235377"/>
            <a:ext cx="5493753" cy="888573"/>
          </a:xfrm>
          <a:custGeom>
            <a:avLst/>
            <a:gdLst>
              <a:gd name="connsiteX0" fmla="*/ 0 w 5493753"/>
              <a:gd name="connsiteY0" fmla="*/ 444287 h 888573"/>
              <a:gd name="connsiteX1" fmla="*/ 444287 w 5493753"/>
              <a:gd name="connsiteY1" fmla="*/ 0 h 888573"/>
              <a:gd name="connsiteX2" fmla="*/ 1194273 w 5493753"/>
              <a:gd name="connsiteY2" fmla="*/ 0 h 888573"/>
              <a:gd name="connsiteX3" fmla="*/ 1806105 w 5493753"/>
              <a:gd name="connsiteY3" fmla="*/ 0 h 888573"/>
              <a:gd name="connsiteX4" fmla="*/ 2417936 w 5493753"/>
              <a:gd name="connsiteY4" fmla="*/ 0 h 888573"/>
              <a:gd name="connsiteX5" fmla="*/ 3075818 w 5493753"/>
              <a:gd name="connsiteY5" fmla="*/ 0 h 888573"/>
              <a:gd name="connsiteX6" fmla="*/ 3641598 w 5493753"/>
              <a:gd name="connsiteY6" fmla="*/ 0 h 888573"/>
              <a:gd name="connsiteX7" fmla="*/ 4207377 w 5493753"/>
              <a:gd name="connsiteY7" fmla="*/ 0 h 888573"/>
              <a:gd name="connsiteX8" fmla="*/ 5049467 w 5493753"/>
              <a:gd name="connsiteY8" fmla="*/ 0 h 888573"/>
              <a:gd name="connsiteX9" fmla="*/ 5493754 w 5493753"/>
              <a:gd name="connsiteY9" fmla="*/ 444287 h 888573"/>
              <a:gd name="connsiteX10" fmla="*/ 5493753 w 5493753"/>
              <a:gd name="connsiteY10" fmla="*/ 444287 h 888573"/>
              <a:gd name="connsiteX11" fmla="*/ 5049466 w 5493753"/>
              <a:gd name="connsiteY11" fmla="*/ 888574 h 888573"/>
              <a:gd name="connsiteX12" fmla="*/ 4437635 w 5493753"/>
              <a:gd name="connsiteY12" fmla="*/ 888574 h 888573"/>
              <a:gd name="connsiteX13" fmla="*/ 3917908 w 5493753"/>
              <a:gd name="connsiteY13" fmla="*/ 888574 h 888573"/>
              <a:gd name="connsiteX14" fmla="*/ 3352129 w 5493753"/>
              <a:gd name="connsiteY14" fmla="*/ 888574 h 888573"/>
              <a:gd name="connsiteX15" fmla="*/ 2694246 w 5493753"/>
              <a:gd name="connsiteY15" fmla="*/ 888573 h 888573"/>
              <a:gd name="connsiteX16" fmla="*/ 2082415 w 5493753"/>
              <a:gd name="connsiteY16" fmla="*/ 888573 h 888573"/>
              <a:gd name="connsiteX17" fmla="*/ 1470584 w 5493753"/>
              <a:gd name="connsiteY17" fmla="*/ 888573 h 888573"/>
              <a:gd name="connsiteX18" fmla="*/ 444287 w 5493753"/>
              <a:gd name="connsiteY18" fmla="*/ 888573 h 888573"/>
              <a:gd name="connsiteX19" fmla="*/ 0 w 5493753"/>
              <a:gd name="connsiteY19" fmla="*/ 444286 h 888573"/>
              <a:gd name="connsiteX20" fmla="*/ 0 w 5493753"/>
              <a:gd name="connsiteY20" fmla="*/ 444287 h 88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888573" fill="none" extrusionOk="0">
                <a:moveTo>
                  <a:pt x="0" y="444287"/>
                </a:moveTo>
                <a:cubicBezTo>
                  <a:pt x="53368" y="195511"/>
                  <a:pt x="149439" y="-15918"/>
                  <a:pt x="444287" y="0"/>
                </a:cubicBezTo>
                <a:cubicBezTo>
                  <a:pt x="655430" y="943"/>
                  <a:pt x="832269" y="-27146"/>
                  <a:pt x="1194273" y="0"/>
                </a:cubicBezTo>
                <a:cubicBezTo>
                  <a:pt x="1556277" y="27146"/>
                  <a:pt x="1570202" y="-695"/>
                  <a:pt x="1806105" y="0"/>
                </a:cubicBezTo>
                <a:cubicBezTo>
                  <a:pt x="2042008" y="695"/>
                  <a:pt x="2279292" y="-20474"/>
                  <a:pt x="2417936" y="0"/>
                </a:cubicBezTo>
                <a:cubicBezTo>
                  <a:pt x="2556580" y="20474"/>
                  <a:pt x="2906020" y="-8283"/>
                  <a:pt x="3075818" y="0"/>
                </a:cubicBezTo>
                <a:cubicBezTo>
                  <a:pt x="3245616" y="8283"/>
                  <a:pt x="3494152" y="17353"/>
                  <a:pt x="3641598" y="0"/>
                </a:cubicBezTo>
                <a:cubicBezTo>
                  <a:pt x="3789044" y="-17353"/>
                  <a:pt x="4056191" y="-12636"/>
                  <a:pt x="4207377" y="0"/>
                </a:cubicBezTo>
                <a:cubicBezTo>
                  <a:pt x="4358563" y="12636"/>
                  <a:pt x="4649781" y="-5707"/>
                  <a:pt x="5049467" y="0"/>
                </a:cubicBezTo>
                <a:cubicBezTo>
                  <a:pt x="5313166" y="-11001"/>
                  <a:pt x="5495200" y="179946"/>
                  <a:pt x="5493754" y="444287"/>
                </a:cubicBezTo>
                <a:lnTo>
                  <a:pt x="5493753" y="444287"/>
                </a:lnTo>
                <a:cubicBezTo>
                  <a:pt x="5486693" y="730309"/>
                  <a:pt x="5340432" y="893584"/>
                  <a:pt x="5049466" y="888574"/>
                </a:cubicBezTo>
                <a:cubicBezTo>
                  <a:pt x="4851789" y="864211"/>
                  <a:pt x="4735558" y="882456"/>
                  <a:pt x="4437635" y="888574"/>
                </a:cubicBezTo>
                <a:cubicBezTo>
                  <a:pt x="4139712" y="894692"/>
                  <a:pt x="4153235" y="912543"/>
                  <a:pt x="3917908" y="888574"/>
                </a:cubicBezTo>
                <a:cubicBezTo>
                  <a:pt x="3682581" y="864605"/>
                  <a:pt x="3495458" y="896183"/>
                  <a:pt x="3352129" y="888574"/>
                </a:cubicBezTo>
                <a:cubicBezTo>
                  <a:pt x="3208800" y="880965"/>
                  <a:pt x="2890619" y="899637"/>
                  <a:pt x="2694246" y="888573"/>
                </a:cubicBezTo>
                <a:cubicBezTo>
                  <a:pt x="2497873" y="877509"/>
                  <a:pt x="2317922" y="862529"/>
                  <a:pt x="2082415" y="888573"/>
                </a:cubicBezTo>
                <a:cubicBezTo>
                  <a:pt x="1846908" y="914617"/>
                  <a:pt x="1639843" y="897051"/>
                  <a:pt x="1470584" y="888573"/>
                </a:cubicBezTo>
                <a:cubicBezTo>
                  <a:pt x="1301325" y="880095"/>
                  <a:pt x="765374" y="880850"/>
                  <a:pt x="444287" y="888573"/>
                </a:cubicBezTo>
                <a:cubicBezTo>
                  <a:pt x="203722" y="853952"/>
                  <a:pt x="155" y="656069"/>
                  <a:pt x="0" y="444286"/>
                </a:cubicBezTo>
                <a:lnTo>
                  <a:pt x="0" y="444287"/>
                </a:lnTo>
                <a:close/>
              </a:path>
              <a:path w="5493753" h="888573" stroke="0" extrusionOk="0">
                <a:moveTo>
                  <a:pt x="0" y="444287"/>
                </a:moveTo>
                <a:cubicBezTo>
                  <a:pt x="-19081" y="218940"/>
                  <a:pt x="212397" y="57035"/>
                  <a:pt x="444287" y="0"/>
                </a:cubicBezTo>
                <a:cubicBezTo>
                  <a:pt x="661737" y="-8773"/>
                  <a:pt x="827515" y="23991"/>
                  <a:pt x="1010066" y="0"/>
                </a:cubicBezTo>
                <a:cubicBezTo>
                  <a:pt x="1192617" y="-23991"/>
                  <a:pt x="1386707" y="15826"/>
                  <a:pt x="1621897" y="0"/>
                </a:cubicBezTo>
                <a:cubicBezTo>
                  <a:pt x="1857087" y="-15826"/>
                  <a:pt x="1994327" y="-19141"/>
                  <a:pt x="2141625" y="0"/>
                </a:cubicBezTo>
                <a:cubicBezTo>
                  <a:pt x="2288923" y="19141"/>
                  <a:pt x="2522992" y="22960"/>
                  <a:pt x="2845559" y="0"/>
                </a:cubicBezTo>
                <a:cubicBezTo>
                  <a:pt x="3168126" y="-22960"/>
                  <a:pt x="3132933" y="-22734"/>
                  <a:pt x="3365287" y="0"/>
                </a:cubicBezTo>
                <a:cubicBezTo>
                  <a:pt x="3597641" y="22734"/>
                  <a:pt x="3873680" y="24537"/>
                  <a:pt x="4023170" y="0"/>
                </a:cubicBezTo>
                <a:cubicBezTo>
                  <a:pt x="4172660" y="-24537"/>
                  <a:pt x="4733283" y="-36566"/>
                  <a:pt x="5049467" y="0"/>
                </a:cubicBezTo>
                <a:cubicBezTo>
                  <a:pt x="5291325" y="4785"/>
                  <a:pt x="5478060" y="242562"/>
                  <a:pt x="5493754" y="444287"/>
                </a:cubicBezTo>
                <a:lnTo>
                  <a:pt x="5493753" y="444287"/>
                </a:lnTo>
                <a:cubicBezTo>
                  <a:pt x="5553136" y="683234"/>
                  <a:pt x="5276565" y="840473"/>
                  <a:pt x="5049466" y="888574"/>
                </a:cubicBezTo>
                <a:cubicBezTo>
                  <a:pt x="4874704" y="866334"/>
                  <a:pt x="4679297" y="884588"/>
                  <a:pt x="4437635" y="888574"/>
                </a:cubicBezTo>
                <a:cubicBezTo>
                  <a:pt x="4195973" y="892560"/>
                  <a:pt x="4137292" y="874371"/>
                  <a:pt x="3871856" y="888574"/>
                </a:cubicBezTo>
                <a:cubicBezTo>
                  <a:pt x="3606420" y="902777"/>
                  <a:pt x="3400310" y="900599"/>
                  <a:pt x="3167921" y="888574"/>
                </a:cubicBezTo>
                <a:cubicBezTo>
                  <a:pt x="2935532" y="876549"/>
                  <a:pt x="2750211" y="873916"/>
                  <a:pt x="2556091" y="888573"/>
                </a:cubicBezTo>
                <a:cubicBezTo>
                  <a:pt x="2361971" y="903230"/>
                  <a:pt x="2270766" y="903688"/>
                  <a:pt x="1990311" y="888573"/>
                </a:cubicBezTo>
                <a:cubicBezTo>
                  <a:pt x="1709856" y="873458"/>
                  <a:pt x="1636018" y="891077"/>
                  <a:pt x="1424532" y="888573"/>
                </a:cubicBezTo>
                <a:cubicBezTo>
                  <a:pt x="1213046" y="886069"/>
                  <a:pt x="928689" y="858885"/>
                  <a:pt x="444287" y="888573"/>
                </a:cubicBezTo>
                <a:cubicBezTo>
                  <a:pt x="193901" y="873953"/>
                  <a:pt x="-46202" y="714711"/>
                  <a:pt x="0" y="444286"/>
                </a:cubicBezTo>
                <a:lnTo>
                  <a:pt x="0" y="444287"/>
                </a:lnTo>
                <a:close/>
              </a:path>
            </a:pathLst>
          </a:custGeom>
          <a:solidFill>
            <a:srgbClr val="CCFFFF"/>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Bức tranh vẽ gì?</a:t>
            </a:r>
            <a:endParaRPr lang="en-US" sz="4000" b="1" dirty="0">
              <a:solidFill>
                <a:srgbClr val="002060"/>
              </a:solidFill>
              <a:latin typeface="Calibri" panose="020F0502020204030204" pitchFamily="34" charset="0"/>
              <a:cs typeface="Calibri" panose="020F0502020204030204" pitchFamily="34" charset="0"/>
            </a:endParaRPr>
          </a:p>
        </p:txBody>
      </p:sp>
      <p:sp>
        <p:nvSpPr>
          <p:cNvPr id="8" name="Rectangle: Rounded Corners 7"/>
          <p:cNvSpPr/>
          <p:nvPr/>
        </p:nvSpPr>
        <p:spPr>
          <a:xfrm>
            <a:off x="364122" y="155935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Các bạn nhỏ trong bức tranh sống ở đâu? </a:t>
            </a:r>
            <a:endParaRPr lang="en-US" sz="4000" b="1" dirty="0">
              <a:solidFill>
                <a:srgbClr val="002060"/>
              </a:solidFill>
              <a:latin typeface="Calibri" panose="020F0502020204030204" pitchFamily="34" charset="0"/>
              <a:cs typeface="Calibri" panose="020F0502020204030204" pitchFamily="34" charset="0"/>
            </a:endParaRPr>
          </a:p>
        </p:txBody>
      </p:sp>
      <p:sp>
        <p:nvSpPr>
          <p:cNvPr id="9" name="Rectangle: Rounded Corners 8"/>
          <p:cNvSpPr/>
          <p:nvPr/>
        </p:nvSpPr>
        <p:spPr>
          <a:xfrm>
            <a:off x="354597" y="32548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Các bạn đang đi học trên con đường như thế nào?</a:t>
            </a:r>
            <a:endParaRPr lang="en-US" sz="3600" b="1" dirty="0">
              <a:solidFill>
                <a:srgbClr val="002060"/>
              </a:solidFill>
              <a:latin typeface="Calibri" panose="020F0502020204030204" pitchFamily="34" charset="0"/>
              <a:cs typeface="Calibri" panose="020F0502020204030204" pitchFamily="34" charset="0"/>
            </a:endParaRPr>
          </a:p>
        </p:txBody>
      </p:sp>
      <p:sp>
        <p:nvSpPr>
          <p:cNvPr id="10" name="Rectangle: Rounded Corners 9"/>
          <p:cNvSpPr/>
          <p:nvPr/>
        </p:nvSpPr>
        <p:spPr>
          <a:xfrm>
            <a:off x="383172" y="4816902"/>
            <a:ext cx="5493753" cy="1193373"/>
          </a:xfrm>
          <a:custGeom>
            <a:avLst/>
            <a:gdLst>
              <a:gd name="connsiteX0" fmla="*/ 0 w 5493753"/>
              <a:gd name="connsiteY0" fmla="*/ 596687 h 1193373"/>
              <a:gd name="connsiteX1" fmla="*/ 596687 w 5493753"/>
              <a:gd name="connsiteY1" fmla="*/ 0 h 1193373"/>
              <a:gd name="connsiteX2" fmla="*/ 1297035 w 5493753"/>
              <a:gd name="connsiteY2" fmla="*/ 0 h 1193373"/>
              <a:gd name="connsiteX3" fmla="*/ 1868371 w 5493753"/>
              <a:gd name="connsiteY3" fmla="*/ 0 h 1193373"/>
              <a:gd name="connsiteX4" fmla="*/ 2439707 w 5493753"/>
              <a:gd name="connsiteY4" fmla="*/ 0 h 1193373"/>
              <a:gd name="connsiteX5" fmla="*/ 3054047 w 5493753"/>
              <a:gd name="connsiteY5" fmla="*/ 0 h 1193373"/>
              <a:gd name="connsiteX6" fmla="*/ 3582379 w 5493753"/>
              <a:gd name="connsiteY6" fmla="*/ 0 h 1193373"/>
              <a:gd name="connsiteX7" fmla="*/ 4110712 w 5493753"/>
              <a:gd name="connsiteY7" fmla="*/ 0 h 1193373"/>
              <a:gd name="connsiteX8" fmla="*/ 4897067 w 5493753"/>
              <a:gd name="connsiteY8" fmla="*/ 0 h 1193373"/>
              <a:gd name="connsiteX9" fmla="*/ 5493754 w 5493753"/>
              <a:gd name="connsiteY9" fmla="*/ 596687 h 1193373"/>
              <a:gd name="connsiteX10" fmla="*/ 5493753 w 5493753"/>
              <a:gd name="connsiteY10" fmla="*/ 596687 h 1193373"/>
              <a:gd name="connsiteX11" fmla="*/ 4897066 w 5493753"/>
              <a:gd name="connsiteY11" fmla="*/ 1193374 h 1193373"/>
              <a:gd name="connsiteX12" fmla="*/ 4325730 w 5493753"/>
              <a:gd name="connsiteY12" fmla="*/ 1193374 h 1193373"/>
              <a:gd name="connsiteX13" fmla="*/ 3840401 w 5493753"/>
              <a:gd name="connsiteY13" fmla="*/ 1193374 h 1193373"/>
              <a:gd name="connsiteX14" fmla="*/ 3312069 w 5493753"/>
              <a:gd name="connsiteY14" fmla="*/ 1193374 h 1193373"/>
              <a:gd name="connsiteX15" fmla="*/ 2697729 w 5493753"/>
              <a:gd name="connsiteY15" fmla="*/ 1193373 h 1193373"/>
              <a:gd name="connsiteX16" fmla="*/ 2126393 w 5493753"/>
              <a:gd name="connsiteY16" fmla="*/ 1193373 h 1193373"/>
              <a:gd name="connsiteX17" fmla="*/ 1555057 w 5493753"/>
              <a:gd name="connsiteY17" fmla="*/ 1193373 h 1193373"/>
              <a:gd name="connsiteX18" fmla="*/ 596687 w 5493753"/>
              <a:gd name="connsiteY18" fmla="*/ 1193373 h 1193373"/>
              <a:gd name="connsiteX19" fmla="*/ 0 w 5493753"/>
              <a:gd name="connsiteY19" fmla="*/ 596686 h 1193373"/>
              <a:gd name="connsiteX20" fmla="*/ 0 w 5493753"/>
              <a:gd name="connsiteY20" fmla="*/ 596687 h 119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3753" h="1193373" fill="none" extrusionOk="0">
                <a:moveTo>
                  <a:pt x="0" y="596687"/>
                </a:moveTo>
                <a:cubicBezTo>
                  <a:pt x="76145" y="262291"/>
                  <a:pt x="191663" y="-24285"/>
                  <a:pt x="596687" y="0"/>
                </a:cubicBezTo>
                <a:cubicBezTo>
                  <a:pt x="832493" y="10661"/>
                  <a:pt x="983319" y="-11389"/>
                  <a:pt x="1297035" y="0"/>
                </a:cubicBezTo>
                <a:cubicBezTo>
                  <a:pt x="1610751" y="11389"/>
                  <a:pt x="1690898" y="18988"/>
                  <a:pt x="1868371" y="0"/>
                </a:cubicBezTo>
                <a:cubicBezTo>
                  <a:pt x="2045844" y="-18988"/>
                  <a:pt x="2296258" y="-16632"/>
                  <a:pt x="2439707" y="0"/>
                </a:cubicBezTo>
                <a:cubicBezTo>
                  <a:pt x="2583156" y="16632"/>
                  <a:pt x="2916840" y="-13616"/>
                  <a:pt x="3054047" y="0"/>
                </a:cubicBezTo>
                <a:cubicBezTo>
                  <a:pt x="3191254" y="13616"/>
                  <a:pt x="3361344" y="13002"/>
                  <a:pt x="3582379" y="0"/>
                </a:cubicBezTo>
                <a:cubicBezTo>
                  <a:pt x="3803414" y="-13002"/>
                  <a:pt x="3991128" y="-13802"/>
                  <a:pt x="4110712" y="0"/>
                </a:cubicBezTo>
                <a:cubicBezTo>
                  <a:pt x="4230296" y="13802"/>
                  <a:pt x="4626629" y="-35617"/>
                  <a:pt x="4897067" y="0"/>
                </a:cubicBezTo>
                <a:cubicBezTo>
                  <a:pt x="5292940" y="-39819"/>
                  <a:pt x="5498190" y="208977"/>
                  <a:pt x="5493754" y="596687"/>
                </a:cubicBezTo>
                <a:lnTo>
                  <a:pt x="5493753" y="596687"/>
                </a:lnTo>
                <a:cubicBezTo>
                  <a:pt x="5483368" y="986028"/>
                  <a:pt x="5246149" y="1195521"/>
                  <a:pt x="4897066" y="1193374"/>
                </a:cubicBezTo>
                <a:cubicBezTo>
                  <a:pt x="4664929" y="1182431"/>
                  <a:pt x="4465100" y="1197038"/>
                  <a:pt x="4325730" y="1193374"/>
                </a:cubicBezTo>
                <a:cubicBezTo>
                  <a:pt x="4186360" y="1189710"/>
                  <a:pt x="3995311" y="1171559"/>
                  <a:pt x="3840401" y="1193374"/>
                </a:cubicBezTo>
                <a:cubicBezTo>
                  <a:pt x="3685491" y="1215189"/>
                  <a:pt x="3545735" y="1195198"/>
                  <a:pt x="3312069" y="1193374"/>
                </a:cubicBezTo>
                <a:cubicBezTo>
                  <a:pt x="3078403" y="1191550"/>
                  <a:pt x="2905653" y="1199920"/>
                  <a:pt x="2697729" y="1193373"/>
                </a:cubicBezTo>
                <a:cubicBezTo>
                  <a:pt x="2489805" y="1186826"/>
                  <a:pt x="2310010" y="1183566"/>
                  <a:pt x="2126393" y="1193373"/>
                </a:cubicBezTo>
                <a:cubicBezTo>
                  <a:pt x="1942776" y="1203180"/>
                  <a:pt x="1781927" y="1201708"/>
                  <a:pt x="1555057" y="1193373"/>
                </a:cubicBezTo>
                <a:cubicBezTo>
                  <a:pt x="1328187" y="1185038"/>
                  <a:pt x="945525" y="1184545"/>
                  <a:pt x="596687" y="1193373"/>
                </a:cubicBezTo>
                <a:cubicBezTo>
                  <a:pt x="268256" y="1185378"/>
                  <a:pt x="194" y="883974"/>
                  <a:pt x="0" y="596686"/>
                </a:cubicBezTo>
                <a:lnTo>
                  <a:pt x="0" y="596687"/>
                </a:lnTo>
                <a:close/>
              </a:path>
              <a:path w="5493753" h="1193373" stroke="0" extrusionOk="0">
                <a:moveTo>
                  <a:pt x="0" y="596687"/>
                </a:moveTo>
                <a:cubicBezTo>
                  <a:pt x="-28645" y="297211"/>
                  <a:pt x="276275" y="38616"/>
                  <a:pt x="596687" y="0"/>
                </a:cubicBezTo>
                <a:cubicBezTo>
                  <a:pt x="741590" y="-14120"/>
                  <a:pt x="1003068" y="-8435"/>
                  <a:pt x="1125019" y="0"/>
                </a:cubicBezTo>
                <a:cubicBezTo>
                  <a:pt x="1246970" y="8435"/>
                  <a:pt x="1467740" y="-7350"/>
                  <a:pt x="1696356" y="0"/>
                </a:cubicBezTo>
                <a:cubicBezTo>
                  <a:pt x="1924972" y="7350"/>
                  <a:pt x="1945518" y="3415"/>
                  <a:pt x="2181684" y="0"/>
                </a:cubicBezTo>
                <a:cubicBezTo>
                  <a:pt x="2417850" y="-3415"/>
                  <a:pt x="2514946" y="14671"/>
                  <a:pt x="2839028" y="0"/>
                </a:cubicBezTo>
                <a:cubicBezTo>
                  <a:pt x="3163110" y="-14671"/>
                  <a:pt x="3127303" y="-16960"/>
                  <a:pt x="3324357" y="0"/>
                </a:cubicBezTo>
                <a:cubicBezTo>
                  <a:pt x="3521411" y="16960"/>
                  <a:pt x="3701165" y="14249"/>
                  <a:pt x="3938697" y="0"/>
                </a:cubicBezTo>
                <a:cubicBezTo>
                  <a:pt x="4176229" y="-14249"/>
                  <a:pt x="4503574" y="17382"/>
                  <a:pt x="4897067" y="0"/>
                </a:cubicBezTo>
                <a:cubicBezTo>
                  <a:pt x="5193840" y="44601"/>
                  <a:pt x="5475161" y="318856"/>
                  <a:pt x="5493754" y="596687"/>
                </a:cubicBezTo>
                <a:lnTo>
                  <a:pt x="5493753" y="596687"/>
                </a:lnTo>
                <a:cubicBezTo>
                  <a:pt x="5516468" y="923770"/>
                  <a:pt x="5214756" y="1162181"/>
                  <a:pt x="4897066" y="1193374"/>
                </a:cubicBezTo>
                <a:cubicBezTo>
                  <a:pt x="4762419" y="1219287"/>
                  <a:pt x="4497030" y="1210395"/>
                  <a:pt x="4325730" y="1193374"/>
                </a:cubicBezTo>
                <a:cubicBezTo>
                  <a:pt x="4154430" y="1176353"/>
                  <a:pt x="4037513" y="1170677"/>
                  <a:pt x="3797398" y="1193374"/>
                </a:cubicBezTo>
                <a:cubicBezTo>
                  <a:pt x="3557283" y="1216071"/>
                  <a:pt x="3321804" y="1199871"/>
                  <a:pt x="3140054" y="1193374"/>
                </a:cubicBezTo>
                <a:cubicBezTo>
                  <a:pt x="2958304" y="1186876"/>
                  <a:pt x="2702316" y="1197298"/>
                  <a:pt x="2568718" y="1193373"/>
                </a:cubicBezTo>
                <a:cubicBezTo>
                  <a:pt x="2435120" y="1189448"/>
                  <a:pt x="2229369" y="1200248"/>
                  <a:pt x="2040386" y="1193373"/>
                </a:cubicBezTo>
                <a:cubicBezTo>
                  <a:pt x="1851403" y="1186498"/>
                  <a:pt x="1711658" y="1187138"/>
                  <a:pt x="1512053" y="1193373"/>
                </a:cubicBezTo>
                <a:cubicBezTo>
                  <a:pt x="1312448" y="1199608"/>
                  <a:pt x="858635" y="1189314"/>
                  <a:pt x="596687" y="1193373"/>
                </a:cubicBezTo>
                <a:cubicBezTo>
                  <a:pt x="257121" y="1164138"/>
                  <a:pt x="-44605" y="950413"/>
                  <a:pt x="0" y="596686"/>
                </a:cubicBezTo>
                <a:lnTo>
                  <a:pt x="0" y="596687"/>
                </a:lnTo>
                <a:close/>
              </a:path>
            </a:pathLst>
          </a:custGeom>
          <a:solidFill>
            <a:srgbClr val="CCFFFF"/>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pitchFamily="34" charset="0"/>
                <a:cs typeface="Calibri" panose="020F0502020204030204" pitchFamily="34" charset="0"/>
              </a:rPr>
              <a:t>Nêu cảm nghĩ về việc đi học của các bạn nhỏ? </a:t>
            </a:r>
            <a:endParaRPr lang="en-US" sz="3600" b="1" dirty="0">
              <a:solidFill>
                <a:srgbClr val="00206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15563" y="2750175"/>
            <a:ext cx="10016596" cy="259102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4927174" y="5280409"/>
            <a:ext cx="2294751" cy="2294751"/>
          </a:xfrm>
          <a:prstGeom prst="rect">
            <a:avLst/>
          </a:prstGeom>
        </p:spPr>
      </p:pic>
      <p:grpSp>
        <p:nvGrpSpPr>
          <p:cNvPr id="6" name="组合 5"/>
          <p:cNvGrpSpPr/>
          <p:nvPr/>
        </p:nvGrpSpPr>
        <p:grpSpPr>
          <a:xfrm>
            <a:off x="-154974" y="1116858"/>
            <a:ext cx="12501948" cy="5740985"/>
            <a:chOff x="-116231" y="837643"/>
            <a:chExt cx="9376461" cy="4305739"/>
          </a:xfrm>
        </p:grpSpPr>
        <p:pic>
          <p:nvPicPr>
            <p:cNvPr id="9" name="图片 8"/>
            <p:cNvPicPr>
              <a:picLocks noChangeAspect="1"/>
            </p:cNvPicPr>
            <p:nvPr/>
          </p:nvPicPr>
          <p:blipFill rotWithShape="1">
            <a:blip r:embed="rId4"/>
            <a:srcRect r="56277"/>
            <a:stretch>
              <a:fillRect/>
            </a:stretch>
          </p:blipFill>
          <p:spPr>
            <a:xfrm>
              <a:off x="0" y="837643"/>
              <a:ext cx="3699796" cy="3920068"/>
            </a:xfrm>
            <a:prstGeom prst="rect">
              <a:avLst/>
            </a:prstGeom>
          </p:spPr>
        </p:pic>
        <p:pic>
          <p:nvPicPr>
            <p:cNvPr id="10" name="图片 9"/>
            <p:cNvPicPr>
              <a:picLocks noChangeAspect="1"/>
            </p:cNvPicPr>
            <p:nvPr/>
          </p:nvPicPr>
          <p:blipFill>
            <a:blip r:embed="rId5"/>
            <a:stretch>
              <a:fillRect/>
            </a:stretch>
          </p:blipFill>
          <p:spPr>
            <a:xfrm>
              <a:off x="-116231" y="3607057"/>
              <a:ext cx="9376461" cy="1536325"/>
            </a:xfrm>
            <a:prstGeom prst="rect">
              <a:avLst/>
            </a:prstGeom>
          </p:spPr>
        </p:pic>
      </p:grpSp>
      <p:grpSp>
        <p:nvGrpSpPr>
          <p:cNvPr id="15" name="Group 14"/>
          <p:cNvGrpSpPr/>
          <p:nvPr/>
        </p:nvGrpSpPr>
        <p:grpSpPr>
          <a:xfrm>
            <a:off x="419650" y="1564304"/>
            <a:ext cx="3172408" cy="1636095"/>
            <a:chOff x="139959" y="1387023"/>
            <a:chExt cx="3172408" cy="1636095"/>
          </a:xfrm>
        </p:grpSpPr>
        <p:sp>
          <p:nvSpPr>
            <p:cNvPr id="16" name="Rectangle: Rounded Corners 14"/>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Mắt</a:t>
              </a: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dõi</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19" name="Picture 18"/>
            <p:cNvPicPr>
              <a:picLocks noChangeAspect="1"/>
            </p:cNvPicPr>
            <p:nvPr/>
          </p:nvPicPr>
          <p:blipFill>
            <a:blip r:embed="rId6"/>
            <a:stretch>
              <a:fillRect/>
            </a:stretch>
          </p:blipFill>
          <p:spPr>
            <a:xfrm>
              <a:off x="139959" y="1387023"/>
              <a:ext cx="947057" cy="947057"/>
            </a:xfrm>
            <a:prstGeom prst="rect">
              <a:avLst/>
            </a:prstGeom>
          </p:spPr>
        </p:pic>
      </p:grpSp>
      <p:grpSp>
        <p:nvGrpSpPr>
          <p:cNvPr id="20" name="Group 19"/>
          <p:cNvGrpSpPr/>
          <p:nvPr/>
        </p:nvGrpSpPr>
        <p:grpSpPr>
          <a:xfrm>
            <a:off x="4319691" y="3200399"/>
            <a:ext cx="3397434" cy="1559458"/>
            <a:chOff x="4424729" y="3902060"/>
            <a:chExt cx="3397434" cy="1559458"/>
          </a:xfrm>
        </p:grpSpPr>
        <p:sp>
          <p:nvSpPr>
            <p:cNvPr id="22" name="Rectangle: Rounded Corners 20"/>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Tai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nghe</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23" name="Picture 22"/>
            <p:cNvPicPr>
              <a:picLocks noChangeAspect="1"/>
            </p:cNvPicPr>
            <p:nvPr/>
          </p:nvPicPr>
          <p:blipFill>
            <a:blip r:embed="rId7"/>
            <a:stretch>
              <a:fillRect/>
            </a:stretch>
          </p:blipFill>
          <p:spPr>
            <a:xfrm>
              <a:off x="4424729" y="3902060"/>
              <a:ext cx="1083597" cy="1083597"/>
            </a:xfrm>
            <a:prstGeom prst="rect">
              <a:avLst/>
            </a:prstGeom>
          </p:spPr>
        </p:pic>
      </p:grpSp>
      <p:grpSp>
        <p:nvGrpSpPr>
          <p:cNvPr id="26" name="Group 25"/>
          <p:cNvGrpSpPr/>
          <p:nvPr/>
        </p:nvGrpSpPr>
        <p:grpSpPr>
          <a:xfrm>
            <a:off x="8110962" y="1828720"/>
            <a:ext cx="3329164" cy="1371679"/>
            <a:chOff x="8110962" y="1828720"/>
            <a:chExt cx="3329164" cy="1371679"/>
          </a:xfrm>
        </p:grpSpPr>
        <p:sp>
          <p:nvSpPr>
            <p:cNvPr id="29" name="Rectangle: Rounded Corners 26"/>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ysClr val="window" lastClr="FFFFFF">
                <a:alpha val="82000"/>
              </a:sysClr>
            </a:solidFill>
            <a:ln w="28575"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rPr>
                <a:t>Tay </a:t>
              </a:r>
              <a:r>
                <a:rPr kumimoji="0" lang="en-US" sz="4800" b="1" i="0" u="none" strike="noStrike" kern="0" cap="none" spc="0" normalizeH="0" baseline="0" noProof="0" dirty="0" err="1">
                  <a:ln>
                    <a:noFill/>
                  </a:ln>
                  <a:solidFill>
                    <a:srgbClr val="002060"/>
                  </a:solidFill>
                  <a:effectLst/>
                  <a:uLnTx/>
                  <a:uFillTx/>
                  <a:latin typeface="Calibri" panose="020F0502020204030204"/>
                  <a:ea typeface="+mn-ea"/>
                  <a:cs typeface="+mn-cs"/>
                </a:rPr>
                <a:t>dò</a:t>
              </a:r>
              <a:endParaRPr kumimoji="0" lang="en-US" sz="4800" b="1" i="0" u="none" strike="noStrike" kern="0" cap="none" spc="0" normalizeH="0" baseline="0" noProof="0" dirty="0">
                <a:ln>
                  <a:noFill/>
                </a:ln>
                <a:solidFill>
                  <a:srgbClr val="002060"/>
                </a:solidFill>
                <a:effectLst/>
                <a:uLnTx/>
                <a:uFillTx/>
                <a:latin typeface="Calibri" panose="020F0502020204030204"/>
                <a:ea typeface="+mn-ea"/>
                <a:cs typeface="+mn-cs"/>
              </a:endParaRPr>
            </a:p>
          </p:txBody>
        </p:sp>
        <p:pic>
          <p:nvPicPr>
            <p:cNvPr id="35" name="Picture 34"/>
            <p:cNvPicPr>
              <a:picLocks noChangeAspect="1"/>
            </p:cNvPicPr>
            <p:nvPr/>
          </p:nvPicPr>
          <p:blipFill>
            <a:blip r:embed="rId8"/>
            <a:stretch>
              <a:fillRect/>
            </a:stretch>
          </p:blipFill>
          <p:spPr>
            <a:xfrm>
              <a:off x="8110962" y="1828720"/>
              <a:ext cx="1023707" cy="1023707"/>
            </a:xfrm>
            <a:prstGeom prst="rect">
              <a:avLst/>
            </a:prstGeom>
          </p:spPr>
        </p:pic>
      </p:grpSp>
      <p:pic>
        <p:nvPicPr>
          <p:cNvPr id="40" name="Picture 39"/>
          <p:cNvPicPr>
            <a:picLocks noChangeAspect="1"/>
          </p:cNvPicPr>
          <p:nvPr/>
        </p:nvPicPr>
        <p:blipFill>
          <a:blip r:embed="rId9"/>
          <a:stretch>
            <a:fillRect/>
          </a:stretch>
        </p:blipFill>
        <p:spPr>
          <a:xfrm>
            <a:off x="3430816" y="399223"/>
            <a:ext cx="4974767" cy="14875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6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14:bounceEnd="66000">
                                          <p:cBhvr additive="base">
                                            <p:cTn id="12" dur="1000" fill="hold"/>
                                            <p:tgtEl>
                                              <p:spTgt spid="2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14:bounceEnd="66000">
                                          <p:cBhvr additive="base">
                                            <p:cTn id="17" dur="1000" fill="hold"/>
                                            <p:tgtEl>
                                              <p:spTgt spid="26"/>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ppt_x"/>
                                              </p:val>
                                            </p:tav>
                                            <p:tav tm="100000">
                                              <p:val>
                                                <p:strVal val="#ppt_x"/>
                                              </p:val>
                                            </p:tav>
                                          </p:tavLst>
                                        </p:anim>
                                        <p:anim calcmode="lin" valueType="num">
                                          <p:cBhvr additive="base">
                                            <p:cTn id="13" dur="10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1000" fill="hold"/>
                                            <p:tgtEl>
                                              <p:spTgt spid="26"/>
                                            </p:tgtEl>
                                            <p:attrNameLst>
                                              <p:attrName>ppt_x</p:attrName>
                                            </p:attrNameLst>
                                          </p:cBhvr>
                                          <p:tavLst>
                                            <p:tav tm="0">
                                              <p:val>
                                                <p:strVal val="#ppt_x"/>
                                              </p:val>
                                            </p:tav>
                                            <p:tav tm="100000">
                                              <p:val>
                                                <p:strVal val="#ppt_x"/>
                                              </p:val>
                                            </p:tav>
                                          </p:tavLst>
                                        </p:anim>
                                        <p:anim calcmode="lin" valueType="num">
                                          <p:cBhvr additive="base">
                                            <p:cTn id="18"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a:fillRect/>
          </a:stretch>
        </p:blipFill>
        <p:spPr>
          <a:xfrm>
            <a:off x="20" y="1282"/>
            <a:ext cx="12191980" cy="6856718"/>
          </a:xfrm>
          <a:prstGeom prst="rect">
            <a:avLst/>
          </a:prstGeom>
        </p:spPr>
      </p:pic>
      <p:sp>
        <p:nvSpPr>
          <p:cNvPr id="2" name="Rectangle: Rounded Corners 1"/>
          <p:cNvSpPr/>
          <p:nvPr/>
        </p:nvSpPr>
        <p:spPr>
          <a:xfrm>
            <a:off x="238126" y="266699"/>
            <a:ext cx="11715750" cy="6372225"/>
          </a:xfrm>
          <a:prstGeom prst="roundRect">
            <a:avLst/>
          </a:prstGeom>
          <a:solidFill>
            <a:srgbClr val="FFFFFF">
              <a:alpha val="61961"/>
            </a:srgb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ea typeface="+mn-ea"/>
              <a:cs typeface="+mn-cs"/>
            </a:endParaRPr>
          </a:p>
        </p:txBody>
      </p:sp>
      <p:pic>
        <p:nvPicPr>
          <p:cNvPr id="3" name="Picture 2" descr="A group of children walking on a dirt road&#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p:cNvPicPr>
            <a:picLocks noChangeAspect="1"/>
          </p:cNvPicPr>
          <p:nvPr/>
        </p:nvPicPr>
        <p:blipFill>
          <a:blip r:embed="rId5"/>
          <a:stretch>
            <a:fillRect/>
          </a:stretch>
        </p:blipFill>
        <p:spPr>
          <a:xfrm>
            <a:off x="3538919" y="383641"/>
            <a:ext cx="4371211" cy="585267"/>
          </a:xfrm>
          <a:prstGeom prst="rect">
            <a:avLst/>
          </a:prstGeom>
        </p:spPr>
      </p:pic>
      <p:sp>
        <p:nvSpPr>
          <p:cNvPr id="12" name="TextBox 11"/>
          <p:cNvSpPr txBox="1"/>
          <p:nvPr/>
        </p:nvSpPr>
        <p:spPr>
          <a:xfrm>
            <a:off x="504825" y="1095375"/>
            <a:ext cx="4448175" cy="5262979"/>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Bình minh vừa tỉnh giấc</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Nắng nhuộm hồng núi xanh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Tiếng trống rung vách đá</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Giục đôi chân bước nhanh.</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Bóng em nhoà bóng núi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Hun hút mấy thung sâu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Gió đưa theo tiếng sáo</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La đà trên tán lau.</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Em đi tìm cái chữ</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Vượt suối lại băng rừng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Đường xa chân có mỏi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p:cNvSpPr txBox="1"/>
          <p:nvPr/>
        </p:nvSpPr>
        <p:spPr>
          <a:xfrm>
            <a:off x="4933950" y="1228725"/>
            <a:ext cx="4448175" cy="3785652"/>
          </a:xfrm>
          <a:prstGeom prst="rect">
            <a:avLst/>
          </a:prstGeom>
          <a:noFill/>
        </p:spPr>
        <p:txBody>
          <a:bodyPr wrap="square" rtlCol="0">
            <a:spAutoFit/>
          </a:bodyPr>
          <a:lstStyle/>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rơi xuống nương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Mùa cho bông trĩu hạt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Cái chữ bay lên ngàn</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Rừng ríu ran chim hát.</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 </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Càng đi chân càng vững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Lớp học ngang lưng đồi</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Mắt em như sao sáng</a:t>
            </a:r>
          </a:p>
          <a:p>
            <a:pPr algn="just"/>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Gặt chữ trên đỉnh trời!</a:t>
            </a:r>
          </a:p>
          <a:p>
            <a:pPr algn="r"/>
            <a:r>
              <a:rPr lang="vi-VN" sz="2400" b="1" i="0" dirty="0">
                <a:solidFill>
                  <a:srgbClr val="000000"/>
                </a:solidFill>
                <a:effectLst/>
                <a:latin typeface="Calibri" panose="020F0502020204030204" pitchFamily="34" charset="0"/>
                <a:ea typeface="Cambria" panose="02040503050406030204" pitchFamily="18" charset="0"/>
                <a:cs typeface="Calibri" panose="020F0502020204030204" pitchFamily="34" charset="0"/>
              </a:rPr>
              <a:t>(Bích Ngọc)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a:fillRect/>
          </a:stretch>
        </p:blipFill>
        <p:spPr>
          <a:xfrm>
            <a:off x="20" y="1282"/>
            <a:ext cx="12191980" cy="6856718"/>
          </a:xfrm>
          <a:prstGeom prst="rect">
            <a:avLst/>
          </a:prstGeom>
        </p:spPr>
      </p:pic>
      <p:sp>
        <p:nvSpPr>
          <p:cNvPr id="2" name="Rectangle: Rounded Corners 1"/>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group of children walking on a dirt road&#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375" y="755650"/>
            <a:ext cx="6991349" cy="5826125"/>
          </a:xfrm>
          <a:prstGeom prst="rect">
            <a:avLst/>
          </a:prstGeom>
          <a:ln>
            <a:noFill/>
          </a:ln>
          <a:effectLst>
            <a:softEdge rad="112500"/>
          </a:effectLst>
        </p:spPr>
      </p:pic>
      <p:pic>
        <p:nvPicPr>
          <p:cNvPr id="11" name="Picture 10"/>
          <p:cNvPicPr>
            <a:picLocks noChangeAspect="1"/>
          </p:cNvPicPr>
          <p:nvPr/>
        </p:nvPicPr>
        <p:blipFill>
          <a:blip r:embed="rId5"/>
          <a:stretch>
            <a:fillRect/>
          </a:stretch>
        </p:blipFill>
        <p:spPr>
          <a:xfrm>
            <a:off x="3538919" y="383641"/>
            <a:ext cx="4371211" cy="585267"/>
          </a:xfrm>
          <a:prstGeom prst="rect">
            <a:avLst/>
          </a:prstGeom>
        </p:spPr>
      </p:pic>
      <p:sp>
        <p:nvSpPr>
          <p:cNvPr id="12" name="TextBox 11"/>
          <p:cNvSpPr txBox="1"/>
          <p:nvPr/>
        </p:nvSpPr>
        <p:spPr>
          <a:xfrm>
            <a:off x="504825" y="1095375"/>
            <a:ext cx="4448175"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Bình minh vừa tỉnh giấc</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Nắng nhuộm hồng núi xanh</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Tiếng trống rung vách đá</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Giục đôi chân bước nhanh.</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Bóng em nhoà bóng núi</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Hun hút mấy thung sâu</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Gió đưa theo tiếng sáo</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La đà trên tán lau.</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Em đi tìm cái chữ</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Vượt suối lại băng rừng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Đường xa chân có mỏi</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Chữ vẫn gùi trên lưng.</a:t>
            </a:r>
          </a:p>
        </p:txBody>
      </p:sp>
      <p:sp>
        <p:nvSpPr>
          <p:cNvPr id="13" name="TextBox 12"/>
          <p:cNvSpPr txBox="1"/>
          <p:nvPr/>
        </p:nvSpPr>
        <p:spPr>
          <a:xfrm>
            <a:off x="4520293" y="1217839"/>
            <a:ext cx="4448175" cy="3785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rơi xuống nương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Mùa cho bông trĩu hạt</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Cái chữ bay lên ngàn</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Rừng ríu ran chim hát.</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Càng đi chân càng vững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Lớp học ngang lưng đồi</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Mắt em như sao sáng</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Gặt chữ trên đỉnh trời!</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2400" b="1" i="0" u="none" strike="noStrike" kern="1200" cap="none" spc="0" normalizeH="0" baseline="0" noProof="0" dirty="0">
                <a:ln>
                  <a:noFill/>
                </a:ln>
                <a:solidFill>
                  <a:srgbClr val="000000"/>
                </a:solidFill>
                <a:effectLst/>
                <a:uLnTx/>
                <a:uFillTx/>
                <a:latin typeface="Calibri" panose="020F0502020204030204" pitchFamily="34" charset="0"/>
                <a:ea typeface="Cambria" panose="02040503050406030204" pitchFamily="18" charset="0"/>
                <a:cs typeface="Calibri" panose="020F0502020204030204" pitchFamily="34" charset="0"/>
              </a:rPr>
              <a:t>(Bích Ngọc)</a:t>
            </a:r>
          </a:p>
        </p:txBody>
      </p:sp>
      <p:cxnSp>
        <p:nvCxnSpPr>
          <p:cNvPr id="6" name="Đường nối Thẳng 46"/>
          <p:cNvCxnSpPr/>
          <p:nvPr/>
        </p:nvCxnSpPr>
        <p:spPr>
          <a:xfrm flipH="1">
            <a:off x="2769032" y="4757057"/>
            <a:ext cx="137454" cy="3763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46"/>
          <p:cNvCxnSpPr/>
          <p:nvPr/>
        </p:nvCxnSpPr>
        <p:spPr>
          <a:xfrm flipH="1">
            <a:off x="1865518" y="5116286"/>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46"/>
          <p:cNvCxnSpPr/>
          <p:nvPr/>
        </p:nvCxnSpPr>
        <p:spPr>
          <a:xfrm flipH="1">
            <a:off x="3629004" y="5083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46"/>
          <p:cNvCxnSpPr/>
          <p:nvPr/>
        </p:nvCxnSpPr>
        <p:spPr>
          <a:xfrm flipH="1">
            <a:off x="1865519" y="5464629"/>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46"/>
          <p:cNvCxnSpPr/>
          <p:nvPr/>
        </p:nvCxnSpPr>
        <p:spPr>
          <a:xfrm flipH="1">
            <a:off x="3443947" y="5486401"/>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46"/>
          <p:cNvCxnSpPr/>
          <p:nvPr/>
        </p:nvCxnSpPr>
        <p:spPr>
          <a:xfrm flipH="1">
            <a:off x="3345976" y="5910944"/>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46"/>
          <p:cNvCxnSpPr/>
          <p:nvPr/>
        </p:nvCxnSpPr>
        <p:spPr>
          <a:xfrm flipH="1">
            <a:off x="3454833" y="5900058"/>
            <a:ext cx="126568" cy="3981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TextBox1">
            <a:extLst>
              <a:ext uri="{FF2B5EF4-FFF2-40B4-BE49-F238E27FC236}">
                <a16:creationId xmlns:a16="http://schemas.microsoft.com/office/drawing/2014/main" id="{007E11E1-6F46-7648-4DB3-7D2B78A8018C}"/>
              </a:ext>
            </a:extLst>
          </p:cNvPr>
          <p:cNvPicPr>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278813" y="482600"/>
            <a:ext cx="3378200" cy="1500188"/>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een field with a tree and a road&#10;&#10;Description automatically generated"/>
          <p:cNvPicPr>
            <a:picLocks noChangeAspect="1"/>
          </p:cNvPicPr>
          <p:nvPr/>
        </p:nvPicPr>
        <p:blipFill rotWithShape="1">
          <a:blip r:embed="rId3" cstate="print">
            <a:extLst>
              <a:ext uri="{28A0092B-C50C-407E-A947-70E740481C1C}">
                <a14:useLocalDpi xmlns:a14="http://schemas.microsoft.com/office/drawing/2010/main" val="0"/>
              </a:ext>
            </a:extLst>
          </a:blip>
          <a:srcRect r="15540"/>
          <a:stretch>
            <a:fillRect/>
          </a:stretch>
        </p:blipFill>
        <p:spPr>
          <a:xfrm>
            <a:off x="20" y="1282"/>
            <a:ext cx="12191980" cy="6856718"/>
          </a:xfrm>
          <a:prstGeom prst="rect">
            <a:avLst/>
          </a:prstGeom>
        </p:spPr>
      </p:pic>
      <p:sp>
        <p:nvSpPr>
          <p:cNvPr id="2" name="Rectangle: Rounded Corners 1"/>
          <p:cNvSpPr/>
          <p:nvPr/>
        </p:nvSpPr>
        <p:spPr>
          <a:xfrm>
            <a:off x="238126" y="266699"/>
            <a:ext cx="11715750" cy="637222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2" name="Nhóm 1"/>
          <p:cNvGrpSpPr/>
          <p:nvPr/>
        </p:nvGrpSpPr>
        <p:grpSpPr>
          <a:xfrm>
            <a:off x="7602369" y="567204"/>
            <a:ext cx="3674300" cy="1566931"/>
            <a:chOff x="5502282" y="983017"/>
            <a:chExt cx="4034970" cy="851652"/>
          </a:xfrm>
          <a:noFill/>
        </p:grpSpPr>
        <p:sp>
          <p:nvSpPr>
            <p:cNvPr id="73" name="Hình tự do: Hình 10"/>
            <p:cNvSpPr/>
            <p:nvPr/>
          </p:nvSpPr>
          <p:spPr>
            <a:xfrm flipH="1">
              <a:off x="5502282" y="991667"/>
              <a:ext cx="4034970" cy="843002"/>
            </a:xfrm>
            <a:prstGeom prst="cloud">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defTabSz="1219200">
                <a:buClr>
                  <a:srgbClr val="000000"/>
                </a:buClr>
                <a:defRPr/>
              </a:pPr>
              <a:endParaRPr lang="en-US" sz="1865" kern="0">
                <a:solidFill>
                  <a:srgbClr val="2A153D"/>
                </a:solidFill>
                <a:latin typeface="Calibri" panose="020F0502020204030204"/>
                <a:sym typeface="Arial" panose="020B0604020202020204"/>
              </a:endParaRPr>
            </a:p>
          </p:txBody>
        </p:sp>
        <p:sp>
          <p:nvSpPr>
            <p:cNvPr id="74" name="Hộp Văn bản 3"/>
            <p:cNvSpPr txBox="1"/>
            <p:nvPr/>
          </p:nvSpPr>
          <p:spPr>
            <a:xfrm>
              <a:off x="5705596" y="983017"/>
              <a:ext cx="3710136" cy="746402"/>
            </a:xfrm>
            <a:prstGeom prst="roundRect">
              <a:avLst/>
            </a:prstGeom>
            <a:grpFill/>
            <a:ln>
              <a:noFill/>
              <a:headEnd type="none" w="med" len="med"/>
              <a:tailEnd type="none" w="med" len="med"/>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defTabSz="1219200">
                <a:buClr>
                  <a:srgbClr val="000000"/>
                </a:buClr>
                <a:defRPr/>
              </a:pPr>
              <a:r>
                <a:rPr lang="en-US" sz="3735" b="1" kern="0" dirty="0" err="1">
                  <a:solidFill>
                    <a:srgbClr val="85A8CE">
                      <a:lumMod val="75000"/>
                    </a:srgbClr>
                  </a:solidFill>
                  <a:latin typeface="Calibri" panose="020F0502020204030204"/>
                  <a:sym typeface="Arial" panose="020B0604020202020204"/>
                </a:rPr>
                <a:t>Luyện</a:t>
              </a:r>
              <a:r>
                <a:rPr lang="en-US" sz="3735" b="1" kern="0" dirty="0">
                  <a:solidFill>
                    <a:srgbClr val="85A8CE">
                      <a:lumMod val="75000"/>
                    </a:srgbClr>
                  </a:solidFill>
                  <a:latin typeface="Calibri" panose="020F0502020204030204"/>
                  <a:sym typeface="Arial" panose="020B0604020202020204"/>
                </a:rPr>
                <a:t> </a:t>
              </a:r>
              <a:r>
                <a:rPr lang="en-US" sz="3735" b="1" kern="0" dirty="0" err="1">
                  <a:solidFill>
                    <a:srgbClr val="85A8CE">
                      <a:lumMod val="75000"/>
                    </a:srgbClr>
                  </a:solidFill>
                  <a:latin typeface="Calibri" panose="020F0502020204030204"/>
                  <a:sym typeface="Arial" panose="020B0604020202020204"/>
                </a:rPr>
                <a:t>đọc</a:t>
              </a:r>
              <a:endParaRPr lang="en-US" sz="3735" b="1" kern="0" dirty="0">
                <a:solidFill>
                  <a:srgbClr val="85A8CE">
                    <a:lumMod val="75000"/>
                  </a:srgbClr>
                </a:solidFill>
                <a:latin typeface="Calibri" panose="020F0502020204030204"/>
                <a:sym typeface="Arial" panose="020B0604020202020204"/>
              </a:endParaRPr>
            </a:p>
            <a:p>
              <a:pPr algn="ctr" defTabSz="1219200">
                <a:buClr>
                  <a:srgbClr val="000000"/>
                </a:buClr>
                <a:defRPr/>
              </a:pPr>
              <a:r>
                <a:rPr lang="en-US" sz="3735" b="1" kern="0" dirty="0">
                  <a:solidFill>
                    <a:srgbClr val="85A8CE">
                      <a:lumMod val="75000"/>
                    </a:srgbClr>
                  </a:solidFill>
                  <a:latin typeface="Calibri" panose="020F0502020204030204"/>
                  <a:sym typeface="Arial" panose="020B0604020202020204"/>
                </a:rPr>
                <a:t> </a:t>
              </a:r>
              <a:r>
                <a:rPr lang="vi-VN" sz="3735" b="1" kern="0" dirty="0">
                  <a:solidFill>
                    <a:srgbClr val="85A8CE">
                      <a:lumMod val="75000"/>
                    </a:srgbClr>
                  </a:solidFill>
                  <a:latin typeface="Calibri" panose="020F0502020204030204"/>
                  <a:sym typeface="Arial" panose="020B0604020202020204"/>
                </a:rPr>
                <a:t>trong </a:t>
              </a:r>
              <a:r>
                <a:rPr lang="vi-VN" sz="3735" b="1" kern="0" dirty="0" err="1">
                  <a:solidFill>
                    <a:srgbClr val="85A8CE">
                      <a:lumMod val="75000"/>
                    </a:srgbClr>
                  </a:solidFill>
                  <a:latin typeface="Calibri" panose="020F0502020204030204"/>
                  <a:sym typeface="Arial" panose="020B0604020202020204"/>
                </a:rPr>
                <a:t>nhóm</a:t>
              </a:r>
              <a:endParaRPr lang="en-US" sz="3735" b="1" kern="0" dirty="0">
                <a:solidFill>
                  <a:srgbClr val="85A8CE">
                    <a:lumMod val="75000"/>
                  </a:srgbClr>
                </a:solidFill>
                <a:latin typeface="Calibri" panose="020F0502020204030204"/>
                <a:sym typeface="Arial" panose="020B0604020202020204"/>
              </a:endParaRPr>
            </a:p>
          </p:txBody>
        </p:sp>
      </p:grpSp>
      <p:pic>
        <p:nvPicPr>
          <p:cNvPr id="75" name="Hình ảnh 4" descr="Ảnh có chứa đồ chơi, búp bê&#10;&#10;Mô tả được tạo tự động"/>
          <p:cNvPicPr>
            <a:picLocks noChangeAspect="1"/>
          </p:cNvPicPr>
          <p:nvPr/>
        </p:nvPicPr>
        <p:blipFill>
          <a:blip r:embed="rId4"/>
          <a:stretch>
            <a:fillRect/>
          </a:stretch>
        </p:blipFill>
        <p:spPr>
          <a:xfrm>
            <a:off x="709491" y="3574417"/>
            <a:ext cx="3380656" cy="1709591"/>
          </a:xfrm>
          <a:prstGeom prst="rect">
            <a:avLst/>
          </a:prstGeom>
          <a:effectLst/>
        </p:spPr>
      </p:pic>
      <p:grpSp>
        <p:nvGrpSpPr>
          <p:cNvPr id="76" name="Nhóm 5"/>
          <p:cNvGrpSpPr/>
          <p:nvPr/>
        </p:nvGrpSpPr>
        <p:grpSpPr>
          <a:xfrm>
            <a:off x="3871706" y="2591486"/>
            <a:ext cx="7460323" cy="3533481"/>
            <a:chOff x="3287591" y="2326844"/>
            <a:chExt cx="5595242" cy="2530571"/>
          </a:xfrm>
        </p:grpSpPr>
        <p:grpSp>
          <p:nvGrpSpPr>
            <p:cNvPr id="77" name="Nhóm 6"/>
            <p:cNvGrpSpPr/>
            <p:nvPr/>
          </p:nvGrpSpPr>
          <p:grpSpPr>
            <a:xfrm flipH="1">
              <a:off x="3287591" y="2326844"/>
              <a:ext cx="5595242" cy="2530571"/>
              <a:chOff x="549669" y="1441977"/>
              <a:chExt cx="4699756" cy="2155028"/>
            </a:xfrm>
          </p:grpSpPr>
          <p:grpSp>
            <p:nvGrpSpPr>
              <p:cNvPr id="88" name="Nhóm 17"/>
              <p:cNvGrpSpPr/>
              <p:nvPr/>
            </p:nvGrpSpPr>
            <p:grpSpPr>
              <a:xfrm>
                <a:off x="712687" y="1805790"/>
                <a:ext cx="4536738" cy="1791215"/>
                <a:chOff x="871014" y="3415425"/>
                <a:chExt cx="4017971" cy="1791215"/>
              </a:xfrm>
            </p:grpSpPr>
            <p:grpSp>
              <p:nvGrpSpPr>
                <p:cNvPr id="90" name="Nhóm 19"/>
                <p:cNvGrpSpPr/>
                <p:nvPr/>
              </p:nvGrpSpPr>
              <p:grpSpPr>
                <a:xfrm>
                  <a:off x="878187" y="3415425"/>
                  <a:ext cx="4010798" cy="1791215"/>
                  <a:chOff x="666377" y="1770293"/>
                  <a:chExt cx="4010798" cy="1791215"/>
                </a:xfrm>
              </p:grpSpPr>
              <p:sp>
                <p:nvSpPr>
                  <p:cNvPr id="95" name="Hình chữ nhật: Góc Tròn 12"/>
                  <p:cNvSpPr/>
                  <p:nvPr/>
                </p:nvSpPr>
                <p:spPr>
                  <a:xfrm flipV="1">
                    <a:off x="666377" y="1770293"/>
                    <a:ext cx="3817522" cy="1710822"/>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1" fmla="*/ 327660 w 3804811"/>
                      <a:gd name="connsiteY0-2" fmla="*/ 817527 h 1659008"/>
                      <a:gd name="connsiteX1-3" fmla="*/ 276507 w 3804811"/>
                      <a:gd name="connsiteY1-4" fmla="*/ 0 h 1659008"/>
                      <a:gd name="connsiteX2-5" fmla="*/ 3528304 w 3804811"/>
                      <a:gd name="connsiteY2-6" fmla="*/ 0 h 1659008"/>
                      <a:gd name="connsiteX3-7" fmla="*/ 3804811 w 3804811"/>
                      <a:gd name="connsiteY3-8" fmla="*/ 276507 h 1659008"/>
                      <a:gd name="connsiteX4-9" fmla="*/ 3804811 w 3804811"/>
                      <a:gd name="connsiteY4-10" fmla="*/ 1382501 h 1659008"/>
                      <a:gd name="connsiteX5-11" fmla="*/ 3528304 w 3804811"/>
                      <a:gd name="connsiteY5-12" fmla="*/ 1659008 h 1659008"/>
                      <a:gd name="connsiteX6-13" fmla="*/ 276507 w 3804811"/>
                      <a:gd name="connsiteY6-14" fmla="*/ 1659008 h 1659008"/>
                      <a:gd name="connsiteX7-15" fmla="*/ 0 w 3804811"/>
                      <a:gd name="connsiteY7-16" fmla="*/ 1382501 h 1659008"/>
                      <a:gd name="connsiteX8-17" fmla="*/ 327660 w 3804811"/>
                      <a:gd name="connsiteY8-18" fmla="*/ 817527 h 16590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dirty="0">
                      <a:solidFill>
                        <a:srgbClr val="1E0E2F"/>
                      </a:solidFill>
                      <a:latin typeface="Calibri" panose="020F0502020204030204"/>
                      <a:sym typeface="Arial" panose="020B0604020202020204"/>
                    </a:endParaRPr>
                  </a:p>
                </p:txBody>
              </p:sp>
              <p:sp>
                <p:nvSpPr>
                  <p:cNvPr id="96" name="Hình chữ nhật: Góc Tròn 12"/>
                  <p:cNvSpPr/>
                  <p:nvPr/>
                </p:nvSpPr>
                <p:spPr>
                  <a:xfrm flipV="1">
                    <a:off x="872364" y="1877942"/>
                    <a:ext cx="3804811" cy="1683566"/>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1" fmla="*/ 327660 w 3804811"/>
                      <a:gd name="connsiteY0-2" fmla="*/ 817527 h 1659008"/>
                      <a:gd name="connsiteX1-3" fmla="*/ 276507 w 3804811"/>
                      <a:gd name="connsiteY1-4" fmla="*/ 0 h 1659008"/>
                      <a:gd name="connsiteX2-5" fmla="*/ 3528304 w 3804811"/>
                      <a:gd name="connsiteY2-6" fmla="*/ 0 h 1659008"/>
                      <a:gd name="connsiteX3-7" fmla="*/ 3804811 w 3804811"/>
                      <a:gd name="connsiteY3-8" fmla="*/ 276507 h 1659008"/>
                      <a:gd name="connsiteX4-9" fmla="*/ 3804811 w 3804811"/>
                      <a:gd name="connsiteY4-10" fmla="*/ 1382501 h 1659008"/>
                      <a:gd name="connsiteX5-11" fmla="*/ 3528304 w 3804811"/>
                      <a:gd name="connsiteY5-12" fmla="*/ 1659008 h 1659008"/>
                      <a:gd name="connsiteX6-13" fmla="*/ 276507 w 3804811"/>
                      <a:gd name="connsiteY6-14" fmla="*/ 1659008 h 1659008"/>
                      <a:gd name="connsiteX7-15" fmla="*/ 0 w 3804811"/>
                      <a:gd name="connsiteY7-16" fmla="*/ 1382501 h 1659008"/>
                      <a:gd name="connsiteX8-17" fmla="*/ 327660 w 3804811"/>
                      <a:gd name="connsiteY8-18" fmla="*/ 817527 h 16590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804811" y="1382501"/>
                        </a:lnTo>
                        <a:cubicBezTo>
                          <a:pt x="3804811" y="1535212"/>
                          <a:pt x="3681015" y="1659008"/>
                          <a:pt x="3528304" y="1659008"/>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a:solidFill>
                        <a:srgbClr val="1E0E2F"/>
                      </a:solidFill>
                      <a:latin typeface="Calibri" panose="020F0502020204030204"/>
                      <a:sym typeface="Arial" panose="020B0604020202020204"/>
                    </a:endParaRPr>
                  </a:p>
                </p:txBody>
              </p:sp>
            </p:grpSp>
            <p:grpSp>
              <p:nvGrpSpPr>
                <p:cNvPr id="91" name="Nhóm 20"/>
                <p:cNvGrpSpPr/>
                <p:nvPr/>
              </p:nvGrpSpPr>
              <p:grpSpPr>
                <a:xfrm>
                  <a:off x="871014" y="3638210"/>
                  <a:ext cx="3689420" cy="1136541"/>
                  <a:chOff x="697485" y="1969559"/>
                  <a:chExt cx="3689420" cy="1136541"/>
                </a:xfrm>
              </p:grpSpPr>
              <p:sp>
                <p:nvSpPr>
                  <p:cNvPr id="92" name="Hộp Văn bản 21"/>
                  <p:cNvSpPr txBox="1"/>
                  <p:nvPr/>
                </p:nvSpPr>
                <p:spPr>
                  <a:xfrm>
                    <a:off x="704657" y="1969559"/>
                    <a:ext cx="3682248" cy="356647"/>
                  </a:xfrm>
                  <a:prstGeom prst="rect">
                    <a:avLst/>
                  </a:prstGeom>
                  <a:noFill/>
                </p:spPr>
                <p:txBody>
                  <a:bodyPr wrap="square" rtlCol="0">
                    <a:spAutoFit/>
                  </a:bodyPr>
                  <a:lstStyle/>
                  <a:p>
                    <a:pPr defTabSz="1219200">
                      <a:buClr>
                        <a:srgbClr val="000000"/>
                      </a:buClr>
                      <a:defRPr/>
                    </a:pPr>
                    <a:r>
                      <a:rPr lang="vi-VN" sz="3200" b="1" kern="0" dirty="0">
                        <a:solidFill>
                          <a:srgbClr val="EF8B26"/>
                        </a:solidFill>
                        <a:latin typeface="Calibri" panose="020F0502020204030204"/>
                        <a:cs typeface="Arial" panose="020B0604020202020204"/>
                        <a:sym typeface="Arial" panose="020B0604020202020204"/>
                      </a:rPr>
                      <a:t>1. </a:t>
                    </a:r>
                    <a:r>
                      <a:rPr lang="vi-VN" sz="3200" b="1" kern="0" dirty="0" err="1">
                        <a:solidFill>
                          <a:srgbClr val="EF8B26"/>
                        </a:solidFill>
                        <a:latin typeface="Calibri" panose="020F0502020204030204"/>
                        <a:cs typeface="Arial" panose="020B0604020202020204"/>
                        <a:sym typeface="Arial" panose="020B0604020202020204"/>
                      </a:rPr>
                      <a:t>Đọc</a:t>
                    </a:r>
                    <a:r>
                      <a:rPr lang="vi-VN" sz="3200" b="1" kern="0" dirty="0">
                        <a:solidFill>
                          <a:srgbClr val="EF8B26"/>
                        </a:solidFill>
                        <a:latin typeface="Calibri" panose="020F0502020204030204"/>
                        <a:cs typeface="Arial" panose="020B0604020202020204"/>
                        <a:sym typeface="Arial" panose="020B0604020202020204"/>
                      </a:rPr>
                      <a:t> </a:t>
                    </a:r>
                    <a:r>
                      <a:rPr lang="vi-VN" sz="3200" b="1" kern="0" dirty="0" err="1">
                        <a:solidFill>
                          <a:srgbClr val="EF8B26"/>
                        </a:solidFill>
                        <a:latin typeface="Calibri" panose="020F0502020204030204"/>
                        <a:cs typeface="Arial" panose="020B0604020202020204"/>
                        <a:sym typeface="Arial" panose="020B0604020202020204"/>
                      </a:rPr>
                      <a:t>đúng</a:t>
                    </a:r>
                    <a:endParaRPr lang="en-US" sz="3200" b="1" kern="0" dirty="0">
                      <a:solidFill>
                        <a:srgbClr val="EF8B26"/>
                      </a:solidFill>
                      <a:latin typeface="Calibri" panose="020F0502020204030204"/>
                      <a:cs typeface="Arial" panose="020B0604020202020204"/>
                      <a:sym typeface="Arial" panose="020B0604020202020204"/>
                    </a:endParaRPr>
                  </a:p>
                </p:txBody>
              </p:sp>
              <p:sp>
                <p:nvSpPr>
                  <p:cNvPr id="93" name="Hộp Văn bản 22"/>
                  <p:cNvSpPr txBox="1"/>
                  <p:nvPr/>
                </p:nvSpPr>
                <p:spPr>
                  <a:xfrm>
                    <a:off x="697485" y="2390114"/>
                    <a:ext cx="3682248" cy="356647"/>
                  </a:xfrm>
                  <a:prstGeom prst="rect">
                    <a:avLst/>
                  </a:prstGeom>
                  <a:noFill/>
                </p:spPr>
                <p:txBody>
                  <a:bodyPr wrap="square" rtlCol="0">
                    <a:spAutoFit/>
                  </a:bodyPr>
                  <a:lstStyle/>
                  <a:p>
                    <a:pPr defTabSz="1219200">
                      <a:buClr>
                        <a:srgbClr val="000000"/>
                      </a:buClr>
                      <a:defRPr/>
                    </a:pPr>
                    <a:r>
                      <a:rPr lang="vi-VN" sz="3200" b="1" kern="0" dirty="0">
                        <a:solidFill>
                          <a:srgbClr val="002060"/>
                        </a:solidFill>
                        <a:latin typeface="Calibri" panose="020F0502020204030204"/>
                        <a:cs typeface="Arial" panose="020B0604020202020204"/>
                        <a:sym typeface="Arial" panose="020B0604020202020204"/>
                      </a:rPr>
                      <a:t>2. Đọc </a:t>
                    </a:r>
                    <a:r>
                      <a:rPr lang="en-US" sz="3200" b="1" kern="0" dirty="0" err="1">
                        <a:solidFill>
                          <a:srgbClr val="002060"/>
                        </a:solidFill>
                        <a:latin typeface="Calibri" panose="020F0502020204030204"/>
                        <a:cs typeface="Arial" panose="020B0604020202020204"/>
                        <a:sym typeface="Arial" panose="020B0604020202020204"/>
                      </a:rPr>
                      <a:t>diễm</a:t>
                    </a:r>
                    <a:r>
                      <a:rPr lang="en-US" sz="3200" b="1" kern="0" dirty="0">
                        <a:solidFill>
                          <a:srgbClr val="002060"/>
                        </a:solidFill>
                        <a:latin typeface="Calibri" panose="020F0502020204030204"/>
                        <a:cs typeface="Arial" panose="020B0604020202020204"/>
                        <a:sym typeface="Arial" panose="020B0604020202020204"/>
                      </a:rPr>
                      <a:t> </a:t>
                    </a:r>
                    <a:r>
                      <a:rPr lang="en-US" sz="3200" b="1" kern="0" dirty="0" err="1">
                        <a:solidFill>
                          <a:srgbClr val="002060"/>
                        </a:solidFill>
                        <a:latin typeface="Calibri" panose="020F0502020204030204"/>
                        <a:cs typeface="Arial" panose="020B0604020202020204"/>
                        <a:sym typeface="Arial" panose="020B0604020202020204"/>
                      </a:rPr>
                      <a:t>cảm</a:t>
                    </a:r>
                    <a:endParaRPr lang="en-US" sz="3200" b="1" kern="0" dirty="0">
                      <a:solidFill>
                        <a:srgbClr val="002060"/>
                      </a:solidFill>
                      <a:latin typeface="Calibri" panose="020F0502020204030204"/>
                      <a:cs typeface="Arial" panose="020B0604020202020204"/>
                      <a:sym typeface="Arial" panose="020B0604020202020204"/>
                    </a:endParaRPr>
                  </a:p>
                </p:txBody>
              </p:sp>
              <p:sp>
                <p:nvSpPr>
                  <p:cNvPr id="94" name="Hộp Văn bản 23"/>
                  <p:cNvSpPr txBox="1"/>
                  <p:nvPr/>
                </p:nvSpPr>
                <p:spPr>
                  <a:xfrm>
                    <a:off x="1133284" y="2749453"/>
                    <a:ext cx="3246450" cy="356647"/>
                  </a:xfrm>
                  <a:prstGeom prst="rect">
                    <a:avLst/>
                  </a:prstGeom>
                  <a:noFill/>
                </p:spPr>
                <p:txBody>
                  <a:bodyPr wrap="square" rtlCol="0">
                    <a:spAutoFit/>
                  </a:bodyPr>
                  <a:lstStyle/>
                  <a:p>
                    <a:pPr defTabSz="1219200">
                      <a:buClr>
                        <a:srgbClr val="000000"/>
                      </a:buClr>
                      <a:defRPr/>
                    </a:pPr>
                    <a:r>
                      <a:rPr lang="vi-VN" sz="3200" b="1" kern="0" dirty="0">
                        <a:solidFill>
                          <a:srgbClr val="992E2E">
                            <a:lumMod val="60000"/>
                            <a:lumOff val="40000"/>
                          </a:srgbClr>
                        </a:solidFill>
                        <a:latin typeface="Calibri" panose="020F0502020204030204"/>
                        <a:cs typeface="Arial" panose="020B0604020202020204"/>
                        <a:sym typeface="Arial" panose="020B0604020202020204"/>
                      </a:rPr>
                      <a:t>3. </a:t>
                    </a:r>
                    <a:r>
                      <a:rPr lang="vi-VN" sz="3200" b="1" kern="0" dirty="0" err="1">
                        <a:solidFill>
                          <a:srgbClr val="992E2E">
                            <a:lumMod val="60000"/>
                            <a:lumOff val="40000"/>
                          </a:srgbClr>
                        </a:solidFill>
                        <a:latin typeface="Calibri" panose="020F0502020204030204"/>
                        <a:cs typeface="Arial" panose="020B0604020202020204"/>
                        <a:sym typeface="Arial" panose="020B0604020202020204"/>
                      </a:rPr>
                      <a:t>Đọc</a:t>
                    </a:r>
                    <a:r>
                      <a:rPr lang="vi-VN" sz="3200" b="1" kern="0" dirty="0">
                        <a:solidFill>
                          <a:srgbClr val="992E2E">
                            <a:lumMod val="60000"/>
                            <a:lumOff val="40000"/>
                          </a:srgbClr>
                        </a:solidFill>
                        <a:latin typeface="Calibri" panose="020F0502020204030204"/>
                        <a:cs typeface="Arial" panose="020B0604020202020204"/>
                        <a:sym typeface="Arial" panose="020B0604020202020204"/>
                      </a:rPr>
                      <a:t> </a:t>
                    </a:r>
                    <a:r>
                      <a:rPr lang="vi-VN" sz="3200" b="1" kern="0" dirty="0" err="1">
                        <a:solidFill>
                          <a:srgbClr val="992E2E">
                            <a:lumMod val="60000"/>
                            <a:lumOff val="40000"/>
                          </a:srgbClr>
                        </a:solidFill>
                        <a:latin typeface="Calibri" panose="020F0502020204030204"/>
                        <a:cs typeface="Arial" panose="020B0604020202020204"/>
                        <a:sym typeface="Arial" panose="020B0604020202020204"/>
                      </a:rPr>
                      <a:t>ngắt</a:t>
                    </a:r>
                    <a:r>
                      <a:rPr lang="vi-VN" sz="3200" b="1" kern="0" dirty="0">
                        <a:solidFill>
                          <a:srgbClr val="992E2E">
                            <a:lumMod val="60000"/>
                            <a:lumOff val="40000"/>
                          </a:srgbClr>
                        </a:solidFill>
                        <a:latin typeface="Calibri" panose="020F0502020204030204"/>
                        <a:cs typeface="Arial" panose="020B0604020202020204"/>
                        <a:sym typeface="Arial" panose="020B0604020202020204"/>
                      </a:rPr>
                      <a:t>, </a:t>
                    </a:r>
                    <a:r>
                      <a:rPr lang="vi-VN" sz="3200" b="1" kern="0" dirty="0" err="1">
                        <a:solidFill>
                          <a:srgbClr val="992E2E">
                            <a:lumMod val="60000"/>
                            <a:lumOff val="40000"/>
                          </a:srgbClr>
                        </a:solidFill>
                        <a:latin typeface="Calibri" panose="020F0502020204030204"/>
                        <a:cs typeface="Arial" panose="020B0604020202020204"/>
                        <a:sym typeface="Arial" panose="020B0604020202020204"/>
                      </a:rPr>
                      <a:t>nghỉ</a:t>
                    </a:r>
                    <a:r>
                      <a:rPr lang="vi-VN" sz="3200" b="1" kern="0" dirty="0">
                        <a:solidFill>
                          <a:srgbClr val="992E2E">
                            <a:lumMod val="60000"/>
                            <a:lumOff val="40000"/>
                          </a:srgbClr>
                        </a:solidFill>
                        <a:latin typeface="Calibri" panose="020F0502020204030204"/>
                        <a:cs typeface="Arial" panose="020B0604020202020204"/>
                        <a:sym typeface="Arial" panose="020B0604020202020204"/>
                      </a:rPr>
                      <a:t> </a:t>
                    </a:r>
                    <a:r>
                      <a:rPr lang="vi-VN" sz="3200" b="1" kern="0" dirty="0" err="1">
                        <a:solidFill>
                          <a:srgbClr val="992E2E">
                            <a:lumMod val="60000"/>
                            <a:lumOff val="40000"/>
                          </a:srgbClr>
                        </a:solidFill>
                        <a:latin typeface="Calibri" panose="020F0502020204030204"/>
                        <a:cs typeface="Arial" panose="020B0604020202020204"/>
                        <a:sym typeface="Arial" panose="020B0604020202020204"/>
                      </a:rPr>
                      <a:t>đúng</a:t>
                    </a:r>
                    <a:r>
                      <a:rPr lang="vi-VN" sz="3200" b="1" kern="0" dirty="0">
                        <a:solidFill>
                          <a:srgbClr val="992E2E">
                            <a:lumMod val="60000"/>
                            <a:lumOff val="40000"/>
                          </a:srgbClr>
                        </a:solidFill>
                        <a:latin typeface="Calibri" panose="020F0502020204030204"/>
                        <a:cs typeface="Arial" panose="020B0604020202020204"/>
                        <a:sym typeface="Arial" panose="020B0604020202020204"/>
                      </a:rPr>
                      <a:t> </a:t>
                    </a:r>
                    <a:r>
                      <a:rPr lang="vi-VN" sz="3200" b="1" kern="0" dirty="0" err="1">
                        <a:solidFill>
                          <a:srgbClr val="992E2E">
                            <a:lumMod val="60000"/>
                            <a:lumOff val="40000"/>
                          </a:srgbClr>
                        </a:solidFill>
                        <a:latin typeface="Calibri" panose="020F0502020204030204"/>
                        <a:cs typeface="Arial" panose="020B0604020202020204"/>
                        <a:sym typeface="Arial" panose="020B0604020202020204"/>
                      </a:rPr>
                      <a:t>nhịp</a:t>
                    </a:r>
                    <a:r>
                      <a:rPr lang="vi-VN" sz="3200" b="1" kern="0" dirty="0">
                        <a:solidFill>
                          <a:srgbClr val="992E2E">
                            <a:lumMod val="60000"/>
                            <a:lumOff val="40000"/>
                          </a:srgbClr>
                        </a:solidFill>
                        <a:latin typeface="Calibri" panose="020F0502020204030204"/>
                        <a:cs typeface="Arial" panose="020B0604020202020204"/>
                        <a:sym typeface="Arial" panose="020B0604020202020204"/>
                      </a:rPr>
                      <a:t> thơ</a:t>
                    </a:r>
                    <a:endParaRPr lang="en-US" sz="3200" b="1" kern="0" dirty="0">
                      <a:solidFill>
                        <a:srgbClr val="992E2E">
                          <a:lumMod val="60000"/>
                          <a:lumOff val="40000"/>
                        </a:srgbClr>
                      </a:solidFill>
                      <a:latin typeface="Calibri" panose="020F0502020204030204"/>
                      <a:cs typeface="Arial" panose="020B0604020202020204"/>
                      <a:sym typeface="Arial" panose="020B0604020202020204"/>
                    </a:endParaRPr>
                  </a:p>
                </p:txBody>
              </p:sp>
            </p:grpSp>
          </p:grpSp>
          <p:sp>
            <p:nvSpPr>
              <p:cNvPr id="89" name="Hộp Văn bản 18"/>
              <p:cNvSpPr txBox="1"/>
              <p:nvPr/>
            </p:nvSpPr>
            <p:spPr>
              <a:xfrm>
                <a:off x="549669" y="1441977"/>
                <a:ext cx="3214044" cy="506815"/>
              </a:xfrm>
              <a:prstGeom prst="rect">
                <a:avLst/>
              </a:prstGeom>
              <a:noFill/>
            </p:spPr>
            <p:txBody>
              <a:bodyPr wrap="square" rtlCol="0">
                <a:spAutoFit/>
              </a:bodyPr>
              <a:lstStyle/>
              <a:p>
                <a:pPr marL="0" lvl="1" algn="ctr" defTabSz="121920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Tiêu </a:t>
                </a:r>
                <a:r>
                  <a:rPr lang="vi-VN" sz="4800" b="1" kern="0" dirty="0" err="1">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chí</a:t>
                </a:r>
                <a:r>
                  <a:rPr lang="vi-VN" sz="4800" b="1" kern="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 </a:t>
                </a:r>
                <a:r>
                  <a:rPr lang="vi-VN" sz="4800" b="1" kern="0" dirty="0" err="1">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đánh</a:t>
                </a:r>
                <a:r>
                  <a:rPr lang="vi-VN" sz="4800" b="1" kern="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 </a:t>
                </a:r>
                <a:r>
                  <a:rPr lang="vi-VN" sz="4800" b="1" kern="0" dirty="0" err="1">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giá</a:t>
                </a:r>
                <a:endParaRPr lang="en-US" sz="4800" b="1" kern="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78" name="Nhóm 7"/>
            <p:cNvGrpSpPr/>
            <p:nvPr/>
          </p:nvGrpSpPr>
          <p:grpSpPr>
            <a:xfrm>
              <a:off x="5475196" y="3044557"/>
              <a:ext cx="1760145" cy="1750423"/>
              <a:chOff x="5475196" y="3044557"/>
              <a:chExt cx="1760145" cy="1750423"/>
            </a:xfrm>
          </p:grpSpPr>
          <p:pic>
            <p:nvPicPr>
              <p:cNvPr id="79" name="Hình ảnh 8"/>
              <p:cNvPicPr>
                <a:picLocks noChangeAspect="1"/>
              </p:cNvPicPr>
              <p:nvPr/>
            </p:nvPicPr>
            <p:blipFill rotWithShape="1">
              <a:blip r:embed="rId5"/>
              <a:srcRect l="51268" t="8949" r="19792" b="48444"/>
              <a:stretch>
                <a:fillRect/>
              </a:stretch>
            </p:blipFill>
            <p:spPr>
              <a:xfrm rot="20944439">
                <a:off x="5475196" y="3044557"/>
                <a:ext cx="582414" cy="482317"/>
              </a:xfrm>
              <a:prstGeom prst="rect">
                <a:avLst/>
              </a:prstGeom>
            </p:spPr>
          </p:pic>
          <p:pic>
            <p:nvPicPr>
              <p:cNvPr id="80" name="Hình ảnh 9"/>
              <p:cNvPicPr>
                <a:picLocks noChangeAspect="1"/>
              </p:cNvPicPr>
              <p:nvPr/>
            </p:nvPicPr>
            <p:blipFill rotWithShape="1">
              <a:blip r:embed="rId5"/>
              <a:srcRect l="51268" t="8949" r="19792" b="48444"/>
              <a:stretch>
                <a:fillRect/>
              </a:stretch>
            </p:blipFill>
            <p:spPr>
              <a:xfrm rot="20944439">
                <a:off x="5954688" y="3051130"/>
                <a:ext cx="582414" cy="482317"/>
              </a:xfrm>
              <a:prstGeom prst="rect">
                <a:avLst/>
              </a:prstGeom>
            </p:spPr>
          </p:pic>
          <p:pic>
            <p:nvPicPr>
              <p:cNvPr id="81" name="Hình ảnh 10"/>
              <p:cNvPicPr>
                <a:picLocks noChangeAspect="1"/>
              </p:cNvPicPr>
              <p:nvPr/>
            </p:nvPicPr>
            <p:blipFill rotWithShape="1">
              <a:blip r:embed="rId5"/>
              <a:srcRect l="51268" t="8949" r="19792" b="48444"/>
              <a:stretch>
                <a:fillRect/>
              </a:stretch>
            </p:blipFill>
            <p:spPr>
              <a:xfrm rot="20944439">
                <a:off x="6434181" y="3065233"/>
                <a:ext cx="582414" cy="482317"/>
              </a:xfrm>
              <a:prstGeom prst="rect">
                <a:avLst/>
              </a:prstGeom>
            </p:spPr>
          </p:pic>
          <p:pic>
            <p:nvPicPr>
              <p:cNvPr id="82" name="Hình ảnh 11"/>
              <p:cNvPicPr>
                <a:picLocks noChangeAspect="1"/>
              </p:cNvPicPr>
              <p:nvPr/>
            </p:nvPicPr>
            <p:blipFill rotWithShape="1">
              <a:blip r:embed="rId5"/>
              <a:srcRect l="51268" t="8949" r="19792" b="48444"/>
              <a:stretch>
                <a:fillRect/>
              </a:stretch>
            </p:blipFill>
            <p:spPr>
              <a:xfrm rot="20944439">
                <a:off x="5824570" y="3492234"/>
                <a:ext cx="582414" cy="482317"/>
              </a:xfrm>
              <a:prstGeom prst="rect">
                <a:avLst/>
              </a:prstGeom>
            </p:spPr>
          </p:pic>
          <p:pic>
            <p:nvPicPr>
              <p:cNvPr id="83" name="Hình ảnh 12"/>
              <p:cNvPicPr>
                <a:picLocks noChangeAspect="1"/>
              </p:cNvPicPr>
              <p:nvPr/>
            </p:nvPicPr>
            <p:blipFill rotWithShape="1">
              <a:blip r:embed="rId5"/>
              <a:srcRect l="51268" t="8949" r="19792" b="48444"/>
              <a:stretch>
                <a:fillRect/>
              </a:stretch>
            </p:blipFill>
            <p:spPr>
              <a:xfrm rot="20944439">
                <a:off x="6230583" y="3514399"/>
                <a:ext cx="582414" cy="482317"/>
              </a:xfrm>
              <a:prstGeom prst="rect">
                <a:avLst/>
              </a:prstGeom>
            </p:spPr>
          </p:pic>
          <p:pic>
            <p:nvPicPr>
              <p:cNvPr id="84" name="Hình ảnh 13"/>
              <p:cNvPicPr>
                <a:picLocks noChangeAspect="1"/>
              </p:cNvPicPr>
              <p:nvPr/>
            </p:nvPicPr>
            <p:blipFill rotWithShape="1">
              <a:blip r:embed="rId5"/>
              <a:srcRect l="51268" t="8949" r="19792" b="48444"/>
              <a:stretch>
                <a:fillRect/>
              </a:stretch>
            </p:blipFill>
            <p:spPr>
              <a:xfrm rot="20944439">
                <a:off x="6652927" y="3528502"/>
                <a:ext cx="582414" cy="482317"/>
              </a:xfrm>
              <a:prstGeom prst="rect">
                <a:avLst/>
              </a:prstGeom>
            </p:spPr>
          </p:pic>
          <p:pic>
            <p:nvPicPr>
              <p:cNvPr id="85" name="Hình ảnh 14"/>
              <p:cNvPicPr>
                <a:picLocks noChangeAspect="1"/>
              </p:cNvPicPr>
              <p:nvPr/>
            </p:nvPicPr>
            <p:blipFill rotWithShape="1">
              <a:blip r:embed="rId5"/>
              <a:srcRect l="51268" t="8949" r="19792" b="48444"/>
              <a:stretch>
                <a:fillRect/>
              </a:stretch>
            </p:blipFill>
            <p:spPr>
              <a:xfrm rot="20944439">
                <a:off x="5548246" y="4291989"/>
                <a:ext cx="582414" cy="482317"/>
              </a:xfrm>
              <a:prstGeom prst="rect">
                <a:avLst/>
              </a:prstGeom>
            </p:spPr>
          </p:pic>
          <p:pic>
            <p:nvPicPr>
              <p:cNvPr id="86" name="Hình ảnh 15"/>
              <p:cNvPicPr>
                <a:picLocks noChangeAspect="1"/>
              </p:cNvPicPr>
              <p:nvPr/>
            </p:nvPicPr>
            <p:blipFill rotWithShape="1">
              <a:blip r:embed="rId5"/>
              <a:srcRect l="51268" t="8949" r="19792" b="48444"/>
              <a:stretch>
                <a:fillRect/>
              </a:stretch>
            </p:blipFill>
            <p:spPr>
              <a:xfrm rot="20944439">
                <a:off x="6027738" y="4298561"/>
                <a:ext cx="582414" cy="482317"/>
              </a:xfrm>
              <a:prstGeom prst="rect">
                <a:avLst/>
              </a:prstGeom>
            </p:spPr>
          </p:pic>
          <p:pic>
            <p:nvPicPr>
              <p:cNvPr id="87" name="Hình ảnh 16"/>
              <p:cNvPicPr>
                <a:picLocks noChangeAspect="1"/>
              </p:cNvPicPr>
              <p:nvPr/>
            </p:nvPicPr>
            <p:blipFill rotWithShape="1">
              <a:blip r:embed="rId5"/>
              <a:srcRect l="51268" t="8949" r="19792" b="48444"/>
              <a:stretch>
                <a:fillRect/>
              </a:stretch>
            </p:blipFill>
            <p:spPr>
              <a:xfrm rot="20944439">
                <a:off x="6507231" y="4312663"/>
                <a:ext cx="582414" cy="482317"/>
              </a:xfrm>
              <a:prstGeom prst="rect">
                <a:avLst/>
              </a:prstGeom>
            </p:spPr>
          </p:pic>
        </p:grpSp>
      </p:grpSp>
      <p:grpSp>
        <p:nvGrpSpPr>
          <p:cNvPr id="97" name="Nhóm 26"/>
          <p:cNvGrpSpPr/>
          <p:nvPr/>
        </p:nvGrpSpPr>
        <p:grpSpPr>
          <a:xfrm>
            <a:off x="915332" y="369052"/>
            <a:ext cx="7220405" cy="2805141"/>
            <a:chOff x="716691" y="229309"/>
            <a:chExt cx="5676051" cy="2188967"/>
          </a:xfrm>
        </p:grpSpPr>
        <p:grpSp>
          <p:nvGrpSpPr>
            <p:cNvPr id="98" name="Nhóm 27"/>
            <p:cNvGrpSpPr/>
            <p:nvPr/>
          </p:nvGrpSpPr>
          <p:grpSpPr>
            <a:xfrm>
              <a:off x="716691" y="229309"/>
              <a:ext cx="5676051" cy="2188967"/>
              <a:chOff x="734678" y="1497298"/>
              <a:chExt cx="5288217" cy="2188967"/>
            </a:xfrm>
          </p:grpSpPr>
          <p:grpSp>
            <p:nvGrpSpPr>
              <p:cNvPr id="120" name="Nhóm 49"/>
              <p:cNvGrpSpPr/>
              <p:nvPr/>
            </p:nvGrpSpPr>
            <p:grpSpPr>
              <a:xfrm>
                <a:off x="734678" y="1913416"/>
                <a:ext cx="5288217" cy="1772849"/>
                <a:chOff x="890490" y="3523051"/>
                <a:chExt cx="4683520" cy="1772849"/>
              </a:xfrm>
            </p:grpSpPr>
            <p:sp>
              <p:nvSpPr>
                <p:cNvPr id="122" name="Hình chữ nhật: Góc Tròn 12"/>
                <p:cNvSpPr/>
                <p:nvPr/>
              </p:nvSpPr>
              <p:spPr>
                <a:xfrm>
                  <a:off x="890490" y="3523051"/>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1" fmla="*/ 327660 w 3804811"/>
                    <a:gd name="connsiteY0-2" fmla="*/ 817527 h 1659008"/>
                    <a:gd name="connsiteX1-3" fmla="*/ 276507 w 3804811"/>
                    <a:gd name="connsiteY1-4" fmla="*/ 0 h 1659008"/>
                    <a:gd name="connsiteX2-5" fmla="*/ 3528304 w 3804811"/>
                    <a:gd name="connsiteY2-6" fmla="*/ 0 h 1659008"/>
                    <a:gd name="connsiteX3-7" fmla="*/ 3804811 w 3804811"/>
                    <a:gd name="connsiteY3-8" fmla="*/ 276507 h 1659008"/>
                    <a:gd name="connsiteX4-9" fmla="*/ 3804811 w 3804811"/>
                    <a:gd name="connsiteY4-10" fmla="*/ 1382501 h 1659008"/>
                    <a:gd name="connsiteX5-11" fmla="*/ 3528304 w 3804811"/>
                    <a:gd name="connsiteY5-12" fmla="*/ 1659008 h 1659008"/>
                    <a:gd name="connsiteX6-13" fmla="*/ 276507 w 3804811"/>
                    <a:gd name="connsiteY6-14" fmla="*/ 1659008 h 1659008"/>
                    <a:gd name="connsiteX7-15" fmla="*/ 0 w 3804811"/>
                    <a:gd name="connsiteY7-16" fmla="*/ 1382501 h 1659008"/>
                    <a:gd name="connsiteX8-17" fmla="*/ 327660 w 3804811"/>
                    <a:gd name="connsiteY8-18" fmla="*/ 817527 h 1659008"/>
                    <a:gd name="connsiteX0-19" fmla="*/ 327660 w 3804811"/>
                    <a:gd name="connsiteY0-20" fmla="*/ 817527 h 1659008"/>
                    <a:gd name="connsiteX1-21" fmla="*/ 276507 w 3804811"/>
                    <a:gd name="connsiteY1-22" fmla="*/ 0 h 1659008"/>
                    <a:gd name="connsiteX2-23" fmla="*/ 3528304 w 3804811"/>
                    <a:gd name="connsiteY2-24" fmla="*/ 0 h 1659008"/>
                    <a:gd name="connsiteX3-25" fmla="*/ 3804811 w 3804811"/>
                    <a:gd name="connsiteY3-26" fmla="*/ 276507 h 1659008"/>
                    <a:gd name="connsiteX4-27" fmla="*/ 3804811 w 3804811"/>
                    <a:gd name="connsiteY4-28" fmla="*/ 1382501 h 1659008"/>
                    <a:gd name="connsiteX5-29" fmla="*/ 3589811 w 3804811"/>
                    <a:gd name="connsiteY5-30" fmla="*/ 1300193 h 1659008"/>
                    <a:gd name="connsiteX6-31" fmla="*/ 276507 w 3804811"/>
                    <a:gd name="connsiteY6-32" fmla="*/ 1659008 h 1659008"/>
                    <a:gd name="connsiteX7-33" fmla="*/ 0 w 3804811"/>
                    <a:gd name="connsiteY7-34" fmla="*/ 1382501 h 1659008"/>
                    <a:gd name="connsiteX8-35" fmla="*/ 327660 w 3804811"/>
                    <a:gd name="connsiteY8-36" fmla="*/ 817527 h 1659008"/>
                    <a:gd name="connsiteX0-37" fmla="*/ 327660 w 3804811"/>
                    <a:gd name="connsiteY0-38" fmla="*/ 817527 h 1659008"/>
                    <a:gd name="connsiteX1-39" fmla="*/ 276507 w 3804811"/>
                    <a:gd name="connsiteY1-40" fmla="*/ 0 h 1659008"/>
                    <a:gd name="connsiteX2-41" fmla="*/ 3528304 w 3804811"/>
                    <a:gd name="connsiteY2-42" fmla="*/ 0 h 1659008"/>
                    <a:gd name="connsiteX3-43" fmla="*/ 3804811 w 3804811"/>
                    <a:gd name="connsiteY3-44" fmla="*/ 276507 h 1659008"/>
                    <a:gd name="connsiteX4-45" fmla="*/ 3804811 w 3804811"/>
                    <a:gd name="connsiteY4-46" fmla="*/ 1382501 h 1659008"/>
                    <a:gd name="connsiteX5-47" fmla="*/ 2705736 w 3804811"/>
                    <a:gd name="connsiteY5-48" fmla="*/ 1391633 h 1659008"/>
                    <a:gd name="connsiteX6-49" fmla="*/ 276507 w 3804811"/>
                    <a:gd name="connsiteY6-50" fmla="*/ 1659008 h 1659008"/>
                    <a:gd name="connsiteX7-51" fmla="*/ 0 w 3804811"/>
                    <a:gd name="connsiteY7-52" fmla="*/ 1382501 h 1659008"/>
                    <a:gd name="connsiteX8-53" fmla="*/ 327660 w 3804811"/>
                    <a:gd name="connsiteY8-54" fmla="*/ 817527 h 1659008"/>
                    <a:gd name="connsiteX0-55" fmla="*/ 327660 w 3804811"/>
                    <a:gd name="connsiteY0-56" fmla="*/ 817527 h 1659008"/>
                    <a:gd name="connsiteX1-57" fmla="*/ 276507 w 3804811"/>
                    <a:gd name="connsiteY1-58" fmla="*/ 0 h 1659008"/>
                    <a:gd name="connsiteX2-59" fmla="*/ 3528304 w 3804811"/>
                    <a:gd name="connsiteY2-60" fmla="*/ 0 h 1659008"/>
                    <a:gd name="connsiteX3-61" fmla="*/ 3804811 w 3804811"/>
                    <a:gd name="connsiteY3-62" fmla="*/ 276507 h 1659008"/>
                    <a:gd name="connsiteX4-63" fmla="*/ 3575356 w 3804811"/>
                    <a:gd name="connsiteY4-64" fmla="*/ 1214861 h 1659008"/>
                    <a:gd name="connsiteX5-65" fmla="*/ 2705736 w 3804811"/>
                    <a:gd name="connsiteY5-66" fmla="*/ 1391633 h 1659008"/>
                    <a:gd name="connsiteX6-67" fmla="*/ 276507 w 3804811"/>
                    <a:gd name="connsiteY6-68" fmla="*/ 1659008 h 1659008"/>
                    <a:gd name="connsiteX7-69" fmla="*/ 0 w 3804811"/>
                    <a:gd name="connsiteY7-70" fmla="*/ 1382501 h 1659008"/>
                    <a:gd name="connsiteX8-71" fmla="*/ 327660 w 3804811"/>
                    <a:gd name="connsiteY8-72" fmla="*/ 817527 h 16590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solidFill>
                  <a:srgbClr val="FCF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dirty="0">
                    <a:solidFill>
                      <a:srgbClr val="1E0E2F"/>
                    </a:solidFill>
                    <a:latin typeface="Calibri" panose="020F0502020204030204"/>
                    <a:sym typeface="Arial" panose="020B0604020202020204"/>
                  </a:endParaRPr>
                </a:p>
              </p:txBody>
            </p:sp>
            <p:sp>
              <p:nvSpPr>
                <p:cNvPr id="123" name="Hình chữ nhật: Góc Tròn 12"/>
                <p:cNvSpPr/>
                <p:nvPr/>
              </p:nvSpPr>
              <p:spPr>
                <a:xfrm>
                  <a:off x="1079210" y="3636892"/>
                  <a:ext cx="4030718" cy="1659008"/>
                </a:xfrm>
                <a:custGeom>
                  <a:avLst/>
                  <a:gdLst>
                    <a:gd name="connsiteX0" fmla="*/ 0 w 3804811"/>
                    <a:gd name="connsiteY0" fmla="*/ 276507 h 1659008"/>
                    <a:gd name="connsiteX1" fmla="*/ 276507 w 3804811"/>
                    <a:gd name="connsiteY1" fmla="*/ 0 h 1659008"/>
                    <a:gd name="connsiteX2" fmla="*/ 3528304 w 3804811"/>
                    <a:gd name="connsiteY2" fmla="*/ 0 h 1659008"/>
                    <a:gd name="connsiteX3" fmla="*/ 3804811 w 3804811"/>
                    <a:gd name="connsiteY3" fmla="*/ 276507 h 1659008"/>
                    <a:gd name="connsiteX4" fmla="*/ 3804811 w 3804811"/>
                    <a:gd name="connsiteY4" fmla="*/ 1382501 h 1659008"/>
                    <a:gd name="connsiteX5" fmla="*/ 3528304 w 3804811"/>
                    <a:gd name="connsiteY5" fmla="*/ 1659008 h 1659008"/>
                    <a:gd name="connsiteX6" fmla="*/ 276507 w 3804811"/>
                    <a:gd name="connsiteY6" fmla="*/ 1659008 h 1659008"/>
                    <a:gd name="connsiteX7" fmla="*/ 0 w 3804811"/>
                    <a:gd name="connsiteY7" fmla="*/ 1382501 h 1659008"/>
                    <a:gd name="connsiteX8" fmla="*/ 0 w 3804811"/>
                    <a:gd name="connsiteY8" fmla="*/ 276507 h 1659008"/>
                    <a:gd name="connsiteX0-1" fmla="*/ 327660 w 3804811"/>
                    <a:gd name="connsiteY0-2" fmla="*/ 817527 h 1659008"/>
                    <a:gd name="connsiteX1-3" fmla="*/ 276507 w 3804811"/>
                    <a:gd name="connsiteY1-4" fmla="*/ 0 h 1659008"/>
                    <a:gd name="connsiteX2-5" fmla="*/ 3528304 w 3804811"/>
                    <a:gd name="connsiteY2-6" fmla="*/ 0 h 1659008"/>
                    <a:gd name="connsiteX3-7" fmla="*/ 3804811 w 3804811"/>
                    <a:gd name="connsiteY3-8" fmla="*/ 276507 h 1659008"/>
                    <a:gd name="connsiteX4-9" fmla="*/ 3804811 w 3804811"/>
                    <a:gd name="connsiteY4-10" fmla="*/ 1382501 h 1659008"/>
                    <a:gd name="connsiteX5-11" fmla="*/ 3528304 w 3804811"/>
                    <a:gd name="connsiteY5-12" fmla="*/ 1659008 h 1659008"/>
                    <a:gd name="connsiteX6-13" fmla="*/ 276507 w 3804811"/>
                    <a:gd name="connsiteY6-14" fmla="*/ 1659008 h 1659008"/>
                    <a:gd name="connsiteX7-15" fmla="*/ 0 w 3804811"/>
                    <a:gd name="connsiteY7-16" fmla="*/ 1382501 h 1659008"/>
                    <a:gd name="connsiteX8-17" fmla="*/ 327660 w 3804811"/>
                    <a:gd name="connsiteY8-18" fmla="*/ 817527 h 1659008"/>
                    <a:gd name="connsiteX0-19" fmla="*/ 327660 w 3804811"/>
                    <a:gd name="connsiteY0-20" fmla="*/ 817527 h 1659008"/>
                    <a:gd name="connsiteX1-21" fmla="*/ 276507 w 3804811"/>
                    <a:gd name="connsiteY1-22" fmla="*/ 0 h 1659008"/>
                    <a:gd name="connsiteX2-23" fmla="*/ 3528304 w 3804811"/>
                    <a:gd name="connsiteY2-24" fmla="*/ 0 h 1659008"/>
                    <a:gd name="connsiteX3-25" fmla="*/ 3804811 w 3804811"/>
                    <a:gd name="connsiteY3-26" fmla="*/ 276507 h 1659008"/>
                    <a:gd name="connsiteX4-27" fmla="*/ 3804811 w 3804811"/>
                    <a:gd name="connsiteY4-28" fmla="*/ 1382501 h 1659008"/>
                    <a:gd name="connsiteX5-29" fmla="*/ 3589811 w 3804811"/>
                    <a:gd name="connsiteY5-30" fmla="*/ 1300193 h 1659008"/>
                    <a:gd name="connsiteX6-31" fmla="*/ 276507 w 3804811"/>
                    <a:gd name="connsiteY6-32" fmla="*/ 1659008 h 1659008"/>
                    <a:gd name="connsiteX7-33" fmla="*/ 0 w 3804811"/>
                    <a:gd name="connsiteY7-34" fmla="*/ 1382501 h 1659008"/>
                    <a:gd name="connsiteX8-35" fmla="*/ 327660 w 3804811"/>
                    <a:gd name="connsiteY8-36" fmla="*/ 817527 h 1659008"/>
                    <a:gd name="connsiteX0-37" fmla="*/ 327660 w 3804811"/>
                    <a:gd name="connsiteY0-38" fmla="*/ 817527 h 1659008"/>
                    <a:gd name="connsiteX1-39" fmla="*/ 276507 w 3804811"/>
                    <a:gd name="connsiteY1-40" fmla="*/ 0 h 1659008"/>
                    <a:gd name="connsiteX2-41" fmla="*/ 3528304 w 3804811"/>
                    <a:gd name="connsiteY2-42" fmla="*/ 0 h 1659008"/>
                    <a:gd name="connsiteX3-43" fmla="*/ 3804811 w 3804811"/>
                    <a:gd name="connsiteY3-44" fmla="*/ 276507 h 1659008"/>
                    <a:gd name="connsiteX4-45" fmla="*/ 3804811 w 3804811"/>
                    <a:gd name="connsiteY4-46" fmla="*/ 1382501 h 1659008"/>
                    <a:gd name="connsiteX5-47" fmla="*/ 2705736 w 3804811"/>
                    <a:gd name="connsiteY5-48" fmla="*/ 1391633 h 1659008"/>
                    <a:gd name="connsiteX6-49" fmla="*/ 276507 w 3804811"/>
                    <a:gd name="connsiteY6-50" fmla="*/ 1659008 h 1659008"/>
                    <a:gd name="connsiteX7-51" fmla="*/ 0 w 3804811"/>
                    <a:gd name="connsiteY7-52" fmla="*/ 1382501 h 1659008"/>
                    <a:gd name="connsiteX8-53" fmla="*/ 327660 w 3804811"/>
                    <a:gd name="connsiteY8-54" fmla="*/ 817527 h 1659008"/>
                    <a:gd name="connsiteX0-55" fmla="*/ 327660 w 3804811"/>
                    <a:gd name="connsiteY0-56" fmla="*/ 817527 h 1659008"/>
                    <a:gd name="connsiteX1-57" fmla="*/ 276507 w 3804811"/>
                    <a:gd name="connsiteY1-58" fmla="*/ 0 h 1659008"/>
                    <a:gd name="connsiteX2-59" fmla="*/ 3528304 w 3804811"/>
                    <a:gd name="connsiteY2-60" fmla="*/ 0 h 1659008"/>
                    <a:gd name="connsiteX3-61" fmla="*/ 3804811 w 3804811"/>
                    <a:gd name="connsiteY3-62" fmla="*/ 276507 h 1659008"/>
                    <a:gd name="connsiteX4-63" fmla="*/ 3575356 w 3804811"/>
                    <a:gd name="connsiteY4-64" fmla="*/ 1214861 h 1659008"/>
                    <a:gd name="connsiteX5-65" fmla="*/ 2705736 w 3804811"/>
                    <a:gd name="connsiteY5-66" fmla="*/ 1391633 h 1659008"/>
                    <a:gd name="connsiteX6-67" fmla="*/ 276507 w 3804811"/>
                    <a:gd name="connsiteY6-68" fmla="*/ 1659008 h 1659008"/>
                    <a:gd name="connsiteX7-69" fmla="*/ 0 w 3804811"/>
                    <a:gd name="connsiteY7-70" fmla="*/ 1382501 h 1659008"/>
                    <a:gd name="connsiteX8-71" fmla="*/ 327660 w 3804811"/>
                    <a:gd name="connsiteY8-72" fmla="*/ 817527 h 16590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04811" h="1659008">
                      <a:moveTo>
                        <a:pt x="327660" y="817527"/>
                      </a:moveTo>
                      <a:cubicBezTo>
                        <a:pt x="327660" y="664816"/>
                        <a:pt x="123796" y="0"/>
                        <a:pt x="276507" y="0"/>
                      </a:cubicBezTo>
                      <a:lnTo>
                        <a:pt x="3528304" y="0"/>
                      </a:lnTo>
                      <a:cubicBezTo>
                        <a:pt x="3681015" y="0"/>
                        <a:pt x="3804811" y="123796"/>
                        <a:pt x="3804811" y="276507"/>
                      </a:cubicBezTo>
                      <a:lnTo>
                        <a:pt x="3575356" y="1214861"/>
                      </a:lnTo>
                      <a:cubicBezTo>
                        <a:pt x="3575356" y="1367572"/>
                        <a:pt x="2858447" y="1391633"/>
                        <a:pt x="2705736" y="1391633"/>
                      </a:cubicBezTo>
                      <a:lnTo>
                        <a:pt x="276507" y="1659008"/>
                      </a:lnTo>
                      <a:cubicBezTo>
                        <a:pt x="123796" y="1659008"/>
                        <a:pt x="0" y="1535212"/>
                        <a:pt x="0" y="1382501"/>
                      </a:cubicBezTo>
                      <a:cubicBezTo>
                        <a:pt x="0" y="1013836"/>
                        <a:pt x="327660" y="1186192"/>
                        <a:pt x="327660" y="817527"/>
                      </a:cubicBezTo>
                      <a:close/>
                    </a:path>
                  </a:pathLst>
                </a:custGeom>
                <a:noFill/>
                <a:ln>
                  <a:solidFill>
                    <a:srgbClr val="E56D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dirty="0">
                    <a:solidFill>
                      <a:srgbClr val="1E0E2F"/>
                    </a:solidFill>
                    <a:latin typeface="Calibri" panose="020F0502020204030204"/>
                    <a:sym typeface="Arial" panose="020B0604020202020204"/>
                  </a:endParaRPr>
                </a:p>
              </p:txBody>
            </p:sp>
            <p:grpSp>
              <p:nvGrpSpPr>
                <p:cNvPr id="124" name="Nhóm 53"/>
                <p:cNvGrpSpPr/>
                <p:nvPr/>
              </p:nvGrpSpPr>
              <p:grpSpPr>
                <a:xfrm>
                  <a:off x="1871779" y="3690935"/>
                  <a:ext cx="3702231" cy="1252129"/>
                  <a:chOff x="1698250" y="2022284"/>
                  <a:chExt cx="3702231" cy="1252129"/>
                </a:xfrm>
              </p:grpSpPr>
              <p:sp>
                <p:nvSpPr>
                  <p:cNvPr id="125" name="Hộp Văn bản 54"/>
                  <p:cNvSpPr txBox="1"/>
                  <p:nvPr/>
                </p:nvSpPr>
                <p:spPr>
                  <a:xfrm>
                    <a:off x="1702638" y="2022284"/>
                    <a:ext cx="3682248" cy="456324"/>
                  </a:xfrm>
                  <a:prstGeom prst="rect">
                    <a:avLst/>
                  </a:prstGeom>
                  <a:noFill/>
                </p:spPr>
                <p:txBody>
                  <a:bodyPr wrap="square" rtlCol="0">
                    <a:spAutoFit/>
                  </a:bodyPr>
                  <a:lstStyle/>
                  <a:p>
                    <a:pPr defTabSz="1219200">
                      <a:buClr>
                        <a:srgbClr val="000000"/>
                      </a:buClr>
                      <a:defRPr/>
                    </a:pPr>
                    <a:r>
                      <a:rPr lang="vi-VN" sz="3200" b="1" kern="0" dirty="0">
                        <a:solidFill>
                          <a:srgbClr val="EF8B26"/>
                        </a:solidFill>
                        <a:latin typeface="Calibri" panose="020F0502020204030204"/>
                        <a:cs typeface="Arial" panose="020B0604020202020204"/>
                        <a:sym typeface="Arial" panose="020B0604020202020204"/>
                      </a:rPr>
                      <a:t>Phân công </a:t>
                    </a:r>
                    <a:r>
                      <a:rPr lang="vi-VN" sz="3200" b="1" kern="0" dirty="0" err="1">
                        <a:solidFill>
                          <a:srgbClr val="EF8B26"/>
                        </a:solidFill>
                        <a:latin typeface="Calibri" panose="020F0502020204030204"/>
                        <a:cs typeface="Arial" panose="020B0604020202020204"/>
                        <a:sym typeface="Arial" panose="020B0604020202020204"/>
                      </a:rPr>
                      <a:t>đọc</a:t>
                    </a:r>
                    <a:r>
                      <a:rPr lang="vi-VN" sz="3200" b="1" kern="0" dirty="0">
                        <a:solidFill>
                          <a:srgbClr val="EF8B26"/>
                        </a:solidFill>
                        <a:latin typeface="Calibri" panose="020F0502020204030204"/>
                        <a:cs typeface="Arial" panose="020B0604020202020204"/>
                        <a:sym typeface="Arial" panose="020B0604020202020204"/>
                      </a:rPr>
                      <a:t> theo </a:t>
                    </a:r>
                    <a:r>
                      <a:rPr lang="vi-VN" sz="3200" b="1" kern="0" dirty="0" err="1">
                        <a:solidFill>
                          <a:srgbClr val="EF8B26"/>
                        </a:solidFill>
                        <a:latin typeface="Calibri" panose="020F0502020204030204"/>
                        <a:cs typeface="Arial" panose="020B0604020202020204"/>
                        <a:sym typeface="Arial" panose="020B0604020202020204"/>
                      </a:rPr>
                      <a:t>đoạn</a:t>
                    </a:r>
                    <a:endParaRPr lang="en-US" sz="3200" b="1" kern="0" dirty="0">
                      <a:solidFill>
                        <a:srgbClr val="EF8B26"/>
                      </a:solidFill>
                      <a:latin typeface="Calibri" panose="020F0502020204030204"/>
                      <a:cs typeface="Arial" panose="020B0604020202020204"/>
                      <a:sym typeface="Arial" panose="020B0604020202020204"/>
                    </a:endParaRPr>
                  </a:p>
                </p:txBody>
              </p:sp>
              <p:sp>
                <p:nvSpPr>
                  <p:cNvPr id="126" name="Hộp Văn bản 55"/>
                  <p:cNvSpPr txBox="1"/>
                  <p:nvPr/>
                </p:nvSpPr>
                <p:spPr>
                  <a:xfrm>
                    <a:off x="1718233" y="2415036"/>
                    <a:ext cx="3682248" cy="456324"/>
                  </a:xfrm>
                  <a:prstGeom prst="rect">
                    <a:avLst/>
                  </a:prstGeom>
                  <a:noFill/>
                </p:spPr>
                <p:txBody>
                  <a:bodyPr wrap="square" rtlCol="0">
                    <a:spAutoFit/>
                  </a:bodyPr>
                  <a:lstStyle/>
                  <a:p>
                    <a:pPr defTabSz="1219200">
                      <a:buClr>
                        <a:srgbClr val="000000"/>
                      </a:buClr>
                      <a:defRPr/>
                    </a:pPr>
                    <a:r>
                      <a:rPr lang="vi-VN" sz="3200" b="1" kern="0" dirty="0">
                        <a:solidFill>
                          <a:srgbClr val="9BCA40"/>
                        </a:solidFill>
                        <a:latin typeface="Calibri" panose="020F0502020204030204"/>
                        <a:cs typeface="Arial" panose="020B0604020202020204"/>
                        <a:sym typeface="Arial" panose="020B0604020202020204"/>
                      </a:rPr>
                      <a:t>Tất cả th</a:t>
                    </a:r>
                    <a:r>
                      <a:rPr lang="en-US" sz="3200" b="1" kern="0" dirty="0">
                        <a:solidFill>
                          <a:srgbClr val="9BCA40"/>
                        </a:solidFill>
                        <a:latin typeface="Calibri" panose="020F0502020204030204"/>
                        <a:cs typeface="Arial" panose="020B0604020202020204"/>
                        <a:sym typeface="Arial" panose="020B0604020202020204"/>
                      </a:rPr>
                      <a:t>à</a:t>
                    </a:r>
                    <a:r>
                      <a:rPr lang="vi-VN" sz="3200" b="1" kern="0" dirty="0">
                        <a:solidFill>
                          <a:srgbClr val="9BCA40"/>
                        </a:solidFill>
                        <a:latin typeface="Calibri" panose="020F0502020204030204"/>
                        <a:cs typeface="Arial" panose="020B0604020202020204"/>
                        <a:sym typeface="Arial" panose="020B0604020202020204"/>
                      </a:rPr>
                      <a:t>nh viên đều đọc</a:t>
                    </a:r>
                    <a:endParaRPr lang="en-US" sz="3200" b="1" kern="0" dirty="0">
                      <a:solidFill>
                        <a:srgbClr val="9BCA40"/>
                      </a:solidFill>
                      <a:latin typeface="Calibri" panose="020F0502020204030204"/>
                      <a:cs typeface="Arial" panose="020B0604020202020204"/>
                      <a:sym typeface="Arial" panose="020B0604020202020204"/>
                    </a:endParaRPr>
                  </a:p>
                </p:txBody>
              </p:sp>
              <p:sp>
                <p:nvSpPr>
                  <p:cNvPr id="127" name="Hộp Văn bản 56"/>
                  <p:cNvSpPr txBox="1"/>
                  <p:nvPr/>
                </p:nvSpPr>
                <p:spPr>
                  <a:xfrm>
                    <a:off x="1698250" y="2818089"/>
                    <a:ext cx="3682248" cy="456324"/>
                  </a:xfrm>
                  <a:prstGeom prst="rect">
                    <a:avLst/>
                  </a:prstGeom>
                  <a:noFill/>
                </p:spPr>
                <p:txBody>
                  <a:bodyPr wrap="square" rtlCol="0">
                    <a:spAutoFit/>
                  </a:bodyPr>
                  <a:lstStyle/>
                  <a:p>
                    <a:pPr defTabSz="1219200">
                      <a:buClr>
                        <a:srgbClr val="000000"/>
                      </a:buClr>
                      <a:defRPr/>
                    </a:pPr>
                    <a:r>
                      <a:rPr lang="vi-VN" sz="3200" b="1" kern="0" dirty="0" err="1">
                        <a:solidFill>
                          <a:srgbClr val="992E2E">
                            <a:lumMod val="60000"/>
                            <a:lumOff val="40000"/>
                          </a:srgbClr>
                        </a:solidFill>
                        <a:latin typeface="Calibri" panose="020F0502020204030204"/>
                        <a:cs typeface="Arial" panose="020B0604020202020204"/>
                        <a:sym typeface="Arial" panose="020B0604020202020204"/>
                      </a:rPr>
                      <a:t>Giải</a:t>
                    </a:r>
                    <a:r>
                      <a:rPr lang="vi-VN" sz="3200" b="1" kern="0" dirty="0">
                        <a:solidFill>
                          <a:srgbClr val="992E2E">
                            <a:lumMod val="60000"/>
                            <a:lumOff val="40000"/>
                          </a:srgbClr>
                        </a:solidFill>
                        <a:latin typeface="Calibri" panose="020F0502020204030204"/>
                        <a:cs typeface="Arial" panose="020B0604020202020204"/>
                        <a:sym typeface="Arial" panose="020B0604020202020204"/>
                      </a:rPr>
                      <a:t> </a:t>
                    </a:r>
                    <a:r>
                      <a:rPr lang="vi-VN" sz="3200" b="1" kern="0" dirty="0" err="1">
                        <a:solidFill>
                          <a:srgbClr val="992E2E">
                            <a:lumMod val="60000"/>
                            <a:lumOff val="40000"/>
                          </a:srgbClr>
                        </a:solidFill>
                        <a:latin typeface="Calibri" panose="020F0502020204030204"/>
                        <a:cs typeface="Arial" panose="020B0604020202020204"/>
                        <a:sym typeface="Arial" panose="020B0604020202020204"/>
                      </a:rPr>
                      <a:t>nghĩa</a:t>
                    </a:r>
                    <a:r>
                      <a:rPr lang="vi-VN" sz="3200" b="1" kern="0" dirty="0">
                        <a:solidFill>
                          <a:srgbClr val="992E2E">
                            <a:lumMod val="60000"/>
                            <a:lumOff val="40000"/>
                          </a:srgbClr>
                        </a:solidFill>
                        <a:latin typeface="Calibri" panose="020F0502020204030204"/>
                        <a:cs typeface="Arial" panose="020B0604020202020204"/>
                        <a:sym typeface="Arial" panose="020B0604020202020204"/>
                      </a:rPr>
                      <a:t> </a:t>
                    </a:r>
                    <a:r>
                      <a:rPr lang="vi-VN" sz="3200" b="1" kern="0" dirty="0" err="1">
                        <a:solidFill>
                          <a:srgbClr val="992E2E">
                            <a:lumMod val="60000"/>
                            <a:lumOff val="40000"/>
                          </a:srgbClr>
                        </a:solidFill>
                        <a:latin typeface="Calibri" panose="020F0502020204030204"/>
                        <a:cs typeface="Arial" panose="020B0604020202020204"/>
                        <a:sym typeface="Arial" panose="020B0604020202020204"/>
                      </a:rPr>
                      <a:t>từ</a:t>
                    </a:r>
                    <a:r>
                      <a:rPr lang="vi-VN" sz="3200" b="1" kern="0" dirty="0">
                        <a:solidFill>
                          <a:srgbClr val="992E2E">
                            <a:lumMod val="60000"/>
                            <a:lumOff val="40000"/>
                          </a:srgbClr>
                        </a:solidFill>
                        <a:latin typeface="Calibri" panose="020F0502020204030204"/>
                        <a:cs typeface="Arial" panose="020B0604020202020204"/>
                        <a:sym typeface="Arial" panose="020B0604020202020204"/>
                      </a:rPr>
                      <a:t> </a:t>
                    </a:r>
                    <a:r>
                      <a:rPr lang="vi-VN" sz="3200" b="1" kern="0" dirty="0" err="1">
                        <a:solidFill>
                          <a:srgbClr val="992E2E">
                            <a:lumMod val="60000"/>
                            <a:lumOff val="40000"/>
                          </a:srgbClr>
                        </a:solidFill>
                        <a:latin typeface="Calibri" panose="020F0502020204030204"/>
                        <a:cs typeface="Arial" panose="020B0604020202020204"/>
                        <a:sym typeface="Arial" panose="020B0604020202020204"/>
                      </a:rPr>
                      <a:t>cùng</a:t>
                    </a:r>
                    <a:r>
                      <a:rPr lang="vi-VN" sz="3200" b="1" kern="0" dirty="0">
                        <a:solidFill>
                          <a:srgbClr val="992E2E">
                            <a:lumMod val="60000"/>
                            <a:lumOff val="40000"/>
                          </a:srgbClr>
                        </a:solidFill>
                        <a:latin typeface="Calibri" panose="020F0502020204030204"/>
                        <a:cs typeface="Arial" panose="020B0604020202020204"/>
                        <a:sym typeface="Arial" panose="020B0604020202020204"/>
                      </a:rPr>
                      <a:t> nhau</a:t>
                    </a:r>
                    <a:endParaRPr lang="en-US" sz="3200" b="1" kern="0" dirty="0">
                      <a:solidFill>
                        <a:srgbClr val="992E2E">
                          <a:lumMod val="60000"/>
                          <a:lumOff val="40000"/>
                        </a:srgbClr>
                      </a:solidFill>
                      <a:latin typeface="Calibri" panose="020F0502020204030204"/>
                      <a:cs typeface="Arial" panose="020B0604020202020204"/>
                      <a:sym typeface="Arial" panose="020B0604020202020204"/>
                    </a:endParaRPr>
                  </a:p>
                </p:txBody>
              </p:sp>
            </p:grpSp>
          </p:grpSp>
          <p:sp>
            <p:nvSpPr>
              <p:cNvPr id="121" name="Hộp Văn bản 50"/>
              <p:cNvSpPr txBox="1"/>
              <p:nvPr/>
            </p:nvSpPr>
            <p:spPr>
              <a:xfrm>
                <a:off x="1456818" y="1497298"/>
                <a:ext cx="2092339" cy="648461"/>
              </a:xfrm>
              <a:prstGeom prst="rect">
                <a:avLst/>
              </a:prstGeom>
              <a:noFill/>
            </p:spPr>
            <p:txBody>
              <a:bodyPr wrap="square" rtlCol="0">
                <a:spAutoFit/>
              </a:bodyPr>
              <a:lstStyle/>
              <a:p>
                <a:pPr algn="ctr" defTabSz="1219200">
                  <a:buClr>
                    <a:srgbClr val="000000"/>
                  </a:buClr>
                  <a:defRPr/>
                </a:pPr>
                <a:r>
                  <a:rPr lang="vi-VN" sz="4800" b="1" kern="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Yêu </a:t>
                </a:r>
                <a:r>
                  <a:rPr lang="vi-VN" sz="4800" b="1" kern="0" dirty="0" err="1">
                    <a:solidFill>
                      <a:srgbClr val="FF0000"/>
                    </a:solidFill>
                    <a:latin typeface="Cambria" panose="02040503050406030204" pitchFamily="18" charset="0"/>
                    <a:ea typeface="Cambria" panose="02040503050406030204" pitchFamily="18" charset="0"/>
                    <a:cs typeface="Arial" panose="020B0604020202020204"/>
                    <a:sym typeface="Arial" panose="020B0604020202020204"/>
                  </a:rPr>
                  <a:t>cầu</a:t>
                </a:r>
                <a:endParaRPr lang="en-US" sz="4800" b="1" kern="0" dirty="0">
                  <a:solidFill>
                    <a:srgbClr val="FF0000"/>
                  </a:solidFill>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99" name="Nhóm 28"/>
            <p:cNvGrpSpPr/>
            <p:nvPr/>
          </p:nvGrpSpPr>
          <p:grpSpPr>
            <a:xfrm>
              <a:off x="1451675" y="780445"/>
              <a:ext cx="495116" cy="556163"/>
              <a:chOff x="1357497" y="832266"/>
              <a:chExt cx="656208" cy="847339"/>
            </a:xfrm>
          </p:grpSpPr>
          <p:grpSp>
            <p:nvGrpSpPr>
              <p:cNvPr id="114" name="Nhóm 43"/>
              <p:cNvGrpSpPr/>
              <p:nvPr/>
            </p:nvGrpSpPr>
            <p:grpSpPr>
              <a:xfrm>
                <a:off x="1357497" y="916633"/>
                <a:ext cx="607120" cy="762972"/>
                <a:chOff x="4234875" y="1979179"/>
                <a:chExt cx="607120" cy="762972"/>
              </a:xfrm>
            </p:grpSpPr>
            <p:grpSp>
              <p:nvGrpSpPr>
                <p:cNvPr id="116" name="Nhóm 45"/>
                <p:cNvGrpSpPr/>
                <p:nvPr/>
              </p:nvGrpSpPr>
              <p:grpSpPr>
                <a:xfrm>
                  <a:off x="4234875" y="1979179"/>
                  <a:ext cx="607120" cy="577549"/>
                  <a:chOff x="4297137" y="1963045"/>
                  <a:chExt cx="607120" cy="577549"/>
                </a:xfrm>
              </p:grpSpPr>
              <p:sp>
                <p:nvSpPr>
                  <p:cNvPr id="118" name="Hình Bầu dục 47"/>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a:solidFill>
                        <a:srgbClr val="FFFFFF"/>
                      </a:solidFill>
                      <a:latin typeface="Calibri" panose="020F0502020204030204"/>
                      <a:sym typeface="Arial" panose="020B0604020202020204"/>
                    </a:endParaRPr>
                  </a:p>
                </p:txBody>
              </p:sp>
              <p:sp>
                <p:nvSpPr>
                  <p:cNvPr id="119" name="Hình Bầu dục 48"/>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a:solidFill>
                        <a:srgbClr val="FFFFFF"/>
                      </a:solidFill>
                      <a:latin typeface="Calibri" panose="020F0502020204030204"/>
                      <a:sym typeface="Arial" panose="020B0604020202020204"/>
                    </a:endParaRPr>
                  </a:p>
                </p:txBody>
              </p:sp>
            </p:grpSp>
            <p:sp>
              <p:nvSpPr>
                <p:cNvPr id="117" name="Hộp Văn bản 46"/>
                <p:cNvSpPr txBox="1"/>
                <p:nvPr/>
              </p:nvSpPr>
              <p:spPr>
                <a:xfrm flipH="1">
                  <a:off x="4452344" y="2046922"/>
                  <a:ext cx="57394" cy="695229"/>
                </a:xfrm>
                <a:prstGeom prst="rect">
                  <a:avLst/>
                </a:prstGeom>
                <a:noFill/>
              </p:spPr>
              <p:txBody>
                <a:bodyPr wrap="square" rtlCol="0">
                  <a:spAutoFit/>
                </a:bodyPr>
                <a:lstStyle/>
                <a:p>
                  <a:pPr defTabSz="1219200">
                    <a:buClr>
                      <a:srgbClr val="000000"/>
                    </a:buClr>
                    <a:defRPr/>
                  </a:pPr>
                  <a:endParaRPr lang="en-US" sz="3200" kern="0" dirty="0">
                    <a:solidFill>
                      <a:srgbClr val="000000"/>
                    </a:solidFill>
                    <a:latin typeface="Coiny"/>
                    <a:cs typeface="Arial" panose="020B0604020202020204"/>
                    <a:sym typeface="Arial" panose="020B0604020202020204"/>
                  </a:endParaRPr>
                </a:p>
              </p:txBody>
            </p:sp>
          </p:grpSp>
          <p:pic>
            <p:nvPicPr>
              <p:cNvPr id="115" name="Hình ảnh 44" descr="Ảnh có chứa đồng hồ, tối&#10;&#10;Mô tả được tạo tự động"/>
              <p:cNvPicPr>
                <a:picLocks noChangeAspect="1"/>
              </p:cNvPicPr>
              <p:nvPr/>
            </p:nvPicPr>
            <p:blipFill rotWithShape="1">
              <a:blip r:embed="rId6"/>
              <a:srcRect t="27390" r="49735" b="25821"/>
              <a:stretch>
                <a:fillRect/>
              </a:stretch>
            </p:blipFill>
            <p:spPr>
              <a:xfrm>
                <a:off x="1393119" y="832266"/>
                <a:ext cx="620586" cy="577676"/>
              </a:xfrm>
              <a:prstGeom prst="rect">
                <a:avLst/>
              </a:prstGeom>
            </p:spPr>
          </p:pic>
        </p:grpSp>
        <p:grpSp>
          <p:nvGrpSpPr>
            <p:cNvPr id="100" name="Nhóm 29"/>
            <p:cNvGrpSpPr/>
            <p:nvPr/>
          </p:nvGrpSpPr>
          <p:grpSpPr>
            <a:xfrm>
              <a:off x="1425586" y="1227510"/>
              <a:ext cx="495116" cy="556163"/>
              <a:chOff x="1357497" y="832266"/>
              <a:chExt cx="656208" cy="847339"/>
            </a:xfrm>
          </p:grpSpPr>
          <p:grpSp>
            <p:nvGrpSpPr>
              <p:cNvPr id="108" name="Nhóm 37"/>
              <p:cNvGrpSpPr/>
              <p:nvPr/>
            </p:nvGrpSpPr>
            <p:grpSpPr>
              <a:xfrm>
                <a:off x="1357497" y="916633"/>
                <a:ext cx="607120" cy="762972"/>
                <a:chOff x="4234875" y="1979179"/>
                <a:chExt cx="607120" cy="762972"/>
              </a:xfrm>
            </p:grpSpPr>
            <p:grpSp>
              <p:nvGrpSpPr>
                <p:cNvPr id="110" name="Nhóm 39"/>
                <p:cNvGrpSpPr/>
                <p:nvPr/>
              </p:nvGrpSpPr>
              <p:grpSpPr>
                <a:xfrm>
                  <a:off x="4234875" y="1979179"/>
                  <a:ext cx="607120" cy="577549"/>
                  <a:chOff x="4297137" y="1963045"/>
                  <a:chExt cx="607120" cy="577549"/>
                </a:xfrm>
              </p:grpSpPr>
              <p:sp>
                <p:nvSpPr>
                  <p:cNvPr id="112" name="Hình Bầu dục 41"/>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a:solidFill>
                        <a:srgbClr val="FFFFFF"/>
                      </a:solidFill>
                      <a:latin typeface="Calibri" panose="020F0502020204030204"/>
                      <a:sym typeface="Arial" panose="020B0604020202020204"/>
                    </a:endParaRPr>
                  </a:p>
                </p:txBody>
              </p:sp>
              <p:sp>
                <p:nvSpPr>
                  <p:cNvPr id="113" name="Hình Bầu dục 42"/>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a:solidFill>
                        <a:srgbClr val="FFFFFF"/>
                      </a:solidFill>
                      <a:latin typeface="Calibri" panose="020F0502020204030204"/>
                      <a:sym typeface="Arial" panose="020B0604020202020204"/>
                    </a:endParaRPr>
                  </a:p>
                </p:txBody>
              </p:sp>
            </p:grpSp>
            <p:sp>
              <p:nvSpPr>
                <p:cNvPr id="111" name="Hộp Văn bản 40"/>
                <p:cNvSpPr txBox="1"/>
                <p:nvPr/>
              </p:nvSpPr>
              <p:spPr>
                <a:xfrm flipH="1">
                  <a:off x="4452344" y="2046922"/>
                  <a:ext cx="57394" cy="695229"/>
                </a:xfrm>
                <a:prstGeom prst="rect">
                  <a:avLst/>
                </a:prstGeom>
                <a:noFill/>
              </p:spPr>
              <p:txBody>
                <a:bodyPr wrap="square" rtlCol="0">
                  <a:spAutoFit/>
                </a:bodyPr>
                <a:lstStyle/>
                <a:p>
                  <a:pPr defTabSz="1219200">
                    <a:buClr>
                      <a:srgbClr val="000000"/>
                    </a:buClr>
                    <a:defRPr/>
                  </a:pPr>
                  <a:endParaRPr lang="en-US" sz="3200" kern="0" dirty="0">
                    <a:solidFill>
                      <a:srgbClr val="000000"/>
                    </a:solidFill>
                    <a:latin typeface="Coiny"/>
                    <a:cs typeface="Arial" panose="020B0604020202020204"/>
                    <a:sym typeface="Arial" panose="020B0604020202020204"/>
                  </a:endParaRPr>
                </a:p>
              </p:txBody>
            </p:sp>
          </p:grpSp>
          <p:pic>
            <p:nvPicPr>
              <p:cNvPr id="109" name="Hình ảnh 38" descr="Ảnh có chứa đồng hồ, tối&#10;&#10;Mô tả được tạo tự động"/>
              <p:cNvPicPr>
                <a:picLocks noChangeAspect="1"/>
              </p:cNvPicPr>
              <p:nvPr/>
            </p:nvPicPr>
            <p:blipFill rotWithShape="1">
              <a:blip r:embed="rId6"/>
              <a:srcRect t="27390" r="49735" b="25821"/>
              <a:stretch>
                <a:fillRect/>
              </a:stretch>
            </p:blipFill>
            <p:spPr>
              <a:xfrm>
                <a:off x="1393119" y="832266"/>
                <a:ext cx="620586" cy="577676"/>
              </a:xfrm>
              <a:prstGeom prst="rect">
                <a:avLst/>
              </a:prstGeom>
            </p:spPr>
          </p:pic>
        </p:grpSp>
        <p:grpSp>
          <p:nvGrpSpPr>
            <p:cNvPr id="101" name="Nhóm 30"/>
            <p:cNvGrpSpPr/>
            <p:nvPr/>
          </p:nvGrpSpPr>
          <p:grpSpPr>
            <a:xfrm>
              <a:off x="1411504" y="1707605"/>
              <a:ext cx="495116" cy="556163"/>
              <a:chOff x="1357497" y="832266"/>
              <a:chExt cx="656208" cy="847339"/>
            </a:xfrm>
          </p:grpSpPr>
          <p:grpSp>
            <p:nvGrpSpPr>
              <p:cNvPr id="102" name="Nhóm 31"/>
              <p:cNvGrpSpPr/>
              <p:nvPr/>
            </p:nvGrpSpPr>
            <p:grpSpPr>
              <a:xfrm>
                <a:off x="1357497" y="916633"/>
                <a:ext cx="607120" cy="762972"/>
                <a:chOff x="4234875" y="1979179"/>
                <a:chExt cx="607120" cy="762972"/>
              </a:xfrm>
            </p:grpSpPr>
            <p:grpSp>
              <p:nvGrpSpPr>
                <p:cNvPr id="104" name="Nhóm 33"/>
                <p:cNvGrpSpPr/>
                <p:nvPr/>
              </p:nvGrpSpPr>
              <p:grpSpPr>
                <a:xfrm>
                  <a:off x="4234875" y="1979179"/>
                  <a:ext cx="607120" cy="577549"/>
                  <a:chOff x="4297137" y="1963045"/>
                  <a:chExt cx="607120" cy="577549"/>
                </a:xfrm>
              </p:grpSpPr>
              <p:sp>
                <p:nvSpPr>
                  <p:cNvPr id="106" name="Hình Bầu dục 35"/>
                  <p:cNvSpPr/>
                  <p:nvPr/>
                </p:nvSpPr>
                <p:spPr>
                  <a:xfrm>
                    <a:off x="4297137" y="1982649"/>
                    <a:ext cx="549726" cy="557945"/>
                  </a:xfrm>
                  <a:prstGeom prst="ellipse">
                    <a:avLst/>
                  </a:prstGeom>
                  <a:solidFill>
                    <a:srgbClr val="FFFFFF"/>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a:solidFill>
                        <a:srgbClr val="FFFFFF"/>
                      </a:solidFill>
                      <a:latin typeface="Calibri" panose="020F0502020204030204"/>
                      <a:sym typeface="Arial" panose="020B0604020202020204"/>
                    </a:endParaRPr>
                  </a:p>
                </p:txBody>
              </p:sp>
              <p:sp>
                <p:nvSpPr>
                  <p:cNvPr id="107" name="Hình Bầu dục 36"/>
                  <p:cNvSpPr/>
                  <p:nvPr/>
                </p:nvSpPr>
                <p:spPr>
                  <a:xfrm>
                    <a:off x="4354531" y="1963045"/>
                    <a:ext cx="549726" cy="557945"/>
                  </a:xfrm>
                  <a:prstGeom prst="ellipse">
                    <a:avLst/>
                  </a:prstGeom>
                  <a:noFill/>
                  <a:ln>
                    <a:solidFill>
                      <a:srgbClr val="221F1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defRPr/>
                    </a:pPr>
                    <a:endParaRPr lang="en-US" sz="1865" kern="0">
                      <a:solidFill>
                        <a:srgbClr val="FFFFFF"/>
                      </a:solidFill>
                      <a:latin typeface="Calibri" panose="020F0502020204030204"/>
                      <a:sym typeface="Arial" panose="020B0604020202020204"/>
                    </a:endParaRPr>
                  </a:p>
                </p:txBody>
              </p:sp>
            </p:grpSp>
            <p:sp>
              <p:nvSpPr>
                <p:cNvPr id="105" name="Hộp Văn bản 34"/>
                <p:cNvSpPr txBox="1"/>
                <p:nvPr/>
              </p:nvSpPr>
              <p:spPr>
                <a:xfrm flipH="1">
                  <a:off x="4452344" y="2046922"/>
                  <a:ext cx="57394" cy="695229"/>
                </a:xfrm>
                <a:prstGeom prst="rect">
                  <a:avLst/>
                </a:prstGeom>
                <a:noFill/>
              </p:spPr>
              <p:txBody>
                <a:bodyPr wrap="square" rtlCol="0">
                  <a:spAutoFit/>
                </a:bodyPr>
                <a:lstStyle/>
                <a:p>
                  <a:pPr defTabSz="1219200">
                    <a:buClr>
                      <a:srgbClr val="000000"/>
                    </a:buClr>
                    <a:defRPr/>
                  </a:pPr>
                  <a:endParaRPr lang="en-US" sz="3200" kern="0" dirty="0">
                    <a:solidFill>
                      <a:srgbClr val="000000"/>
                    </a:solidFill>
                    <a:latin typeface="Coiny"/>
                    <a:cs typeface="Arial" panose="020B0604020202020204"/>
                    <a:sym typeface="Arial" panose="020B0604020202020204"/>
                  </a:endParaRPr>
                </a:p>
              </p:txBody>
            </p:sp>
          </p:grpSp>
          <p:pic>
            <p:nvPicPr>
              <p:cNvPr id="103" name="Hình ảnh 32" descr="Ảnh có chứa đồng hồ, tối&#10;&#10;Mô tả được tạo tự động"/>
              <p:cNvPicPr>
                <a:picLocks noChangeAspect="1"/>
              </p:cNvPicPr>
              <p:nvPr/>
            </p:nvPicPr>
            <p:blipFill rotWithShape="1">
              <a:blip r:embed="rId6"/>
              <a:srcRect t="27390" r="49735" b="25821"/>
              <a:stretch>
                <a:fillRect/>
              </a:stretch>
            </p:blipFill>
            <p:spPr>
              <a:xfrm>
                <a:off x="1393119" y="832266"/>
                <a:ext cx="620586" cy="577676"/>
              </a:xfrm>
              <a:prstGeom prst="rect">
                <a:avLst/>
              </a:prstGeom>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0-#ppt_w/2"/>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500" fill="hold"/>
                                        <p:tgtEl>
                                          <p:spTgt spid="97"/>
                                        </p:tgtEl>
                                        <p:attrNameLst>
                                          <p:attrName>ppt_x</p:attrName>
                                        </p:attrNameLst>
                                      </p:cBhvr>
                                      <p:tavLst>
                                        <p:tav tm="0">
                                          <p:val>
                                            <p:strVal val="0-#ppt_w/2"/>
                                          </p:val>
                                        </p:tav>
                                        <p:tav tm="100000">
                                          <p:val>
                                            <p:strVal val="#ppt_x"/>
                                          </p:val>
                                        </p:tav>
                                      </p:tavLst>
                                    </p:anim>
                                    <p:anim calcmode="lin" valueType="num">
                                      <p:cBhvr additive="base">
                                        <p:cTn id="16" dur="500" fill="hold"/>
                                        <p:tgtEl>
                                          <p:spTgt spid="97"/>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additive="base">
                                        <p:cTn id="19" dur="500" fill="hold"/>
                                        <p:tgtEl>
                                          <p:spTgt spid="76"/>
                                        </p:tgtEl>
                                        <p:attrNameLst>
                                          <p:attrName>ppt_x</p:attrName>
                                        </p:attrNameLst>
                                      </p:cBhvr>
                                      <p:tavLst>
                                        <p:tav tm="0">
                                          <p:val>
                                            <p:strVal val="1+#ppt_w/2"/>
                                          </p:val>
                                        </p:tav>
                                        <p:tav tm="100000">
                                          <p:val>
                                            <p:strVal val="#ppt_x"/>
                                          </p:val>
                                        </p:tav>
                                      </p:tavLst>
                                    </p:anim>
                                    <p:anim calcmode="lin" valueType="num">
                                      <p:cBhvr additive="base">
                                        <p:cTn id="20"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8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2019}"/>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1599</Words>
  <Application>Microsoft Office PowerPoint</Application>
  <PresentationFormat>Màn hình rộng</PresentationFormat>
  <Paragraphs>216</Paragraphs>
  <Slides>32</Slides>
  <Notes>21</Notes>
  <HiddenSlides>0</HiddenSlides>
  <MMClips>0</MMClips>
  <ScaleCrop>false</ScaleCrop>
  <HeadingPairs>
    <vt:vector size="6" baseType="variant">
      <vt:variant>
        <vt:lpstr>Phông được Dùng</vt:lpstr>
      </vt:variant>
      <vt:variant>
        <vt:i4>14</vt:i4>
      </vt:variant>
      <vt:variant>
        <vt:lpstr>Chủ đề</vt:lpstr>
      </vt:variant>
      <vt:variant>
        <vt:i4>4</vt:i4>
      </vt:variant>
      <vt:variant>
        <vt:lpstr>Tiêu đề Bản chiếu</vt:lpstr>
      </vt:variant>
      <vt:variant>
        <vt:i4>32</vt:i4>
      </vt:variant>
    </vt:vector>
  </HeadingPairs>
  <TitlesOfParts>
    <vt:vector size="50" baseType="lpstr">
      <vt:lpstr>等线</vt:lpstr>
      <vt:lpstr>#9Slide03 Arima Madurai Black</vt:lpstr>
      <vt:lpstr>#9Slide07 HoneyCream</vt:lpstr>
      <vt:lpstr>Arial</vt:lpstr>
      <vt:lpstr>Calibri</vt:lpstr>
      <vt:lpstr>Calibri Light</vt:lpstr>
      <vt:lpstr>Cambria</vt:lpstr>
      <vt:lpstr>Coiny</vt:lpstr>
      <vt:lpstr>Jua</vt:lpstr>
      <vt:lpstr>SVN-Newton</vt:lpstr>
      <vt:lpstr>SVN-Ready</vt:lpstr>
      <vt:lpstr>Times New Roman</vt:lpstr>
      <vt:lpstr>Wingdings</vt:lpstr>
      <vt:lpstr>汉仪粗宋简</vt:lpstr>
      <vt:lpstr>1_Office 主题​​</vt:lpstr>
      <vt:lpstr>2_Office 主题​​</vt:lpstr>
      <vt:lpstr>Office 主题​​</vt:lpstr>
      <vt:lpstr>自定义设计方案</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Giỏi Phạm Thị</cp:lastModifiedBy>
  <cp:revision>53</cp:revision>
  <dcterms:created xsi:type="dcterms:W3CDTF">2023-08-08T08:44:00Z</dcterms:created>
  <dcterms:modified xsi:type="dcterms:W3CDTF">2023-10-28T01:45:07Z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97B0D34396814001B83652EA12C44F1C_13</vt:lpwstr>
  </property>
  <property fmtid="{D5CDD505-2E9C-101B-9397-08002B2CF9AE}" pid="3" name="KSOProductBuildVer">
    <vt:lpwstr>1033-12.2.0.13215</vt:lpwstr>
  </property>
</Properties>
</file>