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56" r:id="rId5"/>
    <p:sldId id="258" r:id="rId6"/>
    <p:sldId id="261" r:id="rId7"/>
    <p:sldId id="262" r:id="rId8"/>
    <p:sldId id="263" r:id="rId9"/>
    <p:sldId id="264" r:id="rId10"/>
    <p:sldId id="271" r:id="rId11"/>
    <p:sldId id="269" r:id="rId12"/>
    <p:sldId id="268" r:id="rId13"/>
    <p:sldId id="270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291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7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18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2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5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6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0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3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1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2C85-91B4-4ED0-974D-65CF411F5D29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7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32C85-91B4-4ED0-974D-65CF411F5D29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CF6E8-ADCF-4F3E-90B0-F3864F666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2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6" y="252653"/>
            <a:ext cx="1558931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6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332028" y="575661"/>
            <a:ext cx="7527945" cy="5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7" tIns="53883" rIns="107767" bIns="5388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5" b="1" dirty="0">
                <a:solidFill>
                  <a:srgbClr val="002060"/>
                </a:solidFill>
                <a:latin typeface="Times New Roman" pitchFamily="18" charset="0"/>
              </a:rPr>
              <a:t>TRƯỜNG TIỂU HỌC HIỆP HOÀ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22304" y="5500748"/>
            <a:ext cx="5200649" cy="66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767" tIns="53883" rIns="107767" bIns="53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50"/>
              </a:spcBef>
              <a:defRPr/>
            </a:pP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230010" y="1520345"/>
            <a:ext cx="10125074" cy="581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767" tIns="53883" rIns="107767" bIns="53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LỊCH SỬ &amp; ĐỊA LÍ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Trung</a:t>
            </a:r>
          </a:p>
          <a:p>
            <a:pPr algn="ctr" eaLnBrk="1" hangingPunct="1">
              <a:spcBef>
                <a:spcPts val="1350"/>
              </a:spcBef>
              <a:defRPr/>
            </a:pP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Sách Giáo Khoa Tiếng Việt lớp 1 tập 2 - Kết nối Tri thức với cuộc sống (Kèm  bao sách) | Shopee Việt Nam">
            <a:extLst>
              <a:ext uri="{FF2B5EF4-FFF2-40B4-BE49-F238E27FC236}">
                <a16:creationId xmlns:a16="http://schemas.microsoft.com/office/drawing/2014/main" id="{1A6791F7-F248-659F-8CB3-C5AD33716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9" t="44803" r="22145" b="8309"/>
          <a:stretch/>
        </p:blipFill>
        <p:spPr bwMode="auto">
          <a:xfrm>
            <a:off x="-284186" y="4492900"/>
            <a:ext cx="2824021" cy="26785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5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Đọc thông tin và quan sát hình 1, em hãy: • Kể tên một số sông ở vùng Duyên hải miền Trung. • Trình bày đặc điểm sông ngòi của vùng Duyên hải miền Trung.   (ảnh 1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20" y="-182880"/>
            <a:ext cx="6377940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021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49040" y="1234440"/>
            <a:ext cx="4131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TÁC ĐỘNG TÍCH CỰC</a:t>
            </a:r>
          </a:p>
        </p:txBody>
      </p:sp>
      <p:pic>
        <p:nvPicPr>
          <p:cNvPr id="9220" name="Picture 4" descr="Hướng tới nuôi trồng thủy sản bền vữ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33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hai thác, nuôi trồng thủy sản theo hướng bền vữ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029" y="0"/>
            <a:ext cx="7932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ợi ý những bãi biển đẹp cho kỳ nghỉ Tết Dương lịch 2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72" y="0"/>
            <a:ext cx="62978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Kinh nghiệm du lịch Huế tự túc, phượt, bụi từ A đến 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15" y="-24230"/>
            <a:ext cx="7783648" cy="68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96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201771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Nỗi ám ảnh khó xóa mờ về thiên tai, lũ lụt ở miền Trung | VTV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0410" cy="684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ưa lớn liên tục, các tỉnh miền núi phía Bắc đề phòng sạt lở đất, đá |  VT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0"/>
            <a:ext cx="12014835" cy="715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iến đổi khí hậu khiến hạn hán mùa hè có khả năng xảy ra gấp 20 lầ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78" y="-252253"/>
            <a:ext cx="12192000" cy="735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8421" y="1471682"/>
            <a:ext cx="455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TÁC ĐỘNG TIÊU CỰC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378" y="-211820"/>
            <a:ext cx="12535218" cy="73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04"/>
            <a:ext cx="12192000" cy="7137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àng loạt hồ thủy điện, thủy lợi miền Trung xả nước để đón lũ - Tuổi Trẻ  Onlin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9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714778"/>
              </p:ext>
            </p:extLst>
          </p:nvPr>
        </p:nvGraphicFramePr>
        <p:xfrm>
          <a:off x="461653" y="143409"/>
          <a:ext cx="3130534" cy="6432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0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6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6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6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6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603453"/>
              </p:ext>
            </p:extLst>
          </p:nvPr>
        </p:nvGraphicFramePr>
        <p:xfrm>
          <a:off x="3592187" y="143410"/>
          <a:ext cx="8272153" cy="643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2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6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6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6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6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7620" y="2789770"/>
            <a:ext cx="9692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dải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hẹp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bởi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817620" y="4112770"/>
            <a:ext cx="8046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c) 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7620" y="5435950"/>
            <a:ext cx="8046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ngòi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dốc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7621" y="1466590"/>
            <a:ext cx="788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854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00651 0.5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0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00013 -0.197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8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2.08333E-6 -0.161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92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00378 -0.200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83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93+ hình về mô hình dãy trường sơn - N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9" cy="58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3667" y="6027313"/>
            <a:ext cx="32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6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ước Chân Trên Dãy Trường Sơn - Tốp Ca Na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1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2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7127" y="6203545"/>
            <a:ext cx="548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Bài 24. Dải đồng bằng Duyên hải miền Trung (Địa lý 4) – ÔN THI ĐỊA LÝ –  NUTS Xinh Đẹp (Ăn là Vui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58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984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úi Bạch Mã Huế: TOP 6 trải nghiệm hấp dẫn nhất 2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1"/>
            <a:ext cx="12192000" cy="640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7350" y="6211669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351" y="4624388"/>
            <a:ext cx="9614263" cy="77060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Đèo Hải Vân - Thiên hạ đệ nhất hùng quan - Tạp chí Kiến Tr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0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61116" y="6176963"/>
            <a:ext cx="271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0591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Phong Nha Kẻ Bàng - Khám phá kỳ quan đệ nhất động ở Quảng B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17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3240" y="6176963"/>
            <a:ext cx="7173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Bình)</a:t>
            </a:r>
          </a:p>
        </p:txBody>
      </p:sp>
    </p:spTree>
    <p:extLst>
      <p:ext uri="{BB962C8B-B14F-4D97-AF65-F5344CB8AC3E}">
        <p14:creationId xmlns:p14="http://schemas.microsoft.com/office/powerpoint/2010/main" val="27139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ường Sa Lớn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3222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Quần đảo Hoàng Sa bao gồm những nhóm đảo chính nào? - Pháp Luật Môi Trường  Điện Tử"/>
          <p:cNvSpPr>
            <a:spLocks noChangeAspect="1" noChangeArrowheads="1"/>
          </p:cNvSpPr>
          <p:nvPr/>
        </p:nvSpPr>
        <p:spPr bwMode="auto">
          <a:xfrm>
            <a:off x="7676514" y="-1127443"/>
            <a:ext cx="5445125" cy="544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6" name="Picture 12" descr="Quần đảo Hoàng Sa bao gồm những nhóm đảo chính nào? - Pháp Luật Môi Trường 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20" y="0"/>
            <a:ext cx="585978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14134" y="6086475"/>
            <a:ext cx="5976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</a:t>
            </a:r>
          </a:p>
        </p:txBody>
      </p:sp>
    </p:spTree>
    <p:extLst>
      <p:ext uri="{BB962C8B-B14F-4D97-AF65-F5344CB8AC3E}">
        <p14:creationId xmlns:p14="http://schemas.microsoft.com/office/powerpoint/2010/main" val="110467040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172" name="Picture 4" descr="Phá Tam Giang – vùng đầm phá nước lợ lớn nhất Đông Nam 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" y="548640"/>
            <a:ext cx="7143750" cy="500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180" y="5915353"/>
            <a:ext cx="747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7769610" y="1282095"/>
            <a:ext cx="4125210" cy="35394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    </a:t>
            </a:r>
            <a:r>
              <a:rPr lang="en-US" sz="2800" dirty="0" err="1"/>
              <a:t>Đầm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/>
              <a:t>am </a:t>
            </a:r>
            <a:r>
              <a:rPr lang="en-US" sz="2800" dirty="0" err="1"/>
              <a:t>Giang</a:t>
            </a:r>
            <a:r>
              <a:rPr lang="en-US" sz="2800" dirty="0"/>
              <a:t> – </a:t>
            </a:r>
            <a:r>
              <a:rPr lang="en-US" sz="2800" dirty="0" err="1"/>
              <a:t>Cầu</a:t>
            </a:r>
            <a:r>
              <a:rPr lang="en-US" sz="2800" dirty="0"/>
              <a:t> Hai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khoảng</a:t>
            </a:r>
            <a:r>
              <a:rPr lang="en-US" sz="2800" dirty="0"/>
              <a:t> 70 km, </a:t>
            </a:r>
            <a:r>
              <a:rPr lang="en-US" sz="2800" dirty="0" err="1"/>
              <a:t>diện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216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km2,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/>
              <a:t> </a:t>
            </a:r>
            <a:r>
              <a:rPr lang="en-US" sz="2800" dirty="0" err="1"/>
              <a:t>tỉnh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Huế</a:t>
            </a:r>
            <a:r>
              <a:rPr lang="en-US" sz="2800" dirty="0"/>
              <a:t>.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vùng</a:t>
            </a:r>
            <a:r>
              <a:rPr lang="en-US" sz="2800" dirty="0"/>
              <a:t> </a:t>
            </a:r>
            <a:r>
              <a:rPr lang="en-US" sz="2800" dirty="0" err="1"/>
              <a:t>đầm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Nam Á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,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endParaRPr lang="en-US" sz="2800" dirty="0"/>
          </a:p>
          <a:p>
            <a:pPr algn="just"/>
            <a:r>
              <a:rPr lang="en-US" sz="2800" dirty="0" err="1"/>
              <a:t>phong</a:t>
            </a:r>
            <a:r>
              <a:rPr lang="en-US" sz="2800" dirty="0"/>
              <a:t> </a:t>
            </a:r>
            <a:r>
              <a:rPr lang="en-US" sz="2800" dirty="0" err="1"/>
              <a:t>phú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9330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230</Words>
  <Application>Microsoft Office PowerPoint</Application>
  <PresentationFormat>Màn hình rộng</PresentationFormat>
  <Paragraphs>27</Paragraphs>
  <Slides>15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Giỏi Phạm Thị</cp:lastModifiedBy>
  <cp:revision>17</cp:revision>
  <dcterms:created xsi:type="dcterms:W3CDTF">2023-08-03T12:49:48Z</dcterms:created>
  <dcterms:modified xsi:type="dcterms:W3CDTF">2023-09-22T08:41:58Z</dcterms:modified>
</cp:coreProperties>
</file>