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50" d="100"/>
          <a:sy n="50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6AA6C-A1E7-4C9D-9014-2A52F6ED6F0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18A67-C466-4BD6-AEB0-610D9E24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26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4F47FC-7DDA-437C-B530-5D2B9D8CDC9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18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24F0B-CE1F-4AF2-8422-45CF235266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9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9778AA-9326-42C1-BC69-D59599B1E7C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74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625F66-657D-4014-94BF-764C79F21B1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28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6A8D99-4F1A-488D-9355-18A3D3995E1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26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1"/>
          </a:p>
        </p:txBody>
      </p:sp>
      <p:sp>
        <p:nvSpPr>
          <p:cNvPr id="9933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813E93-B71D-47BA-AD99-2FCE3CB15E6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263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1"/>
          </a:p>
        </p:txBody>
      </p:sp>
      <p:sp>
        <p:nvSpPr>
          <p:cNvPr id="10138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8729DB-78A4-4BF0-B359-8CB7C6342AE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655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1E61-1C8D-4860-A668-C2C178F6CB2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C4D3-D4F0-46A5-9F10-FA0EAA4E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7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1E61-1C8D-4860-A668-C2C178F6CB2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C4D3-D4F0-46A5-9F10-FA0EAA4E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31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1E61-1C8D-4860-A668-C2C178F6CB2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C4D3-D4F0-46A5-9F10-FA0EAA4E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4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1E61-1C8D-4860-A668-C2C178F6CB2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C4D3-D4F0-46A5-9F10-FA0EAA4E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6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1E61-1C8D-4860-A668-C2C178F6CB2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C4D3-D4F0-46A5-9F10-FA0EAA4E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7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1E61-1C8D-4860-A668-C2C178F6CB2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C4D3-D4F0-46A5-9F10-FA0EAA4E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5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1E61-1C8D-4860-A668-C2C178F6CB2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C4D3-D4F0-46A5-9F10-FA0EAA4E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3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1E61-1C8D-4860-A668-C2C178F6CB2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C4D3-D4F0-46A5-9F10-FA0EAA4E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6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1E61-1C8D-4860-A668-C2C178F6CB2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C4D3-D4F0-46A5-9F10-FA0EAA4E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4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1E61-1C8D-4860-A668-C2C178F6CB2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C4D3-D4F0-46A5-9F10-FA0EAA4E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0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1E61-1C8D-4860-A668-C2C178F6CB2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C4D3-D4F0-46A5-9F10-FA0EAA4E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0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E1E61-1C8D-4860-A668-C2C178F6CB2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AC4D3-D4F0-46A5-9F10-FA0EAA4E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1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SUS\Desktop\CHUY&#202;N%20&#272;&#7872;%209A\Ricky%20Martin%20-%20The%20Cup%20of%20Life%20(Live)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SUS\Desktop\CHUY&#202;N%20&#272;&#7872;%209A\Ricky%20Martin%20-%20The%20Cup%20of%20Life%20(Live)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uppieren 13"/>
          <p:cNvGrpSpPr>
            <a:grpSpLocks/>
          </p:cNvGrpSpPr>
          <p:nvPr/>
        </p:nvGrpSpPr>
        <p:grpSpPr bwMode="auto">
          <a:xfrm>
            <a:off x="8839200" y="-15875"/>
            <a:ext cx="3476624" cy="6858000"/>
            <a:chOff x="8957071" y="-4"/>
            <a:chExt cx="3389981" cy="6858004"/>
          </a:xfrm>
          <a:solidFill>
            <a:srgbClr val="0000FF"/>
          </a:solidFill>
        </p:grpSpPr>
        <p:grpSp>
          <p:nvGrpSpPr>
            <p:cNvPr id="63537" name="Gruppieren 11"/>
            <p:cNvGrpSpPr>
              <a:grpSpLocks/>
            </p:cNvGrpSpPr>
            <p:nvPr/>
          </p:nvGrpSpPr>
          <p:grpSpPr bwMode="auto">
            <a:xfrm>
              <a:off x="8957071" y="-4"/>
              <a:ext cx="3389981" cy="6858004"/>
              <a:chOff x="8957071" y="-4"/>
              <a:chExt cx="3389981" cy="6858004"/>
            </a:xfrm>
            <a:grpFill/>
          </p:grpSpPr>
          <p:grpSp>
            <p:nvGrpSpPr>
              <p:cNvPr id="63539" name="Gruppieren 3"/>
              <p:cNvGrpSpPr>
                <a:grpSpLocks/>
              </p:cNvGrpSpPr>
              <p:nvPr/>
            </p:nvGrpSpPr>
            <p:grpSpPr bwMode="auto">
              <a:xfrm>
                <a:off x="8957071" y="-4"/>
                <a:ext cx="3389981" cy="6858004"/>
                <a:chOff x="8957071" y="-4"/>
                <a:chExt cx="3389981" cy="6858004"/>
              </a:xfrm>
              <a:grpFill/>
            </p:grpSpPr>
            <p:grpSp>
              <p:nvGrpSpPr>
                <p:cNvPr id="63543" name="Gruppieren 4"/>
                <p:cNvGrpSpPr>
                  <a:grpSpLocks/>
                </p:cNvGrpSpPr>
                <p:nvPr/>
              </p:nvGrpSpPr>
              <p:grpSpPr bwMode="auto">
                <a:xfrm>
                  <a:off x="8957071" y="-4"/>
                  <a:ext cx="3234929" cy="6858004"/>
                  <a:chOff x="8957071" y="-4"/>
                  <a:chExt cx="3234929" cy="6858004"/>
                </a:xfrm>
                <a:grpFill/>
              </p:grpSpPr>
              <p:sp>
                <p:nvSpPr>
                  <p:cNvPr id="11" name="Gleichschenkliges Dreieck 6"/>
                  <p:cNvSpPr/>
                  <p:nvPr/>
                </p:nvSpPr>
                <p:spPr>
                  <a:xfrm rot="10800000">
                    <a:off x="8957071" y="-4"/>
                    <a:ext cx="1117611" cy="6858004"/>
                  </a:xfrm>
                  <a:prstGeom prst="triangle">
                    <a:avLst>
                      <a:gd name="adj" fmla="val 50000"/>
                    </a:avLst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2" name="Rechteck 7"/>
                  <p:cNvSpPr/>
                  <p:nvPr/>
                </p:nvSpPr>
                <p:spPr>
                  <a:xfrm>
                    <a:off x="9515877" y="-4"/>
                    <a:ext cx="2676383" cy="685800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63544" name="Textfeld 5"/>
                <p:cNvSpPr txBox="1">
                  <a:spLocks noChangeArrowheads="1"/>
                </p:cNvSpPr>
                <p:nvPr/>
              </p:nvSpPr>
              <p:spPr bwMode="auto">
                <a:xfrm>
                  <a:off x="9515876" y="858706"/>
                  <a:ext cx="2831176" cy="40318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sz="3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altLang="en-US" sz="32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PHIẾU </a:t>
                  </a:r>
                </a:p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sz="3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sz="3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altLang="en-US" sz="32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ĐÁNH GIÁ</a:t>
                  </a:r>
                </a:p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altLang="en-US" sz="32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PHẨM CHẤT, NĂNG LỰC</a:t>
                  </a:r>
                </a:p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sz="3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6" name="Gerader Verbinder 8"/>
              <p:cNvCxnSpPr>
                <a:cxnSpLocks/>
              </p:cNvCxnSpPr>
              <p:nvPr/>
            </p:nvCxnSpPr>
            <p:spPr>
              <a:xfrm>
                <a:off x="9059235" y="-4"/>
                <a:ext cx="588216" cy="6858004"/>
              </a:xfrm>
              <a:prstGeom prst="line">
                <a:avLst/>
              </a:prstGeom>
              <a:grpFill/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Gleichschenkliges Dreieck 9"/>
              <p:cNvSpPr/>
              <p:nvPr/>
            </p:nvSpPr>
            <p:spPr>
              <a:xfrm rot="16200000">
                <a:off x="10892374" y="1351118"/>
                <a:ext cx="590550" cy="1999935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" name="Gleichschenkliges Dreieck 10"/>
              <p:cNvSpPr/>
              <p:nvPr/>
            </p:nvSpPr>
            <p:spPr>
              <a:xfrm>
                <a:off x="10577762" y="6034088"/>
                <a:ext cx="713598" cy="823912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pic>
          <p:nvPicPr>
            <p:cNvPr id="63538" name="Grafik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62684">
              <a:off x="9953995" y="4489712"/>
              <a:ext cx="1442696" cy="14426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6019" name="Grafik 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49976">
            <a:off x="9864725" y="17462"/>
            <a:ext cx="1171576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3078163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4" descr="https://o.remove.bg/downloads/2e451d1b-cfa1-489a-9712-cad38014f701/Picturecuoi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3027363"/>
            <a:ext cx="457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1208088"/>
          <a:ext cx="8682037" cy="3295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2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4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037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HS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06" marB="45706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CHẤT;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NĂNG LỰC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06" marB="45706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06" marB="45706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ạt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06" marB="45706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19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</a:p>
                  </a:txBody>
                  <a:tcPr marL="91433" marR="91433" marT="45706" marB="45706">
                    <a:solidFill>
                      <a:srgbClr val="0000FF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06" marB="45706">
                    <a:solidFill>
                      <a:srgbClr val="0000FF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06" marB="45706">
                    <a:solidFill>
                      <a:srgbClr val="0000FF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06" marB="45706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19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</a:p>
                  </a:txBody>
                  <a:tcPr marL="91433" marR="91433" marT="45706" marB="45706">
                    <a:solidFill>
                      <a:srgbClr val="0000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19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</a:t>
                      </a:r>
                    </a:p>
                  </a:txBody>
                  <a:tcPr marL="91433" marR="91433" marT="45706" marB="45706">
                    <a:solidFill>
                      <a:srgbClr val="0000FF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en-US" sz="20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GQVĐ,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06" marB="45706">
                    <a:solidFill>
                      <a:srgbClr val="0000FF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06" marB="45706">
                    <a:solidFill>
                      <a:srgbClr val="0000FF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06" marB="45706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65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</a:t>
                      </a:r>
                    </a:p>
                  </a:txBody>
                  <a:tcPr marL="91433" marR="91433" marT="45706" marB="45706">
                    <a:solidFill>
                      <a:srgbClr val="0000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19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</a:t>
                      </a:r>
                    </a:p>
                  </a:txBody>
                  <a:tcPr marL="91433" marR="91433" marT="45706" marB="45706">
                    <a:solidFill>
                      <a:srgbClr val="0000FF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thù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06" marB="45706">
                    <a:solidFill>
                      <a:srgbClr val="0000FF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06" marB="45706">
                    <a:solidFill>
                      <a:srgbClr val="0000FF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06" marB="45706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19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</a:t>
                      </a:r>
                    </a:p>
                  </a:txBody>
                  <a:tcPr marL="91433" marR="91433" marT="45706" marB="45706">
                    <a:solidFill>
                      <a:srgbClr val="0000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86055" name="Group 3"/>
          <p:cNvGrpSpPr>
            <a:grpSpLocks/>
          </p:cNvGrpSpPr>
          <p:nvPr/>
        </p:nvGrpSpPr>
        <p:grpSpPr bwMode="auto">
          <a:xfrm>
            <a:off x="6886575" y="2136775"/>
            <a:ext cx="1477963" cy="2128838"/>
            <a:chOff x="5701602" y="1584048"/>
            <a:chExt cx="1477393" cy="2066517"/>
          </a:xfrm>
        </p:grpSpPr>
        <p:pic>
          <p:nvPicPr>
            <p:cNvPr id="86058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9196" y="2391117"/>
              <a:ext cx="398146" cy="399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59" name="Picture 4" descr="https://o.remove.bg/downloads/2e451d1b-cfa1-489a-9712-cad38014f701/Picturecuoi-removebg-preview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9547" y="2391776"/>
              <a:ext cx="457808" cy="45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60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9196" y="3217858"/>
              <a:ext cx="398146" cy="399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61" name="Picture 4" descr="https://o.remove.bg/downloads/2e451d1b-cfa1-489a-9712-cad38014f701/Picturecuoi-removebg-preview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187" y="3197617"/>
              <a:ext cx="457808" cy="45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62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1602" y="1637898"/>
              <a:ext cx="398146" cy="399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63" name="Picture 4" descr="https://o.remove.bg/downloads/2e451d1b-cfa1-489a-9712-cad38014f701/Picturecuoi-removebg-preview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502" y="1584048"/>
              <a:ext cx="457808" cy="45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Curved Down Ribbon 4"/>
          <p:cNvSpPr/>
          <p:nvPr/>
        </p:nvSpPr>
        <p:spPr>
          <a:xfrm>
            <a:off x="268288" y="57150"/>
            <a:ext cx="8093075" cy="1028700"/>
          </a:xfrm>
          <a:prstGeom prst="ellipseRibb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TÊN NHÓM: …….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057" name="Picture 2" descr="Lồng đèn đỏ trung - Thanh Trú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4503738"/>
            <a:ext cx="5481637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187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uppieren 13"/>
          <p:cNvGrpSpPr>
            <a:grpSpLocks/>
          </p:cNvGrpSpPr>
          <p:nvPr/>
        </p:nvGrpSpPr>
        <p:grpSpPr bwMode="auto">
          <a:xfrm>
            <a:off x="8874125" y="0"/>
            <a:ext cx="3317875" cy="6858000"/>
            <a:chOff x="8957071" y="-4"/>
            <a:chExt cx="3234929" cy="6858004"/>
          </a:xfrm>
          <a:solidFill>
            <a:srgbClr val="0000FF"/>
          </a:solidFill>
        </p:grpSpPr>
        <p:grpSp>
          <p:nvGrpSpPr>
            <p:cNvPr id="64561" name="Gruppieren 11"/>
            <p:cNvGrpSpPr>
              <a:grpSpLocks/>
            </p:cNvGrpSpPr>
            <p:nvPr/>
          </p:nvGrpSpPr>
          <p:grpSpPr bwMode="auto">
            <a:xfrm>
              <a:off x="8957071" y="-4"/>
              <a:ext cx="3234929" cy="6858004"/>
              <a:chOff x="8957071" y="-4"/>
              <a:chExt cx="3234929" cy="6858004"/>
            </a:xfrm>
            <a:grpFill/>
          </p:grpSpPr>
          <p:grpSp>
            <p:nvGrpSpPr>
              <p:cNvPr id="64563" name="Gruppieren 3"/>
              <p:cNvGrpSpPr>
                <a:grpSpLocks/>
              </p:cNvGrpSpPr>
              <p:nvPr/>
            </p:nvGrpSpPr>
            <p:grpSpPr bwMode="auto">
              <a:xfrm>
                <a:off x="8957071" y="-4"/>
                <a:ext cx="3234929" cy="6858004"/>
                <a:chOff x="8957071" y="-4"/>
                <a:chExt cx="3234929" cy="6858004"/>
              </a:xfrm>
              <a:grpFill/>
            </p:grpSpPr>
            <p:grpSp>
              <p:nvGrpSpPr>
                <p:cNvPr id="64567" name="Gruppieren 4"/>
                <p:cNvGrpSpPr>
                  <a:grpSpLocks/>
                </p:cNvGrpSpPr>
                <p:nvPr/>
              </p:nvGrpSpPr>
              <p:grpSpPr bwMode="auto">
                <a:xfrm>
                  <a:off x="8957071" y="-4"/>
                  <a:ext cx="3234929" cy="6858004"/>
                  <a:chOff x="8957071" y="-4"/>
                  <a:chExt cx="3234929" cy="6858004"/>
                </a:xfrm>
                <a:grpFill/>
              </p:grpSpPr>
              <p:sp>
                <p:nvSpPr>
                  <p:cNvPr id="11" name="Gleichschenkliges Dreieck 6"/>
                  <p:cNvSpPr/>
                  <p:nvPr/>
                </p:nvSpPr>
                <p:spPr>
                  <a:xfrm rot="10800000">
                    <a:off x="8957071" y="-4"/>
                    <a:ext cx="1117521" cy="6858004"/>
                  </a:xfrm>
                  <a:prstGeom prst="triangle">
                    <a:avLst>
                      <a:gd name="adj" fmla="val 50000"/>
                    </a:avLst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2" name="Rechteck 7"/>
                  <p:cNvSpPr/>
                  <p:nvPr/>
                </p:nvSpPr>
                <p:spPr>
                  <a:xfrm>
                    <a:off x="9515832" y="-4"/>
                    <a:ext cx="2676168" cy="685800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64568" name="Textfeld 5"/>
                <p:cNvSpPr txBox="1">
                  <a:spLocks noChangeArrowheads="1"/>
                </p:cNvSpPr>
                <p:nvPr/>
              </p:nvSpPr>
              <p:spPr bwMode="auto">
                <a:xfrm>
                  <a:off x="9449428" y="858706"/>
                  <a:ext cx="2665050" cy="353943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sz="3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altLang="en-US" sz="32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PHIẾU </a:t>
                  </a:r>
                </a:p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sz="3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sz="3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altLang="en-US" sz="32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ĐÁNH GIÁ</a:t>
                  </a:r>
                </a:p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altLang="en-US" sz="32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SẢN PHẨM</a:t>
                  </a:r>
                </a:p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sz="3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6" name="Gerader Verbinder 8"/>
              <p:cNvCxnSpPr>
                <a:cxnSpLocks/>
              </p:cNvCxnSpPr>
              <p:nvPr/>
            </p:nvCxnSpPr>
            <p:spPr>
              <a:xfrm>
                <a:off x="9059227" y="-4"/>
                <a:ext cx="588169" cy="6858004"/>
              </a:xfrm>
              <a:prstGeom prst="line">
                <a:avLst/>
              </a:prstGeom>
              <a:grpFill/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Gleichschenkliges Dreieck 9"/>
              <p:cNvSpPr/>
              <p:nvPr/>
            </p:nvSpPr>
            <p:spPr>
              <a:xfrm rot="16200000">
                <a:off x="10892195" y="1351198"/>
                <a:ext cx="590550" cy="1999774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" name="Gleichschenkliges Dreieck 10"/>
              <p:cNvSpPr/>
              <p:nvPr/>
            </p:nvSpPr>
            <p:spPr>
              <a:xfrm>
                <a:off x="10577632" y="6034088"/>
                <a:ext cx="713541" cy="823912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pic>
          <p:nvPicPr>
            <p:cNvPr id="64562" name="Grafik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62684">
              <a:off x="9953995" y="3980826"/>
              <a:ext cx="1442696" cy="14426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7043" name="Grafik 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49976">
            <a:off x="9864725" y="17462"/>
            <a:ext cx="1171576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0" y="-3175"/>
          <a:ext cx="8810625" cy="4722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36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6727">
                <a:tc rowSpan="2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CHÍ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 marT="45672" marB="45672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 ĐÁNH GIÁ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 marT="45672" marB="45672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 marT="45672" marB="45672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 marT="45672" marB="45672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 marT="45672" marB="4567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381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 marT="45672" marB="45672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1454" marR="91454" marT="45672" marB="45672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91454" marR="91454" marT="45672" marB="45672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1454" marR="91454" marT="45672" marB="4567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381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 marT="45672" marB="45672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91454" marR="91454" marT="45672" marB="45672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91454" marR="91454" marT="45672" marB="45672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1454" marR="91454" marT="45672" marB="4567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381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thẩm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 marT="45672" marB="45672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91454" marR="91454" marT="45672" marB="45672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1454" marR="91454" marT="45672" marB="45672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1454" marR="91454" marT="45672" marB="4567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87076" name="Group 1"/>
          <p:cNvGrpSpPr>
            <a:grpSpLocks/>
          </p:cNvGrpSpPr>
          <p:nvPr/>
        </p:nvGrpSpPr>
        <p:grpSpPr bwMode="auto">
          <a:xfrm>
            <a:off x="4468813" y="1379538"/>
            <a:ext cx="3711575" cy="3068637"/>
            <a:chOff x="4468402" y="1146181"/>
            <a:chExt cx="3711986" cy="3069103"/>
          </a:xfrm>
        </p:grpSpPr>
        <p:pic>
          <p:nvPicPr>
            <p:cNvPr id="87078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7550" y="1146181"/>
              <a:ext cx="663575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079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7550" y="2239963"/>
              <a:ext cx="663575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080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402" y="3475509"/>
              <a:ext cx="663575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081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6163" y="1146181"/>
              <a:ext cx="784225" cy="67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082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6163" y="2306638"/>
              <a:ext cx="784225" cy="67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083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5705" y="3535834"/>
              <a:ext cx="784225" cy="67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084" name="Picture 4" descr="https://o.remove.bg/downloads/2e451d1b-cfa1-489a-9712-cad38014f701/Picturecuoi-removebg-preview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4088" y="1147763"/>
              <a:ext cx="747712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085" name="Picture 4" descr="https://o.remove.bg/downloads/2e451d1b-cfa1-489a-9712-cad38014f701/Picturecuoi-removebg-preview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0439" y="2277428"/>
              <a:ext cx="747712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086" name="Picture 4" descr="https://o.remove.bg/downloads/2e451d1b-cfa1-489a-9712-cad38014f701/Picturecuoi-removebg-preview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4088" y="3475509"/>
              <a:ext cx="747712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7077" name="Picture 2" descr="Lồng đèn đỏ trung - Thanh Trú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4656138"/>
            <a:ext cx="3732212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957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620963" y="71438"/>
            <a:ext cx="9471025" cy="2987675"/>
            <a:chOff x="2621280" y="345440"/>
            <a:chExt cx="9470708" cy="2987516"/>
          </a:xfrm>
        </p:grpSpPr>
        <p:pic>
          <p:nvPicPr>
            <p:cNvPr id="88071" name="Picture 2" descr="bài 4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5268" y="1618456"/>
              <a:ext cx="6858000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621280" y="345440"/>
              <a:ext cx="9470708" cy="1108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514350" indent="-514350" algn="ctr">
                <a:buFontTx/>
                <a:buAutoNum type="arabicParenR"/>
                <a:defRPr/>
              </a:pP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1?</a:t>
              </a:r>
            </a:p>
            <a:p>
              <a:pPr algn="ctr">
                <a:defRPr/>
              </a:pP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998788" y="3221038"/>
            <a:ext cx="9093200" cy="3617912"/>
            <a:chOff x="2998788" y="3221038"/>
            <a:chExt cx="9093200" cy="3617436"/>
          </a:xfrm>
        </p:grpSpPr>
        <p:sp>
          <p:nvSpPr>
            <p:cNvPr id="21" name="Rectangle 20"/>
            <p:cNvSpPr/>
            <p:nvPr/>
          </p:nvSpPr>
          <p:spPr bwMode="auto">
            <a:xfrm>
              <a:off x="2998788" y="3221038"/>
              <a:ext cx="9093200" cy="725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2)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88070" name="Picture 4" descr="Toán lớp 3 Cánh Diều: Ôn tập về hình học và đo lườ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241" y="3861475"/>
              <a:ext cx="5640060" cy="29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583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 descr="4 khu phố lồng đèn Trung thu nổi tiếng Sài Gòn bạn nhất định phải đến - Báo  Phụ N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" b="8910"/>
          <a:stretch>
            <a:fillRect/>
          </a:stretch>
        </p:blipFill>
        <p:spPr bwMode="auto">
          <a:xfrm>
            <a:off x="30163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0163" y="0"/>
            <a:ext cx="7392987" cy="890588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1515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Làng nghề lồng đèn Phú Bình | Đặc sản địa phương | Báo ảnh Dân tộc và Miền  nú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7" y="-1588"/>
            <a:ext cx="11935506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0" y="0"/>
            <a:ext cx="5465763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33249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6" descr="Đèn lồng ống vàng trang trí làm đẹp- Lồng Đèn|Xưởng đèn lồng Hội 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30" y="-200026"/>
            <a:ext cx="1175657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2" name="Picture 8" descr="https://o.remove.bg/downloads/c7fa9614-d459-4291-905d-749e55c6a2ef/l%E1%BB%93ng_%C4%91%C3%A8n_3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 t="1379" r="48946" b="15874"/>
          <a:stretch>
            <a:fillRect/>
          </a:stretch>
        </p:blipFill>
        <p:spPr bwMode="auto">
          <a:xfrm rot="-211950">
            <a:off x="3443288" y="1997075"/>
            <a:ext cx="3300412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06830" y="3454399"/>
            <a:ext cx="2308225" cy="3219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2344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5 Cách làm lồng đèn trung thu cho trẻ tại nhà đơn giản, độc đáo |  Clean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7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31763" y="5473700"/>
            <a:ext cx="12060237" cy="1384300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25p.</a:t>
            </a:r>
          </a:p>
        </p:txBody>
      </p:sp>
    </p:spTree>
    <p:extLst>
      <p:ext uri="{BB962C8B-B14F-4D97-AF65-F5344CB8AC3E}">
        <p14:creationId xmlns:p14="http://schemas.microsoft.com/office/powerpoint/2010/main" val="70635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6" descr="https://o.remove.bg/downloads/aee5ed5c-2bbf-49e1-80fe-a08d7494748e/pngtree-glass-cup-decoration-illustration-image_1451667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6" t="11874" r="24969" b="13094"/>
          <a:stretch>
            <a:fillRect/>
          </a:stretch>
        </p:blipFill>
        <p:spPr bwMode="auto">
          <a:xfrm>
            <a:off x="0" y="4760913"/>
            <a:ext cx="15113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ular Callout 13"/>
          <p:cNvSpPr/>
          <p:nvPr/>
        </p:nvSpPr>
        <p:spPr bwMode="auto">
          <a:xfrm>
            <a:off x="857250" y="3905250"/>
            <a:ext cx="2359025" cy="714375"/>
          </a:xfrm>
          <a:prstGeom prst="wedgeRoundRectCallout">
            <a:avLst>
              <a:gd name="adj1" fmla="val -47812"/>
              <a:gd name="adj2" fmla="val 942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1999" cy="914401"/>
          </a:xfrm>
          <a:solidFill>
            <a:srgbClr val="014BC8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2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VẬT DỤNG &amp; CÁCH SỬ DỤNG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09" name="Slide Number Placeholder 1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8779046-1EEF-4B51-BE1F-646B15E9F192}" type="slidenum">
              <a:rPr lang="en-US" altLang="en-US" sz="1200" smtClean="0">
                <a:solidFill>
                  <a:srgbClr val="898989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" name="Ricky Martin - The Cup of Life (Liv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488" y="15240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2" name="Picture 2" descr="https://o.remove.bg/downloads/b4832c56-53da-4f2b-b899-11d0587897a1/eee0e78b79201fa8ab2875554d15fc2c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4" t="2869" r="19664" b="4668"/>
          <a:stretch>
            <a:fillRect/>
          </a:stretch>
        </p:blipFill>
        <p:spPr bwMode="auto">
          <a:xfrm>
            <a:off x="0" y="914400"/>
            <a:ext cx="159067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2117725" y="1692275"/>
            <a:ext cx="1492250" cy="750888"/>
          </a:xfrm>
          <a:prstGeom prst="wedgeRoundRectCallout">
            <a:avLst>
              <a:gd name="adj1" fmla="val -106203"/>
              <a:gd name="adj2" fmla="val 486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206625" y="1763713"/>
            <a:ext cx="1311275" cy="541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82650" y="4010025"/>
            <a:ext cx="2271713" cy="463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8316" name="Picture 6" descr="https://o.remove.bg/downloads/4a8fbebe-2d0c-46a3-a868-dba69d6ed26d/de25649b51740e3bbaa3647c6a614c1c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4400" r="-798" b="17137"/>
          <a:stretch>
            <a:fillRect/>
          </a:stretch>
        </p:blipFill>
        <p:spPr bwMode="auto">
          <a:xfrm>
            <a:off x="3784600" y="1063625"/>
            <a:ext cx="23749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ular Callout 17"/>
          <p:cNvSpPr/>
          <p:nvPr/>
        </p:nvSpPr>
        <p:spPr bwMode="auto">
          <a:xfrm>
            <a:off x="6232525" y="1166813"/>
            <a:ext cx="2114550" cy="828675"/>
          </a:xfrm>
          <a:prstGeom prst="wedgeRoundRectCallout">
            <a:avLst>
              <a:gd name="adj1" fmla="val -73947"/>
              <a:gd name="adj2" fmla="val 29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6240463" y="1314450"/>
            <a:ext cx="210185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8319" name="Group 23"/>
          <p:cNvGrpSpPr>
            <a:grpSpLocks/>
          </p:cNvGrpSpPr>
          <p:nvPr/>
        </p:nvGrpSpPr>
        <p:grpSpPr bwMode="auto">
          <a:xfrm>
            <a:off x="3921125" y="3540125"/>
            <a:ext cx="2882900" cy="3317875"/>
            <a:chOff x="3244850" y="3533775"/>
            <a:chExt cx="2882900" cy="3317875"/>
          </a:xfrm>
        </p:grpSpPr>
        <p:sp>
          <p:nvSpPr>
            <p:cNvPr id="25" name="Rounded Rectangular Callout 24"/>
            <p:cNvSpPr/>
            <p:nvPr/>
          </p:nvSpPr>
          <p:spPr bwMode="auto">
            <a:xfrm>
              <a:off x="3597275" y="3533775"/>
              <a:ext cx="2051050" cy="708025"/>
            </a:xfrm>
            <a:prstGeom prst="wedgeRoundRectCallout">
              <a:avLst>
                <a:gd name="adj1" fmla="val 927"/>
                <a:gd name="adj2" fmla="val 115095"/>
                <a:gd name="adj3" fmla="val 16667"/>
              </a:avLst>
            </a:prstGeom>
            <a:solidFill>
              <a:srgbClr val="014B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8327" name="Picture 4" descr="https://o.remove.bg/downloads/70fdd366-88c6-42aa-a415-56d74e3151b8/Picturegiaymau-removebg-preview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02" t="16252" r="16454" b="25092"/>
            <a:stretch>
              <a:fillRect/>
            </a:stretch>
          </p:blipFill>
          <p:spPr bwMode="auto">
            <a:xfrm>
              <a:off x="3244850" y="4362450"/>
              <a:ext cx="288290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Rectangle 21"/>
          <p:cNvSpPr/>
          <p:nvPr/>
        </p:nvSpPr>
        <p:spPr bwMode="auto">
          <a:xfrm>
            <a:off x="4281488" y="3654425"/>
            <a:ext cx="2039937" cy="481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8321" name="Picture 28" descr="https://o.remove.bg/downloads/3dd569d9-551b-4815-acf8-b1af4f52db0f/a5e2b058e3dfb0739ff243b09b614858.jpg_720x720q80-removebg-preview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" t="17178" r="7793" b="15115"/>
          <a:stretch>
            <a:fillRect/>
          </a:stretch>
        </p:blipFill>
        <p:spPr bwMode="auto">
          <a:xfrm>
            <a:off x="8115300" y="5005388"/>
            <a:ext cx="2328863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ular Callout 29"/>
          <p:cNvSpPr/>
          <p:nvPr/>
        </p:nvSpPr>
        <p:spPr bwMode="auto">
          <a:xfrm>
            <a:off x="8316913" y="4003675"/>
            <a:ext cx="2051050" cy="708025"/>
          </a:xfrm>
          <a:prstGeom prst="wedgeRoundRectCallout">
            <a:avLst>
              <a:gd name="adj1" fmla="val 927"/>
              <a:gd name="adj2" fmla="val 115095"/>
              <a:gd name="adj3" fmla="val 16667"/>
            </a:avLst>
          </a:prstGeom>
          <a:solidFill>
            <a:srgbClr val="014B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8323" name="Picture 30" descr="https://o.remove.bg/downloads/8e9d0219-dea5-4e46-8e75-63033159d9b3/afe7fb4d2a1c45ac8eed73f2aa445381-removebg-preview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213" y="1927225"/>
            <a:ext cx="25019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ounded Rectangular Callout 35"/>
          <p:cNvSpPr/>
          <p:nvPr/>
        </p:nvSpPr>
        <p:spPr bwMode="auto">
          <a:xfrm>
            <a:off x="7639050" y="2689225"/>
            <a:ext cx="2114550" cy="828675"/>
          </a:xfrm>
          <a:prstGeom prst="wedgeRoundRectCallout">
            <a:avLst>
              <a:gd name="adj1" fmla="val 87077"/>
              <a:gd name="adj2" fmla="val -290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 bwMode="auto">
          <a:xfrm>
            <a:off x="7658100" y="2813050"/>
            <a:ext cx="210185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</a:t>
            </a:r>
          </a:p>
        </p:txBody>
      </p:sp>
    </p:spTree>
    <p:extLst>
      <p:ext uri="{BB962C8B-B14F-4D97-AF65-F5344CB8AC3E}">
        <p14:creationId xmlns:p14="http://schemas.microsoft.com/office/powerpoint/2010/main" val="3025994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1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B3D4648E-B101-470C-99CD-7EDA48F8B421}" type="slidenum">
              <a:rPr lang="en-US" altLang="en-US" sz="1200" smtClean="0">
                <a:solidFill>
                  <a:srgbClr val="898989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" name="Ricky Martin - The Cup of Life (Liv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488" y="15240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24" descr="Khéo tay làm lồng đèn xinh cho bé đón tết trung thu | Mẹo Nuôi 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282" b="4832"/>
          <a:stretch>
            <a:fillRect/>
          </a:stretch>
        </p:blipFill>
        <p:spPr bwMode="auto">
          <a:xfrm>
            <a:off x="1965325" y="914400"/>
            <a:ext cx="82613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1999" cy="914401"/>
          </a:xfrm>
          <a:solidFill>
            <a:srgbClr val="014BC8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2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CHẾ TẠO SẢN PHẨM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847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320</Words>
  <Application>Microsoft Office PowerPoint</Application>
  <PresentationFormat>Màn hình rộng</PresentationFormat>
  <Paragraphs>67</Paragraphs>
  <Slides>9</Slides>
  <Notes>7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. XÁC ĐỊNH VẬT DỤNG &amp; CÁCH SỬ DỤNG</vt:lpstr>
      <vt:lpstr>. HƯỚNG DẪN CHẾ TẠO SẢN PHẨM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Giỏi Phạm Thị</cp:lastModifiedBy>
  <cp:revision>4</cp:revision>
  <dcterms:created xsi:type="dcterms:W3CDTF">2023-08-28T11:06:06Z</dcterms:created>
  <dcterms:modified xsi:type="dcterms:W3CDTF">2024-04-08T15:30:04Z</dcterms:modified>
</cp:coreProperties>
</file>