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ppt/media/image5.jpg" ContentType="image/png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37" autoAdjust="0"/>
  </p:normalViewPr>
  <p:slideViewPr>
    <p:cSldViewPr snapToGrid="0">
      <p:cViewPr varScale="1">
        <p:scale>
          <a:sx n="46" d="100"/>
          <a:sy n="46" d="100"/>
        </p:scale>
        <p:origin x="95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B479B-1D18-9308-026E-E145B2C77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25847-8AE4-48AE-9B63-2297FA329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76949-3B5C-58CC-B0E1-3BBFD5B5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42DE6-EBE6-AAC8-BCBA-1070A5A4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82865-500F-CEFF-11AB-E97F51EE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8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B56F-73DA-EBE8-A7C8-EDD7B219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FD81E-749D-E2C6-6FCB-7DB91D68D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58875-EB2E-3716-027D-99564F51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33F42-F7FB-0F72-F9DB-4771ABB7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C11C-B3BF-9D2D-C712-E26F292F8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8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4AB7D-7018-4BB1-7BFA-F2E9413D2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165888-9E9A-7521-B3F1-F807C5180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C619-C163-6258-D64F-CC9DC049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FA5F6-E57D-1BD8-42EE-4BB1809C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D40E-1BCE-0F06-3290-D199B94A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840E-386E-8BCC-468D-5F3073D6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9481-4D09-40C9-0D4B-75B843969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1E1C-32F5-AA16-43B8-354CCCB2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ED8F7-AD9F-B720-2350-6010D8786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A458-688E-C6CB-7E55-66C8FE90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1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AF17-910F-D1F5-3BCE-CE7045A3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B8046-F7E0-76A7-BEA8-5331638D4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9ECA3-CD99-8589-5D1C-6FC59AB9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4C11A-52FB-CC36-DE6F-2FB3FE91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C2670-2BD8-6FFC-70B8-0F38A4FB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3534D-B7CD-17B6-75E1-5C3C6982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38719-EF7E-B16E-8A53-EA460E444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29182-3EFD-FC34-6421-7C802D8D2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32092-A8FD-F72C-6B44-087142BE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DC432-8871-53F7-1463-AE74263D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790D6-656F-948D-B1D6-1C4763A0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1DA53-CE99-ADF9-4158-6DC2D4221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12FA3-048A-E8B4-2D99-921E52FF4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FD6E34-192F-BB4C-120B-CDDDDB0F5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41E7A-48E2-D952-1928-D4B33523A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6E6C4-B8CA-8A2A-885F-6467C2BAC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5462DD-FD1B-B0A5-78B8-E9BAC65E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06374-946E-4507-A73A-D0CFACE3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7C3ED-9150-6569-4F22-51F53FE4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401B-12CC-1AEA-E1C6-BCB8F2497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7F3C1-6606-15DA-5498-98F90D0B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47A8E-E49E-7883-28F5-53592114B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E564D-CDEF-FEA2-C6D6-7F1013B9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8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845862-7C0A-E95F-6C14-DB1C092C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A016F-6A28-55AA-544D-645CFBC9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097BE-E354-B736-A140-9A74F811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9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9C4C-DF60-0859-26E6-6CEB5C1C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8BF59-E0A8-B02F-BC64-AE8453060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7C268B-6CF0-EE8D-DEA1-7A4C990DB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83C7E-1FB8-7097-CDF5-160E21EF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EB05A-7074-CA77-BE14-75C350B4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B3F1B-1FB5-EB83-037C-E2421D7E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5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94FB3-1D42-B6F7-452F-B48A3B65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8238B-CB3B-3AE9-517A-C18851741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C48D8-BA56-E71B-4229-676902107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B07C7-FD49-AF81-AD36-8C685CD3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B87B1-5EE0-DF57-698D-C6DF7D37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E9C57-F7E5-4927-B92D-87ED379C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3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EE105-32F0-2600-A34B-2250737D2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554CB-DC1C-DC90-1822-DB3829E11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960F7-B06D-7A7E-889A-57D4A3061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1BBA-A9C0-4ADB-A8DE-644F408561D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F4B09-20E9-BDED-D3F4-638C27E6A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BA8D5-22FA-BEC4-C313-53C79EA2A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511D-B32D-42FE-B417-5C532EB84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5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B31D2-5CE6-29D5-B210-110384AAE8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FAF76-597A-FFB5-5A14-3A6E2C83D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DC33A868-4549-4CE3-8BAE-214096151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40"/>
            <a:ext cx="12192000" cy="6858000"/>
          </a:xfrm>
          <a:prstGeom prst="rect">
            <a:avLst/>
          </a:prstGeom>
        </p:spPr>
      </p:pic>
      <p:pic>
        <p:nvPicPr>
          <p:cNvPr id="5" name="内容占位符 7">
            <a:extLst>
              <a:ext uri="{FF2B5EF4-FFF2-40B4-BE49-F238E27FC236}">
                <a16:creationId xmlns:a16="http://schemas.microsoft.com/office/drawing/2014/main" id="{D355F923-2966-C426-047D-49B6C2041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61" y="1325105"/>
            <a:ext cx="5453539" cy="5648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833366-4AFE-CEB7-96BA-626FB1F579B3}"/>
              </a:ext>
            </a:extLst>
          </p:cNvPr>
          <p:cNvSpPr txBox="1"/>
          <p:nvPr/>
        </p:nvSpPr>
        <p:spPr>
          <a:xfrm>
            <a:off x="261258" y="110507"/>
            <a:ext cx="11930742" cy="1786612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endParaRPr lang="vi-VN" sz="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charset="0"/>
            </a:endParaRPr>
          </a:p>
          <a:p>
            <a:pPr algn="ctr">
              <a:defRPr/>
            </a:pPr>
            <a:r>
              <a:rPr lang="vi-VN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Chào mừng quý thầy cô VỀ DỰ GIỜ </a:t>
            </a:r>
            <a:endParaRPr lang="vi-VN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0CC7E-1D23-D5C6-8158-BDD760B61C0F}"/>
              </a:ext>
            </a:extLst>
          </p:cNvPr>
          <p:cNvSpPr/>
          <p:nvPr/>
        </p:nvSpPr>
        <p:spPr>
          <a:xfrm>
            <a:off x="254402" y="5257800"/>
            <a:ext cx="656955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Phạm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Lớp: 4B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0D3F6E-3D7D-8390-1A0E-8313FA8077D2}"/>
              </a:ext>
            </a:extLst>
          </p:cNvPr>
          <p:cNvSpPr/>
          <p:nvPr/>
        </p:nvSpPr>
        <p:spPr>
          <a:xfrm>
            <a:off x="1699987" y="2104364"/>
            <a:ext cx="78699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HOẠT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ĐỘNG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TRẢI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NGHIỆM</a:t>
            </a:r>
            <a:endParaRPr lang="en-US" sz="5400" b="1" dirty="0">
              <a:ln w="9525">
                <a:solidFill>
                  <a:schemeClr val="tx1"/>
                </a:solidFill>
                <a:prstDash val="solid"/>
              </a:ln>
              <a:solidFill>
                <a:srgbClr val="CC00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FBB37A-94A1-46C0-1AE1-FACF68A993B1}"/>
              </a:ext>
            </a:extLst>
          </p:cNvPr>
          <p:cNvSpPr/>
          <p:nvPr/>
        </p:nvSpPr>
        <p:spPr>
          <a:xfrm>
            <a:off x="1524000" y="3073731"/>
            <a:ext cx="72553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Tuần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16: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Giữ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gìn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nét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đẹp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tâm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hồn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học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trò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621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bicycles&#10;&#10;Description automatically generated">
            <a:extLst>
              <a:ext uri="{FF2B5EF4-FFF2-40B4-BE49-F238E27FC236}">
                <a16:creationId xmlns:a16="http://schemas.microsoft.com/office/drawing/2014/main" id="{ED8F5577-97A9-9EEF-A7DA-B38C0C612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18"/>
          <a:stretch/>
        </p:blipFill>
        <p:spPr>
          <a:xfrm>
            <a:off x="0" y="1"/>
            <a:ext cx="6187858" cy="3428999"/>
          </a:xfrm>
          <a:prstGeom prst="rect">
            <a:avLst/>
          </a:prstGeom>
        </p:spPr>
      </p:pic>
      <p:pic>
        <p:nvPicPr>
          <p:cNvPr id="7" name="Picture 6" descr="A group of people riding bicycles&#10;&#10;Description automatically generated">
            <a:extLst>
              <a:ext uri="{FF2B5EF4-FFF2-40B4-BE49-F238E27FC236}">
                <a16:creationId xmlns:a16="http://schemas.microsoft.com/office/drawing/2014/main" id="{E2B8BA68-0199-A7FD-318D-47ACB8AEA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58" y="0"/>
            <a:ext cx="6004142" cy="3428999"/>
          </a:xfrm>
          <a:prstGeom prst="rect">
            <a:avLst/>
          </a:prstGeom>
        </p:spPr>
      </p:pic>
      <p:pic>
        <p:nvPicPr>
          <p:cNvPr id="9" name="Picture 8" descr="A group of children riding bicycles&#10;&#10;Description automatically generated">
            <a:extLst>
              <a:ext uri="{FF2B5EF4-FFF2-40B4-BE49-F238E27FC236}">
                <a16:creationId xmlns:a16="http://schemas.microsoft.com/office/drawing/2014/main" id="{2368BBA6-35ED-0B92-13A8-516A5CDC5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6187858" cy="3465200"/>
          </a:xfrm>
          <a:prstGeom prst="rect">
            <a:avLst/>
          </a:prstGeom>
        </p:spPr>
      </p:pic>
      <p:pic>
        <p:nvPicPr>
          <p:cNvPr id="11" name="Picture 10" descr="A couple of people riding bicycles&#10;&#10;Description automatically generated">
            <a:extLst>
              <a:ext uri="{FF2B5EF4-FFF2-40B4-BE49-F238E27FC236}">
                <a16:creationId xmlns:a16="http://schemas.microsoft.com/office/drawing/2014/main" id="{EC6268B1-7FF6-F6D9-A6AF-FC2A8091BE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6"/>
          <a:stretch/>
        </p:blipFill>
        <p:spPr>
          <a:xfrm>
            <a:off x="6187858" y="3428999"/>
            <a:ext cx="6004142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2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rectangular object with a yellow and purple border&#10;&#10;Description automatically generated with medium confidence">
            <a:extLst>
              <a:ext uri="{FF2B5EF4-FFF2-40B4-BE49-F238E27FC236}">
                <a16:creationId xmlns:a16="http://schemas.microsoft.com/office/drawing/2014/main" id="{DED030B3-1EAA-799B-C3D2-F681D2FDF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758" y="0"/>
            <a:ext cx="12765973" cy="6793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20CE1F-1CEE-88E1-F112-F18D06BC63B3}"/>
              </a:ext>
            </a:extLst>
          </p:cNvPr>
          <p:cNvSpPr/>
          <p:nvPr/>
        </p:nvSpPr>
        <p:spPr>
          <a:xfrm>
            <a:off x="3520588" y="2767280"/>
            <a:ext cx="72408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Củng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cố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-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dặn</a:t>
            </a: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dò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3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with sunflowers on it&#10;&#10;Description automatically generated">
            <a:extLst>
              <a:ext uri="{FF2B5EF4-FFF2-40B4-BE49-F238E27FC236}">
                <a16:creationId xmlns:a16="http://schemas.microsoft.com/office/drawing/2014/main" id="{81846C73-59EE-6C35-ACF3-E5271A39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D0AB5C-CE05-D5D5-139B-3390FD60F8C3}"/>
              </a:ext>
            </a:extLst>
          </p:cNvPr>
          <p:cNvSpPr/>
          <p:nvPr/>
        </p:nvSpPr>
        <p:spPr>
          <a:xfrm>
            <a:off x="3193602" y="2133957"/>
            <a:ext cx="58047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KHỞI</a:t>
            </a:r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8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ĐỘNG</a:t>
            </a:r>
            <a:endParaRPr lang="en-US" sz="8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03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9D35BA-8EFC-EEE6-6DC0-32165B6B57F5}"/>
              </a:ext>
            </a:extLst>
          </p:cNvPr>
          <p:cNvSpPr txBox="1"/>
          <p:nvPr/>
        </p:nvSpPr>
        <p:spPr>
          <a:xfrm>
            <a:off x="3443844" y="1626919"/>
            <a:ext cx="5605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Vi deo </a:t>
            </a:r>
            <a:r>
              <a:rPr lang="en-US" sz="4400" dirty="0" err="1"/>
              <a:t>khởi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699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 with toys&#10;&#10;Description automatically generated">
            <a:extLst>
              <a:ext uri="{FF2B5EF4-FFF2-40B4-BE49-F238E27FC236}">
                <a16:creationId xmlns:a16="http://schemas.microsoft.com/office/drawing/2014/main" id="{64283F9D-3B98-0D90-05C7-5741C6FD1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06" y="762000"/>
            <a:ext cx="9667665" cy="6858000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428031E-DD16-FC79-3BE0-2BAE68CB725D}"/>
              </a:ext>
            </a:extLst>
          </p:cNvPr>
          <p:cNvSpPr/>
          <p:nvPr/>
        </p:nvSpPr>
        <p:spPr>
          <a:xfrm>
            <a:off x="6782765" y="277792"/>
            <a:ext cx="4371805" cy="2822293"/>
          </a:xfrm>
          <a:prstGeom prst="wedgeEllipseCallout">
            <a:avLst>
              <a:gd name="adj1" fmla="val -33012"/>
              <a:gd name="adj2" fmla="val 57168"/>
            </a:avLst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Picture 6" descr="A cartoon of a child washing dishes in a sink&#10;&#10;Description automatically generated">
            <a:extLst>
              <a:ext uri="{FF2B5EF4-FFF2-40B4-BE49-F238E27FC236}">
                <a16:creationId xmlns:a16="http://schemas.microsoft.com/office/drawing/2014/main" id="{3FF2EB5E-B361-1545-5470-5D6D41CB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21" y="762000"/>
            <a:ext cx="6096000" cy="609600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8E210DDB-E201-4B45-8481-62330429FA99}"/>
              </a:ext>
            </a:extLst>
          </p:cNvPr>
          <p:cNvSpPr/>
          <p:nvPr/>
        </p:nvSpPr>
        <p:spPr>
          <a:xfrm>
            <a:off x="231494" y="3544225"/>
            <a:ext cx="4571933" cy="2822293"/>
          </a:xfrm>
          <a:prstGeom prst="wedgeEllipseCallout">
            <a:avLst>
              <a:gd name="adj1" fmla="val 73015"/>
              <a:gd name="adj2" fmla="val -29366"/>
            </a:avLst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hild holding a shirt&#10;&#10;Description automatically generated">
            <a:extLst>
              <a:ext uri="{FF2B5EF4-FFF2-40B4-BE49-F238E27FC236}">
                <a16:creationId xmlns:a16="http://schemas.microsoft.com/office/drawing/2014/main" id="{1DF150CA-D45B-2C09-055F-E36813AF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136" y="-1066599"/>
            <a:ext cx="55626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AE66E4-7FC4-980E-D086-2824377FAAD5}"/>
              </a:ext>
            </a:extLst>
          </p:cNvPr>
          <p:cNvSpPr/>
          <p:nvPr/>
        </p:nvSpPr>
        <p:spPr>
          <a:xfrm>
            <a:off x="924843" y="2133957"/>
            <a:ext cx="103423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Khám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phá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chủ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đề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Chia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sẻ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về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việc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nhà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của</a:t>
            </a:r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em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137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oung child writing on a book&#10;&#10;Description automatically generated">
            <a:extLst>
              <a:ext uri="{FF2B5EF4-FFF2-40B4-BE49-F238E27FC236}">
                <a16:creationId xmlns:a16="http://schemas.microsoft.com/office/drawing/2014/main" id="{A309CFC3-ABC9-CF5A-ED44-13B5EE710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180881" cy="3429000"/>
          </a:xfrm>
          <a:prstGeom prst="rect">
            <a:avLst/>
          </a:prstGeom>
        </p:spPr>
      </p:pic>
      <p:pic>
        <p:nvPicPr>
          <p:cNvPr id="7" name="Picture 6" descr="A person and a child holding clothes&#10;&#10;Description automatically generated">
            <a:extLst>
              <a:ext uri="{FF2B5EF4-FFF2-40B4-BE49-F238E27FC236}">
                <a16:creationId xmlns:a16="http://schemas.microsoft.com/office/drawing/2014/main" id="{F3AF77FA-1062-86E4-487F-5D85C2196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81" y="1"/>
            <a:ext cx="6011119" cy="3429000"/>
          </a:xfrm>
          <a:prstGeom prst="rect">
            <a:avLst/>
          </a:prstGeom>
        </p:spPr>
      </p:pic>
      <p:pic>
        <p:nvPicPr>
          <p:cNvPr id="9" name="Picture 8" descr="A child sweeping the floor&#10;&#10;Description automatically generated">
            <a:extLst>
              <a:ext uri="{FF2B5EF4-FFF2-40B4-BE49-F238E27FC236}">
                <a16:creationId xmlns:a16="http://schemas.microsoft.com/office/drawing/2014/main" id="{46B44775-A705-987C-77D6-ED83A5748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6180880" cy="3429000"/>
          </a:xfrm>
          <a:prstGeom prst="rect">
            <a:avLst/>
          </a:prstGeom>
        </p:spPr>
      </p:pic>
      <p:pic>
        <p:nvPicPr>
          <p:cNvPr id="11" name="Picture 10" descr="A young child cleaning a kitchen table&#10;&#10;Description automatically generated">
            <a:extLst>
              <a:ext uri="{FF2B5EF4-FFF2-40B4-BE49-F238E27FC236}">
                <a16:creationId xmlns:a16="http://schemas.microsoft.com/office/drawing/2014/main" id="{23A5E9E7-A935-1D34-D0E9-294EF5477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80" y="3428999"/>
            <a:ext cx="6011120" cy="3429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E61170-DB12-F354-6A6F-A23A5936D740}"/>
              </a:ext>
            </a:extLst>
          </p:cNvPr>
          <p:cNvGrpSpPr/>
          <p:nvPr/>
        </p:nvGrpSpPr>
        <p:grpSpPr>
          <a:xfrm>
            <a:off x="0" y="0"/>
            <a:ext cx="12192000" cy="6855480"/>
            <a:chOff x="0" y="1258"/>
            <a:chExt cx="12192000" cy="6855480"/>
          </a:xfrm>
        </p:grpSpPr>
        <p:pic>
          <p:nvPicPr>
            <p:cNvPr id="13" name="Picture 12" descr="A cartoon of flowers and grass&#10;&#10;Description automatically generated">
              <a:extLst>
                <a:ext uri="{FF2B5EF4-FFF2-40B4-BE49-F238E27FC236}">
                  <a16:creationId xmlns:a16="http://schemas.microsoft.com/office/drawing/2014/main" id="{B1C4004D-71A2-9053-693C-37C3E998E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58"/>
              <a:ext cx="12192000" cy="685548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C015A0-096F-C819-D2A2-111BE2844BF6}"/>
                </a:ext>
              </a:extLst>
            </p:cNvPr>
            <p:cNvSpPr/>
            <p:nvPr/>
          </p:nvSpPr>
          <p:spPr>
            <a:xfrm>
              <a:off x="1181176" y="1427901"/>
              <a:ext cx="9659888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Việc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em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thường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xuyên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làm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  <a:p>
              <a:pPr algn="ctr"/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Không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cần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ai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nhắc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nhở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4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hild sitting at a desk with a pile of books&#10;&#10;Description automatically generated">
            <a:extLst>
              <a:ext uri="{FF2B5EF4-FFF2-40B4-BE49-F238E27FC236}">
                <a16:creationId xmlns:a16="http://schemas.microsoft.com/office/drawing/2014/main" id="{D1DBF697-4A32-EFBE-05D3-983C7466F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1" y="0"/>
            <a:ext cx="6246472" cy="3551982"/>
          </a:xfrm>
          <a:prstGeom prst="rect">
            <a:avLst/>
          </a:prstGeom>
        </p:spPr>
      </p:pic>
      <p:pic>
        <p:nvPicPr>
          <p:cNvPr id="7" name="Picture 6" descr="A child sitting on a bed with clothes&#10;&#10;Description automatically generated">
            <a:extLst>
              <a:ext uri="{FF2B5EF4-FFF2-40B4-BE49-F238E27FC236}">
                <a16:creationId xmlns:a16="http://schemas.microsoft.com/office/drawing/2014/main" id="{30C8B6DD-EBA8-B713-7C50-BBDE462C67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515" r="-2626" b="35359"/>
          <a:stretch/>
        </p:blipFill>
        <p:spPr>
          <a:xfrm>
            <a:off x="6227181" y="14468"/>
            <a:ext cx="6157730" cy="3551982"/>
          </a:xfrm>
          <a:prstGeom prst="rect">
            <a:avLst/>
          </a:prstGeom>
        </p:spPr>
      </p:pic>
      <p:pic>
        <p:nvPicPr>
          <p:cNvPr id="9" name="Picture 8" descr="A child sitting on the floor with a basket of greens&#10;&#10;Description automatically generated">
            <a:extLst>
              <a:ext uri="{FF2B5EF4-FFF2-40B4-BE49-F238E27FC236}">
                <a16:creationId xmlns:a16="http://schemas.microsoft.com/office/drawing/2014/main" id="{75A243AA-4D39-D219-13DE-125356E411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21" b="18445"/>
          <a:stretch/>
        </p:blipFill>
        <p:spPr>
          <a:xfrm>
            <a:off x="0" y="3580918"/>
            <a:ext cx="6246471" cy="3306019"/>
          </a:xfrm>
          <a:prstGeom prst="rect">
            <a:avLst/>
          </a:prstGeom>
        </p:spPr>
      </p:pic>
      <p:pic>
        <p:nvPicPr>
          <p:cNvPr id="11" name="Picture 10" descr="A child washing dishes in a sink&#10;&#10;Description automatically generated">
            <a:extLst>
              <a:ext uri="{FF2B5EF4-FFF2-40B4-BE49-F238E27FC236}">
                <a16:creationId xmlns:a16="http://schemas.microsoft.com/office/drawing/2014/main" id="{0B39A420-A17A-BB60-8886-FD21855FD4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1699" b="14886"/>
          <a:stretch/>
        </p:blipFill>
        <p:spPr>
          <a:xfrm>
            <a:off x="6227181" y="3551982"/>
            <a:ext cx="5964819" cy="33060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5997000-9860-4060-C71D-D81B3DA1DB77}"/>
              </a:ext>
            </a:extLst>
          </p:cNvPr>
          <p:cNvGrpSpPr/>
          <p:nvPr/>
        </p:nvGrpSpPr>
        <p:grpSpPr>
          <a:xfrm>
            <a:off x="-19291" y="-11948"/>
            <a:ext cx="12404202" cy="7251992"/>
            <a:chOff x="0" y="1258"/>
            <a:chExt cx="12192000" cy="6855480"/>
          </a:xfrm>
        </p:grpSpPr>
        <p:pic>
          <p:nvPicPr>
            <p:cNvPr id="13" name="Picture 12" descr="A cartoon of flowers and grass&#10;&#10;Description automatically generated">
              <a:extLst>
                <a:ext uri="{FF2B5EF4-FFF2-40B4-BE49-F238E27FC236}">
                  <a16:creationId xmlns:a16="http://schemas.microsoft.com/office/drawing/2014/main" id="{7944EDA2-BEB7-92AE-0B87-0059B6CAD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58"/>
              <a:ext cx="12192000" cy="685548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81F1B0-A30C-ECA1-9F0D-DF823E93B8A0}"/>
                </a:ext>
              </a:extLst>
            </p:cNvPr>
            <p:cNvSpPr/>
            <p:nvPr/>
          </p:nvSpPr>
          <p:spPr>
            <a:xfrm>
              <a:off x="2135479" y="1427901"/>
              <a:ext cx="7751287" cy="200754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Việc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em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thấy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ngại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làm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  <a:p>
              <a:pPr algn="ctr"/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hay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quên</a:t>
              </a:r>
              <a:r>
                <a:rPr lang="en-US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 </a:t>
              </a:r>
              <a:r>
                <a:rPr lang="en-US" sz="66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làm</a:t>
              </a:r>
              <a:endPara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9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a television and couches&#10;&#10;Description automatically generated">
            <a:extLst>
              <a:ext uri="{FF2B5EF4-FFF2-40B4-BE49-F238E27FC236}">
                <a16:creationId xmlns:a16="http://schemas.microsoft.com/office/drawing/2014/main" id="{225563BD-E8C1-DD24-64CD-849BEC0A9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43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nk list of tasks&#10;&#10;Description automatically generated with medium confidence">
            <a:extLst>
              <a:ext uri="{FF2B5EF4-FFF2-40B4-BE49-F238E27FC236}">
                <a16:creationId xmlns:a16="http://schemas.microsoft.com/office/drawing/2014/main" id="{30E5D7BE-70A3-DE77-EFE3-E57CA5EA4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49830" cy="65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3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95</Words>
  <Application>Microsoft Office PowerPoint</Application>
  <PresentationFormat>Màn hình rộng</PresentationFormat>
  <Paragraphs>18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Thùy Linh</dc:creator>
  <cp:lastModifiedBy>Giỏi Phạm Thị</cp:lastModifiedBy>
  <cp:revision>7</cp:revision>
  <dcterms:created xsi:type="dcterms:W3CDTF">2023-11-08T14:13:47Z</dcterms:created>
  <dcterms:modified xsi:type="dcterms:W3CDTF">2024-03-27T17:00:50Z</dcterms:modified>
</cp:coreProperties>
</file>