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53" r:id="rId3"/>
    <p:sldId id="288" r:id="rId4"/>
    <p:sldId id="257" r:id="rId5"/>
    <p:sldId id="355"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32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a:t>
            </a:r>
            <a:r>
              <a:rPr lang="en-US" dirty="0" err="1"/>
              <a:t>chiếc</a:t>
            </a:r>
            <a:r>
              <a:rPr lang="en-US" dirty="0"/>
              <a:t> </a:t>
            </a:r>
            <a:r>
              <a:rPr lang="en-US" dirty="0" err="1"/>
              <a:t>lá</a:t>
            </a:r>
            <a:r>
              <a:rPr lang="en-US" dirty="0"/>
              <a:t> </a:t>
            </a:r>
            <a:r>
              <a:rPr lang="en-US" dirty="0" err="1"/>
              <a:t>để</a:t>
            </a:r>
            <a:r>
              <a:rPr lang="en-US" dirty="0"/>
              <a:t> </a:t>
            </a:r>
            <a:r>
              <a:rPr lang="en-US" dirty="0" err="1"/>
              <a:t>vào</a:t>
            </a:r>
            <a:r>
              <a:rPr lang="en-US" dirty="0"/>
              <a:t> </a:t>
            </a:r>
            <a:r>
              <a:rPr lang="en-US" dirty="0" err="1"/>
              <a:t>bài</a:t>
            </a:r>
            <a:r>
              <a:rPr lang="en-US" dirty="0"/>
              <a:t> </a:t>
            </a:r>
            <a:r>
              <a:rPr lang="en-US" dirty="0" err="1"/>
              <a:t>mới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97FE377-37B4-F863-684A-F39F95CB29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30124" y="123825"/>
            <a:ext cx="1247775" cy="1247775"/>
          </a:xfrm>
          <a:prstGeom prst="rect">
            <a:avLst/>
          </a:prstGeom>
        </p:spPr>
      </p:pic>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609</Words>
  <Application>Microsoft Office PowerPoint</Application>
  <PresentationFormat>Màn hình rộng</PresentationFormat>
  <Paragraphs>115</Paragraphs>
  <Slides>13</Slides>
  <Notes>8</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13</vt:i4>
      </vt:variant>
    </vt:vector>
  </HeadingPairs>
  <TitlesOfParts>
    <vt:vector size="19" baseType="lpstr">
      <vt:lpstr>Arial</vt:lpstr>
      <vt:lpstr>Calibri</vt:lpstr>
      <vt:lpstr>Cambria</vt:lpstr>
      <vt:lpstr>Times New Roman</vt:lpstr>
      <vt:lpstr>Wingdings</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Giỏi Phạm Thị</cp:lastModifiedBy>
  <cp:revision>34</cp:revision>
  <dcterms:created xsi:type="dcterms:W3CDTF">2023-10-04T05:10:26Z</dcterms:created>
  <dcterms:modified xsi:type="dcterms:W3CDTF">2023-11-24T07:14:32Z</dcterms:modified>
</cp:coreProperties>
</file>