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7" r:id="rId3"/>
  </p:sldMasterIdLst>
  <p:notesMasterIdLst>
    <p:notesMasterId r:id="rId9"/>
  </p:notesMasterIdLst>
  <p:sldIdLst>
    <p:sldId id="361" r:id="rId4"/>
    <p:sldId id="363" r:id="rId5"/>
    <p:sldId id="374" r:id="rId6"/>
    <p:sldId id="378" r:id="rId7"/>
    <p:sldId id="3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9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33" autoAdjust="0"/>
    <p:restoredTop sz="94660"/>
  </p:normalViewPr>
  <p:slideViewPr>
    <p:cSldViewPr snapToGrid="0">
      <p:cViewPr varScale="1">
        <p:scale>
          <a:sx n="50" d="100"/>
          <a:sy n="50" d="100"/>
        </p:scale>
        <p:origin x="638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6C69-4661-4648-89F2-26F9684D645B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F3DC3-6BEB-44C0-9197-4D6B5F876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183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51F85A-4701-47F5-8471-7A3737FADA2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44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3F09B-B72E-411D-885A-DD8EA02C4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048EF2-5882-47C5-938D-CB6985B3F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9856C-4A9E-459A-AC80-7E2C60447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697EA-4D0D-4FD6-8CA6-03C1C7AAD73D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41242-7492-49CD-885D-DD1CC050D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5958F9-48CD-4C6F-AF1F-89FF88AF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D8832-AA9C-445D-81F1-515F942DF300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889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B8427-71D5-4A50-8869-EC7E6B194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7D11FD-E148-4DD7-812D-73401A2BFF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8AA48-5ADE-4C1C-ADC0-A639B946C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697EA-4D0D-4FD6-8CA6-03C1C7AAD73D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E0E9D1-9E89-4BF8-B3B4-5E0863CA7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16A20-4E88-477F-BFC6-18482BCE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D8832-AA9C-445D-81F1-515F942DF300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09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23CACF-7499-47E0-B82F-04D72DD04F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D65CC0-F996-4685-B305-E9217357D5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C7DD7-783D-4E2B-A89B-AB2AC038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697EA-4D0D-4FD6-8CA6-03C1C7AAD73D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55850-ED08-4AAC-A273-C320A1D4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3789E-3128-4C8F-BF48-56395594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D8832-AA9C-445D-81F1-515F942DF300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818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CC7AD8-F3AC-4DE0-9E10-2DBB6D97760F}"/>
              </a:ext>
            </a:extLst>
          </p:cNvPr>
          <p:cNvSpPr/>
          <p:nvPr userDrawn="1"/>
        </p:nvSpPr>
        <p:spPr>
          <a:xfrm>
            <a:off x="0" y="0"/>
            <a:ext cx="12192000" cy="888274"/>
          </a:xfrm>
          <a:prstGeom prst="rect">
            <a:avLst/>
          </a:prstGeom>
          <a:solidFill>
            <a:srgbClr val="34ED1B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F28D5EB-B817-4DF9-8C42-EEDA172C6238}"/>
              </a:ext>
            </a:extLst>
          </p:cNvPr>
          <p:cNvSpPr/>
          <p:nvPr userDrawn="1"/>
        </p:nvSpPr>
        <p:spPr>
          <a:xfrm>
            <a:off x="0" y="6322424"/>
            <a:ext cx="12192000" cy="535576"/>
          </a:xfrm>
          <a:prstGeom prst="rect">
            <a:avLst/>
          </a:prstGeom>
          <a:solidFill>
            <a:srgbClr val="34ED1B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08B903-31F8-47F3-8C48-2C039D6DC292}"/>
              </a:ext>
            </a:extLst>
          </p:cNvPr>
          <p:cNvSpPr/>
          <p:nvPr userDrawn="1"/>
        </p:nvSpPr>
        <p:spPr>
          <a:xfrm>
            <a:off x="499205" y="966161"/>
            <a:ext cx="11692795" cy="5264332"/>
          </a:xfrm>
          <a:prstGeom prst="rect">
            <a:avLst/>
          </a:prstGeom>
          <a:solidFill>
            <a:schemeClr val="bg1"/>
          </a:solidFill>
          <a:ln w="38100">
            <a:solidFill>
              <a:srgbClr val="32E4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5F23CA-B9EB-4F73-9190-42D0F920F6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5439" y="1044047"/>
            <a:ext cx="633124" cy="52643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8565C7-693F-440B-B9CF-F518EF75EF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41" y="3112803"/>
            <a:ext cx="941295" cy="63239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F31AFD2-6679-4832-91EF-547579EDD9D2}"/>
              </a:ext>
            </a:extLst>
          </p:cNvPr>
          <p:cNvSpPr/>
          <p:nvPr userDrawn="1"/>
        </p:nvSpPr>
        <p:spPr>
          <a:xfrm rot="1243433">
            <a:off x="9748828" y="-153192"/>
            <a:ext cx="126091" cy="1136081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3E9241-81A9-4C8A-A891-924D4FF18AD8}"/>
              </a:ext>
            </a:extLst>
          </p:cNvPr>
          <p:cNvSpPr/>
          <p:nvPr userDrawn="1"/>
        </p:nvSpPr>
        <p:spPr>
          <a:xfrm rot="1243433">
            <a:off x="9758781" y="-207620"/>
            <a:ext cx="119633" cy="119114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CC6A87C-FED6-4A9D-A7CE-FB93F737A930}"/>
              </a:ext>
            </a:extLst>
          </p:cNvPr>
          <p:cNvSpPr/>
          <p:nvPr userDrawn="1"/>
        </p:nvSpPr>
        <p:spPr>
          <a:xfrm rot="1243433">
            <a:off x="9968721" y="-207620"/>
            <a:ext cx="119633" cy="119114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A51B39-16A1-4107-884A-65EFDE23CF5C}"/>
              </a:ext>
            </a:extLst>
          </p:cNvPr>
          <p:cNvSpPr/>
          <p:nvPr userDrawn="1"/>
        </p:nvSpPr>
        <p:spPr>
          <a:xfrm rot="1243433">
            <a:off x="10190292" y="-207618"/>
            <a:ext cx="119633" cy="1191148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2A8182D-F4EF-41DF-ABF5-3BF82DC082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5156" y1="50156" x2="45156" y2="5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181" y="-71704"/>
            <a:ext cx="976379" cy="97637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911DAC6-D4B6-4D25-BB16-6DCB6483094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241" y="33846"/>
            <a:ext cx="1377699" cy="762002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C57857A-906A-45AE-909F-BA198677F77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875" r="9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33582">
            <a:off x="-580077" y="-339703"/>
            <a:ext cx="3722279" cy="289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91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34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7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11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36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63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4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057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233DE-F43B-4B8F-9A79-56FF9B5F8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D6384-392A-4C69-AA9F-FEE6022B5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5910-E686-44A1-94D7-83A210530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697EA-4D0D-4FD6-8CA6-03C1C7AAD73D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6D6E2-263E-400C-B7DF-290FC5566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EBC22-CF27-4547-8E18-65CF30F7A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D8832-AA9C-445D-81F1-515F942DF300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6430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95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748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00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0100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822679"/>
      </p:ext>
    </p:extLst>
  </p:cSld>
  <p:clrMapOvr>
    <a:masterClrMapping/>
  </p:clrMapOvr>
  <p:transition spd="med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785734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765260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2945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5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5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28339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832564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9E5E2-9781-4D85-AC23-AA265B9C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A398A-4307-453C-BB85-1639234EF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A800B-E849-4E9A-8356-C7E153BF4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697EA-4D0D-4FD6-8CA6-03C1C7AAD73D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1B39D-488F-4076-922E-3A89AD6CD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777B-5E99-4A24-82F5-AFCB19EA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D8832-AA9C-445D-81F1-515F942DF300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024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26303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5" y="1435102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396188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275892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3650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97280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9728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97280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635545"/>
      </p:ext>
    </p:extLst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1D5CD-5BD8-4368-B8CA-52D06C9B5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FA28B-4822-457B-B019-C6B97F0A1A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9BFCA6-0FCF-4D5D-A283-C8646DDEC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99D45-6050-4650-B08F-260D27E20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697EA-4D0D-4FD6-8CA6-03C1C7AAD73D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C379A-D746-429E-832E-CD3238D5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443C23-2E00-4282-90A8-1A2CE2E50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D8832-AA9C-445D-81F1-515F942DF300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13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DA41D-F3F4-496D-8838-65EEC45B6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9C69D-0634-4D7F-876E-5B53F694C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DA3DC7-33B5-4D1A-BCFB-81540A64D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E5014A-764F-4A72-8221-9521F9BD18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098DCE-B77D-4DA5-ABB3-E89AD0C45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44725B-B47A-49C1-BF7A-BB037FC16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697EA-4D0D-4FD6-8CA6-03C1C7AAD73D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623DD-2225-451E-A98E-547C8E41D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FC185D-4710-4C31-A072-ED86D39E8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D8832-AA9C-445D-81F1-515F942DF300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3831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B7E3A-8983-44CE-B8C5-42B928DCB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A53CA5-C107-4241-A5FC-E4988D05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697EA-4D0D-4FD6-8CA6-03C1C7AAD73D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12255-0C3B-4D6B-97C2-3A52FCBAD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D1E71F-5EE0-47C4-8CE5-2600456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D8832-AA9C-445D-81F1-515F942DF300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1096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4235D8-DB7F-421B-AC11-AB4E2E030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697EA-4D0D-4FD6-8CA6-03C1C7AAD73D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F21230-6E33-484C-9D16-7F817C80F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57D8ED-38DD-4A1B-AD50-AE05023BD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D8832-AA9C-445D-81F1-515F942DF300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396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9A959-A947-4880-8BFB-5792D75B5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F90EA2-55FB-46A8-BE4A-345ACD4CB9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8D1D0-74BE-4CC0-972B-25131DEE4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BE25C-090F-4A39-971C-AB856F2F8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697EA-4D0D-4FD6-8CA6-03C1C7AAD73D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637BB-EF81-418E-8264-6F3D37ADE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B40AAC-4C89-4E9F-ABC1-449DBB1C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D8832-AA9C-445D-81F1-515F942DF300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164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F6E8D-9921-4CA9-94C1-1B144A1AD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D50A7A-86AF-4137-A3A7-99823CEAE0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07B50F-8889-4529-8B00-FDAD4AB0B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9EA37-3FD7-4325-BD5D-A182356F8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697EA-4D0D-4FD6-8CA6-03C1C7AAD73D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56AC07-F88F-4066-BB7E-49CF3903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98F84-D6A1-455C-9ED8-92CFE187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D8832-AA9C-445D-81F1-515F942DF300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190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7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E2A3B48-4C8D-4445-A0BE-182D29CA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5921C-EFE2-47AA-A504-525B10852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BF045F-3CA5-41DC-9243-C1B72E4E53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C697EA-4D0D-4FD6-8CA6-03C1C7AAD73D}" type="datetimeFigureOut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4/4/2024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0F6130-E321-43FA-9A80-26B0D9A77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65FE16-652E-4869-981E-758FD7B94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ED8832-AA9C-445D-81F1-515F942DF300}" type="slidenum">
              <a:rPr kumimoji="0" lang="en-US" sz="108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8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6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2024/4/4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152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04/04/2024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44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med">
    <p:dissolve/>
  </p:transition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media1.mp3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4FFCDA-8D15-4BBB-BFD4-13A2A57629D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29" y="4934315"/>
            <a:ext cx="11773342" cy="1781690"/>
          </a:xfrm>
          <a:prstGeom prst="rect">
            <a:avLst/>
          </a:prstGeom>
        </p:spPr>
      </p:pic>
      <p:pic>
        <p:nvPicPr>
          <p:cNvPr id="10" name="图片 14">
            <a:extLst>
              <a:ext uri="{FF2B5EF4-FFF2-40B4-BE49-F238E27FC236}">
                <a16:creationId xmlns:a16="http://schemas.microsoft.com/office/drawing/2014/main" id="{85A8D377-DB10-4D89-909D-26B90E27C4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4514" y="5059083"/>
            <a:ext cx="2092204" cy="1310483"/>
          </a:xfrm>
          <a:custGeom>
            <a:avLst/>
            <a:gdLst>
              <a:gd name="connsiteX0" fmla="*/ 0 w 2092204"/>
              <a:gd name="connsiteY0" fmla="*/ 0 h 1805399"/>
              <a:gd name="connsiteX1" fmla="*/ 2092204 w 2092204"/>
              <a:gd name="connsiteY1" fmla="*/ 0 h 1805399"/>
              <a:gd name="connsiteX2" fmla="*/ 2092204 w 2092204"/>
              <a:gd name="connsiteY2" fmla="*/ 1805399 h 1805399"/>
              <a:gd name="connsiteX3" fmla="*/ 0 w 2092204"/>
              <a:gd name="connsiteY3" fmla="*/ 1805399 h 1805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2204" h="1805399">
                <a:moveTo>
                  <a:pt x="0" y="0"/>
                </a:moveTo>
                <a:lnTo>
                  <a:pt x="2092204" y="0"/>
                </a:lnTo>
                <a:lnTo>
                  <a:pt x="2092204" y="1805399"/>
                </a:lnTo>
                <a:lnTo>
                  <a:pt x="0" y="1805399"/>
                </a:lnTo>
                <a:close/>
              </a:path>
            </a:pathLst>
          </a:custGeom>
        </p:spPr>
      </p:pic>
      <p:pic>
        <p:nvPicPr>
          <p:cNvPr id="11" name="图片 15">
            <a:extLst>
              <a:ext uri="{FF2B5EF4-FFF2-40B4-BE49-F238E27FC236}">
                <a16:creationId xmlns:a16="http://schemas.microsoft.com/office/drawing/2014/main" id="{2D125EEB-681F-480F-9D9C-C21BC075361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2649" y="4956567"/>
            <a:ext cx="2039351" cy="1781690"/>
          </a:xfrm>
          <a:custGeom>
            <a:avLst/>
            <a:gdLst>
              <a:gd name="connsiteX0" fmla="*/ 0 w 2039351"/>
              <a:gd name="connsiteY0" fmla="*/ 0 h 2236763"/>
              <a:gd name="connsiteX1" fmla="*/ 128638 w 2039351"/>
              <a:gd name="connsiteY1" fmla="*/ 0 h 2236763"/>
              <a:gd name="connsiteX2" fmla="*/ 128638 w 2039351"/>
              <a:gd name="connsiteY2" fmla="*/ 384247 h 2236763"/>
              <a:gd name="connsiteX3" fmla="*/ 599278 w 2039351"/>
              <a:gd name="connsiteY3" fmla="*/ 384247 h 2236763"/>
              <a:gd name="connsiteX4" fmla="*/ 599278 w 2039351"/>
              <a:gd name="connsiteY4" fmla="*/ 0 h 2236763"/>
              <a:gd name="connsiteX5" fmla="*/ 1082423 w 2039351"/>
              <a:gd name="connsiteY5" fmla="*/ 0 h 2236763"/>
              <a:gd name="connsiteX6" fmla="*/ 1082423 w 2039351"/>
              <a:gd name="connsiteY6" fmla="*/ 239151 h 2236763"/>
              <a:gd name="connsiteX7" fmla="*/ 1364566 w 2039351"/>
              <a:gd name="connsiteY7" fmla="*/ 239151 h 2236763"/>
              <a:gd name="connsiteX8" fmla="*/ 1364566 w 2039351"/>
              <a:gd name="connsiteY8" fmla="*/ 0 h 2236763"/>
              <a:gd name="connsiteX9" fmla="*/ 1471902 w 2039351"/>
              <a:gd name="connsiteY9" fmla="*/ 0 h 2236763"/>
              <a:gd name="connsiteX10" fmla="*/ 1471902 w 2039351"/>
              <a:gd name="connsiteY10" fmla="*/ 183208 h 2236763"/>
              <a:gd name="connsiteX11" fmla="*/ 1685385 w 2039351"/>
              <a:gd name="connsiteY11" fmla="*/ 183208 h 2236763"/>
              <a:gd name="connsiteX12" fmla="*/ 1685385 w 2039351"/>
              <a:gd name="connsiteY12" fmla="*/ 0 h 2236763"/>
              <a:gd name="connsiteX13" fmla="*/ 2039351 w 2039351"/>
              <a:gd name="connsiteY13" fmla="*/ 0 h 2236763"/>
              <a:gd name="connsiteX14" fmla="*/ 2039351 w 2039351"/>
              <a:gd name="connsiteY14" fmla="*/ 2236763 h 2236763"/>
              <a:gd name="connsiteX15" fmla="*/ 0 w 2039351"/>
              <a:gd name="connsiteY15" fmla="*/ 2236763 h 223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039351" h="2236763">
                <a:moveTo>
                  <a:pt x="0" y="0"/>
                </a:moveTo>
                <a:lnTo>
                  <a:pt x="128638" y="0"/>
                </a:lnTo>
                <a:lnTo>
                  <a:pt x="128638" y="384247"/>
                </a:lnTo>
                <a:lnTo>
                  <a:pt x="599278" y="384247"/>
                </a:lnTo>
                <a:lnTo>
                  <a:pt x="599278" y="0"/>
                </a:lnTo>
                <a:lnTo>
                  <a:pt x="1082423" y="0"/>
                </a:lnTo>
                <a:lnTo>
                  <a:pt x="1082423" y="239151"/>
                </a:lnTo>
                <a:lnTo>
                  <a:pt x="1364566" y="239151"/>
                </a:lnTo>
                <a:lnTo>
                  <a:pt x="1364566" y="0"/>
                </a:lnTo>
                <a:lnTo>
                  <a:pt x="1471902" y="0"/>
                </a:lnTo>
                <a:lnTo>
                  <a:pt x="1471902" y="183208"/>
                </a:lnTo>
                <a:lnTo>
                  <a:pt x="1685385" y="183208"/>
                </a:lnTo>
                <a:lnTo>
                  <a:pt x="1685385" y="0"/>
                </a:lnTo>
                <a:lnTo>
                  <a:pt x="2039351" y="0"/>
                </a:lnTo>
                <a:lnTo>
                  <a:pt x="2039351" y="2236763"/>
                </a:lnTo>
                <a:lnTo>
                  <a:pt x="0" y="2236763"/>
                </a:lnTo>
                <a:close/>
              </a:path>
            </a:pathLst>
          </a:custGeom>
        </p:spPr>
      </p:pic>
      <p:pic>
        <p:nvPicPr>
          <p:cNvPr id="13" name="图片 36">
            <a:extLst>
              <a:ext uri="{FF2B5EF4-FFF2-40B4-BE49-F238E27FC236}">
                <a16:creationId xmlns:a16="http://schemas.microsoft.com/office/drawing/2014/main" id="{23BE6D01-5FA9-4D7D-A647-A68B03177C5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374" y="5278803"/>
            <a:ext cx="3344299" cy="1633388"/>
          </a:xfrm>
          <a:prstGeom prst="rect">
            <a:avLst/>
          </a:prstGeom>
          <a:effectLst/>
        </p:spPr>
      </p:pic>
      <p:pic>
        <p:nvPicPr>
          <p:cNvPr id="19" name="ShaLaLaSaxophone-VA_3d64x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11676934" y="6432520"/>
            <a:ext cx="305737" cy="30573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FB6039EF-600E-44B2-8D7D-BC8094DC97C1}"/>
              </a:ext>
            </a:extLst>
          </p:cNvPr>
          <p:cNvSpPr txBox="1">
            <a:spLocks/>
          </p:cNvSpPr>
          <p:nvPr/>
        </p:nvSpPr>
        <p:spPr>
          <a:xfrm>
            <a:off x="156634" y="1599590"/>
            <a:ext cx="11214847" cy="1530154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Giáo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dục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kĩ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năng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sống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rench Vanilla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7A005A9-B646-4530-BDB2-20E2362B740B}"/>
              </a:ext>
            </a:extLst>
          </p:cNvPr>
          <p:cNvSpPr txBox="1">
            <a:spLocks/>
          </p:cNvSpPr>
          <p:nvPr/>
        </p:nvSpPr>
        <p:spPr>
          <a:xfrm>
            <a:off x="1600200" y="4135754"/>
            <a:ext cx="9144000" cy="436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Edwardian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E5B259-9823-499B-A2F7-4E6D7D364364}"/>
              </a:ext>
            </a:extLst>
          </p:cNvPr>
          <p:cNvSpPr/>
          <p:nvPr/>
        </p:nvSpPr>
        <p:spPr>
          <a:xfrm>
            <a:off x="975658" y="3970853"/>
            <a:ext cx="1183938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微软雅黑"/>
                <a:cs typeface="Times New Roman" panose="02020603050405020304" pitchFamily="18" charset="0"/>
              </a:rPr>
              <a:t>Giáo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微软雅黑"/>
                <a:cs typeface="Times New Roman" panose="02020603050405020304" pitchFamily="18" charset="0"/>
              </a:rPr>
              <a:t>viên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微软雅黑"/>
                <a:cs typeface="Times New Roman" panose="02020603050405020304" pitchFamily="18" charset="0"/>
              </a:rPr>
              <a:t>thực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微软雅黑"/>
                <a:cs typeface="Times New Roman" panose="02020603050405020304" pitchFamily="18" charset="0"/>
              </a:rPr>
              <a:t>hiện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微软雅黑"/>
                <a:cs typeface="Times New Roman" panose="02020603050405020304" pitchFamily="18" charset="0"/>
              </a:rPr>
              <a:t>:</a:t>
            </a:r>
            <a:r>
              <a: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Edwardian" panose="02040603050506020204" pitchFamily="18" charset="0"/>
                <a:ea typeface="微软雅黑"/>
                <a:cs typeface="Times New Roman" panose="02020603050405020304" pitchFamily="18" charset="0"/>
              </a:rPr>
              <a:t> Phạm Thị Giỏi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Edwardian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EFE8C1-3763-4378-BF77-D19DAD5CF8A0}"/>
              </a:ext>
            </a:extLst>
          </p:cNvPr>
          <p:cNvSpPr txBox="1"/>
          <p:nvPr/>
        </p:nvSpPr>
        <p:spPr>
          <a:xfrm>
            <a:off x="2508885" y="159615"/>
            <a:ext cx="732663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PHÒNG GIÁO DỤC VÀ ĐÀO TẠO </a:t>
            </a:r>
            <a:r>
              <a:rPr lang="vi-VN" sz="252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VĨNH BẢO</a:t>
            </a:r>
            <a:endParaRPr kumimoji="0" lang="en-US" sz="25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</a:t>
            </a:r>
            <a:r>
              <a:rPr kumimoji="0" lang="vi-VN" sz="25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Ư</a:t>
            </a:r>
            <a:r>
              <a:rPr kumimoji="0" lang="en-US" sz="252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ỜNG TIỂU HỌC </a:t>
            </a:r>
            <a:r>
              <a:rPr lang="vi-VN" sz="2520" b="1" dirty="0">
                <a:solidFill>
                  <a:prstClr val="black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HIỆP HOÀ</a:t>
            </a:r>
            <a:endParaRPr kumimoji="0" lang="en-US" sz="252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9F29C95D-3D79-4E63-8ADD-105C2D23BA41}"/>
              </a:ext>
            </a:extLst>
          </p:cNvPr>
          <p:cNvSpPr txBox="1">
            <a:spLocks/>
          </p:cNvSpPr>
          <p:nvPr/>
        </p:nvSpPr>
        <p:spPr>
          <a:xfrm>
            <a:off x="1495" y="2697555"/>
            <a:ext cx="11214847" cy="1530154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Phòng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tránh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 tai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nạn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đuối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rench Vanilla" panose="02040603050506020204" pitchFamily="18" charset="0"/>
                <a:ea typeface="微软雅黑"/>
                <a:cs typeface="Times New Roman" panose="02020603050405020304" pitchFamily="18" charset="0"/>
              </a:rPr>
              <a:t>nước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French Vanilla" panose="020406030505060202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55482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3AFDF1-ED5B-45AD-B4D8-3ABE210C2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0216" y="3610785"/>
            <a:ext cx="2092732" cy="267378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02939" y="-102530"/>
            <a:ext cx="8833643" cy="5476158"/>
            <a:chOff x="1202939" y="-102530"/>
            <a:chExt cx="8833643" cy="5476158"/>
          </a:xfrm>
        </p:grpSpPr>
        <p:pic>
          <p:nvPicPr>
            <p:cNvPr id="8" name="图片 3" descr="5c95d9be9ffa50fc92ed5552156a00c5">
              <a:extLst>
                <a:ext uri="{FF2B5EF4-FFF2-40B4-BE49-F238E27FC236}">
                  <a16:creationId xmlns:a16="http://schemas.microsoft.com/office/drawing/2014/main" id="{73677AB7-085A-4446-B75C-10BABD4AF0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365948">
              <a:off x="1202939" y="-102530"/>
              <a:ext cx="8290255" cy="5476158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1093521-AF3B-4A6C-B242-BE16CE25EBA8}"/>
                </a:ext>
              </a:extLst>
            </p:cNvPr>
            <p:cNvSpPr/>
            <p:nvPr/>
          </p:nvSpPr>
          <p:spPr>
            <a:xfrm>
              <a:off x="1273582" y="2287346"/>
              <a:ext cx="8763000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1" i="0" u="none" strike="noStrike" kern="1200" cap="none" spc="0" normalizeH="0" baseline="0" noProof="0">
                  <a:ln w="12700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640000" algn="bl" rotWithShape="0">
                      <a:srgbClr val="5B9BD5"/>
                    </a:outerShdw>
                  </a:effectLst>
                  <a:uLnTx/>
                  <a:uFillTx/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KHỞI ĐỘNG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34604324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45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B851349-EAF3-4FC4-81D1-625AE3102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151" y="0"/>
            <a:ext cx="7723763" cy="6789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C4622A-068C-4442-9E89-92ADFCDBBA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667" b="98889" l="533" r="44583"/>
                    </a14:imgEffect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" y="310464"/>
            <a:ext cx="10673564" cy="678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5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9215E5-B4DB-432B-AC60-65D8D9E2DD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996137"/>
            <a:ext cx="13639799" cy="3820956"/>
          </a:xfrm>
          <a:prstGeom prst="rect">
            <a:avLst/>
          </a:prstGeom>
        </p:spPr>
      </p:pic>
      <p:pic>
        <p:nvPicPr>
          <p:cNvPr id="4" name="图片 36">
            <a:extLst>
              <a:ext uri="{FF2B5EF4-FFF2-40B4-BE49-F238E27FC236}">
                <a16:creationId xmlns:a16="http://schemas.microsoft.com/office/drawing/2014/main" id="{23BE6D01-5FA9-4D7D-A647-A68B03177C5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6180" y="4974985"/>
            <a:ext cx="3680244" cy="1883015"/>
          </a:xfrm>
          <a:prstGeom prst="rect">
            <a:avLst/>
          </a:prstGeom>
          <a:effectLst/>
        </p:spPr>
      </p:pic>
      <p:pic>
        <p:nvPicPr>
          <p:cNvPr id="5" name="图片 10244" descr="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7" y="144823"/>
            <a:ext cx="13204926" cy="66583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4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13811" y="0"/>
            <a:ext cx="2491498" cy="1299321"/>
          </a:xfrm>
          <a:prstGeom prst="rect">
            <a:avLst/>
          </a:prstGeom>
        </p:spPr>
      </p:pic>
      <p:pic>
        <p:nvPicPr>
          <p:cNvPr id="10" name="图片 37895" descr="1-27">
            <a:extLst>
              <a:ext uri="{FF2B5EF4-FFF2-40B4-BE49-F238E27FC236}">
                <a16:creationId xmlns:a16="http://schemas.microsoft.com/office/drawing/2014/main" id="{F60A19A3-F629-4D4B-9642-A47F926F542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067218" y="-340278"/>
            <a:ext cx="2227359" cy="1979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Rectangle 11"/>
          <p:cNvSpPr/>
          <p:nvPr/>
        </p:nvSpPr>
        <p:spPr>
          <a:xfrm>
            <a:off x="-144439" y="1518509"/>
            <a:ext cx="117380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Trò</a:t>
            </a:r>
            <a:r>
              <a:rPr kumimoji="0" lang="en-US" sz="6000" b="1" i="0" u="none" strike="noStrike" kern="1200" cap="none" spc="0" normalizeH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noProof="0" dirty="0" err="1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chơi</a:t>
            </a:r>
            <a:r>
              <a:rPr kumimoji="0" lang="en-US" sz="6000" b="1" i="0" u="none" strike="noStrike" kern="1200" cap="none" spc="0" normalizeH="0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457200" marR="0" lvl="1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noProof="0" dirty="0">
                <a:ln w="1270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rgbClr val="5B9BD5"/>
                  </a:outerShdw>
                </a:effectLst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ĐÓNG VAI</a:t>
            </a:r>
            <a:endParaRPr kumimoji="0" lang="en-US" sz="6000" b="1" i="0" u="none" strike="noStrike" kern="1200" cap="none" spc="0" normalizeH="0" baseline="0" noProof="0" dirty="0">
              <a:ln w="1270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rgbClr val="5B9BD5"/>
                </a:outerShdw>
              </a:effectLst>
              <a:uLnTx/>
              <a:uFillTx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1327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ang bìa"/>
  <p:tag name="ISPRING_SLIDE_INDENT_LEVEL" val="0"/>
  <p:tag name="TIMING" val="|0.001|1|1|1|1|1|1|2|1"/>
  <p:tag name="ISPRING_CUSTOM_TIMING_USED" val="1"/>
  <p:tag name="GENSWF_ADVANCE_TIME" val="25.000"/>
  <p:tag name="ISPRING_SLIDE_ID_2" val="{919FC6F3-4F76-48D3-AEE6-F3ABDA61C72D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42</Words>
  <Application>Microsoft Office PowerPoint</Application>
  <PresentationFormat>Màn hình rộng</PresentationFormat>
  <Paragraphs>9</Paragraphs>
  <Slides>5</Slides>
  <Notes>1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3</vt:i4>
      </vt:variant>
      <vt:variant>
        <vt:lpstr>Tiêu đề Bản chiếu</vt:lpstr>
      </vt:variant>
      <vt:variant>
        <vt:i4>5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UTM Edwardian</vt:lpstr>
      <vt:lpstr>UTM French Vanilla</vt:lpstr>
      <vt:lpstr>1_Office Theme</vt:lpstr>
      <vt:lpstr>3_Office 主题</vt:lpstr>
      <vt:lpstr>3_Office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Giỏi Phạm Thị</cp:lastModifiedBy>
  <cp:revision>17</cp:revision>
  <dcterms:created xsi:type="dcterms:W3CDTF">2023-10-11T22:06:26Z</dcterms:created>
  <dcterms:modified xsi:type="dcterms:W3CDTF">2024-04-04T08:15:48Z</dcterms:modified>
</cp:coreProperties>
</file>