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805" r:id="rId4"/>
  </p:sldMasterIdLst>
  <p:notesMasterIdLst>
    <p:notesMasterId r:id="rId25"/>
  </p:notesMasterIdLst>
  <p:sldIdLst>
    <p:sldId id="436" r:id="rId5"/>
    <p:sldId id="440" r:id="rId6"/>
    <p:sldId id="441" r:id="rId7"/>
    <p:sldId id="448" r:id="rId8"/>
    <p:sldId id="438" r:id="rId9"/>
    <p:sldId id="442" r:id="rId10"/>
    <p:sldId id="445" r:id="rId11"/>
    <p:sldId id="433" r:id="rId12"/>
    <p:sldId id="432" r:id="rId13"/>
    <p:sldId id="465" r:id="rId14"/>
    <p:sldId id="464" r:id="rId15"/>
    <p:sldId id="443" r:id="rId16"/>
    <p:sldId id="429" r:id="rId17"/>
    <p:sldId id="444" r:id="rId18"/>
    <p:sldId id="467" r:id="rId19"/>
    <p:sldId id="469" r:id="rId20"/>
    <p:sldId id="468" r:id="rId21"/>
    <p:sldId id="470" r:id="rId22"/>
    <p:sldId id="466" r:id="rId23"/>
    <p:sldId id="4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6AE51-5D47-4933-ADF3-13704277DACE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CA4D2-3780-447D-B44F-687D17483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36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F3A58-DEE7-44FE-8E3F-71F98875EC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229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97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4EF2C-78D9-44E9-97E7-9CDEE5FF17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920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4EF2C-78D9-44E9-97E7-9CDEE5FF17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041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5"/>
            <a:ext cx="9144000" cy="218700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教育PPT</a:t>
            </a:r>
            <a:r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定制 </a:t>
            </a:r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RX-FLY</a:t>
            </a:r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微信qq:2305864678</a:t>
            </a:r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249631"/>
      </p:ext>
    </p:extLst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5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51958569"/>
      </p:ext>
    </p:extLst>
  </p:cSld>
  <p:clrMapOvr>
    <a:masterClrMapping/>
  </p:clrMapOvr>
  <p:transition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779862"/>
      </p:ext>
    </p:extLst>
  </p:cSld>
  <p:clrMapOvr>
    <a:masterClrMapping/>
  </p:clrMapOvr>
  <p:transition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95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81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76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05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99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29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06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71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9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15218"/>
      </p:ext>
    </p:extLst>
  </p:cSld>
  <p:clrMapOvr>
    <a:masterClrMapping/>
  </p:clrMapOvr>
  <p:transition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41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93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FD3CC-E74C-454E-AEC8-ADE3669C89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02AF4-5419-4C97-8941-6E8144AD92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36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01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01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7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56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7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951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5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3751117"/>
            <a:ext cx="7321551" cy="811357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610030"/>
            <a:ext cx="7321551" cy="647555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74601"/>
      </p:ext>
    </p:extLst>
  </p:cSld>
  <p:clrMapOvr>
    <a:masterClrMapping/>
  </p:clrMapOvr>
  <p:transition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25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9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44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85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560909"/>
      </p:ext>
    </p:extLst>
  </p:cSld>
  <p:clrMapOvr>
    <a:masterClrMapping/>
  </p:clrMapOvr>
  <p:transition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26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42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21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55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86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32928"/>
      </p:ext>
    </p:extLst>
  </p:cSld>
  <p:clrMapOvr>
    <a:masterClrMapping/>
  </p:clrMapOvr>
  <p:transition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72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70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4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29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24779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553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853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40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13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11"/>
            <a:ext cx="5157787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744961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615611"/>
            <a:ext cx="5183188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67121"/>
      </p:ext>
    </p:extLst>
  </p:cSld>
  <p:clrMapOvr>
    <a:masterClrMapping/>
  </p:clrMapOvr>
  <p:transition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14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21"/>
            <a:ext cx="10515600" cy="1325563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32324"/>
      </p:ext>
    </p:extLst>
  </p:cSld>
  <p:clrMapOvr>
    <a:masterClrMapping/>
  </p:clrMapOvr>
  <p:transition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05967"/>
      </p:ext>
    </p:extLst>
  </p:cSld>
  <p:clrMapOvr>
    <a:masterClrMapping/>
  </p:clrMapOvr>
  <p:transition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3" y="766355"/>
            <a:ext cx="5817375" cy="50944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1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1" y="434341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42764"/>
      </p:ext>
    </p:extLst>
  </p:cSld>
  <p:clrMapOvr>
    <a:masterClrMapping/>
  </p:clrMapOvr>
  <p:transition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6" y="365127"/>
            <a:ext cx="1529316" cy="581183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8879959" cy="581183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9006"/>
      </p:ext>
    </p:extLst>
  </p:cSld>
  <p:clrMapOvr>
    <a:masterClrMapping/>
  </p:clrMapOvr>
  <p:transition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97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6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53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2023/11/8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09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11" Type="http://schemas.openxmlformats.org/officeDocument/2006/relationships/image" Target="../media/image38.jpg"/><Relationship Id="rId5" Type="http://schemas.openxmlformats.org/officeDocument/2006/relationships/image" Target="../media/image53.svg"/><Relationship Id="rId10" Type="http://schemas.openxmlformats.org/officeDocument/2006/relationships/image" Target="../media/image58.sv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2118" y="1304365"/>
            <a:ext cx="8095378" cy="1344706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vi-VN" sz="3600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vi-VN" sz="3600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PHÒNG GD &amp; ĐT </a:t>
            </a:r>
            <a:r>
              <a:rPr lang="vi-VN" sz="3100" dirty="0">
                <a:solidFill>
                  <a:srgbClr val="002060"/>
                </a:solidFill>
                <a:latin typeface="Times New Roman" pitchFamily="18" charset="0"/>
              </a:rPr>
              <a:t>HUYỆN 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</a:rPr>
              <a:t>VĨNH BẢO</a:t>
            </a:r>
            <a:r>
              <a:rPr lang="vi-VN" sz="3100" dirty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vi-VN" sz="3100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</a:rPr>
              <a:t>TRƯỜNG TIỂU HỌC HIỆP HOÀ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6011" y="2162840"/>
            <a:ext cx="8387593" cy="245908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>
              <a:spcBef>
                <a:spcPts val="0"/>
              </a:spcBef>
              <a:defRPr/>
            </a:pPr>
            <a:r>
              <a:rPr lang="vi-VN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45424" y="3393404"/>
            <a:ext cx="58225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vi-VN" sz="2800" b="1" i="1" dirty="0">
                <a:solidFill>
                  <a:srgbClr val="002060"/>
                </a:solidFill>
                <a:latin typeface="Times New Roman" pitchFamily="18" charset="0"/>
              </a:rPr>
              <a:t>    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       </a:t>
            </a:r>
            <a:r>
              <a:rPr lang="vi-VN" sz="2800" b="1" i="1" dirty="0">
                <a:solidFill>
                  <a:srgbClr val="002060"/>
                </a:solidFill>
                <a:latin typeface="Times New Roman" pitchFamily="18" charset="0"/>
              </a:rPr>
              <a:t>GV: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Nguyễn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Hồng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</a:rPr>
              <a:t>Vân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5453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61" t="11529" r="8976" b="7616"/>
          <a:stretch/>
        </p:blipFill>
        <p:spPr>
          <a:xfrm>
            <a:off x="0" y="994089"/>
            <a:ext cx="12191999" cy="5863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99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67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366" y="1725130"/>
            <a:ext cx="3924507" cy="5132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999" cy="2412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4560"/>
            <a:ext cx="12191999" cy="466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247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97" y="676623"/>
            <a:ext cx="9096102" cy="6181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1" cy="676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6623"/>
            <a:ext cx="3095895" cy="2980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81285" y="4005081"/>
            <a:ext cx="3567294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67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7842" y="3730596"/>
            <a:ext cx="3328343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901337"/>
            <a:ext cx="3200400" cy="3069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901338"/>
            <a:ext cx="8991599" cy="5956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32"/>
            <a:ext cx="12191999" cy="94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07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23" y="594052"/>
            <a:ext cx="8612777" cy="6263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5940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57841" y="3730596"/>
            <a:ext cx="3921780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4"/>
          <a:srcRect l="12138" t="24793" r="85430" b="72994"/>
          <a:stretch/>
        </p:blipFill>
        <p:spPr bwMode="auto">
          <a:xfrm>
            <a:off x="1" y="744582"/>
            <a:ext cx="3683725" cy="3566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8885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3" y="79514"/>
            <a:ext cx="1920240" cy="32907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9246" y="712647"/>
            <a:ext cx="5547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6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</p:cNvSpPr>
          <p:nvPr>
            <p:ph type="title"/>
          </p:nvPr>
        </p:nvSpPr>
        <p:spPr>
          <a:xfrm>
            <a:off x="1511302" y="1"/>
            <a:ext cx="10680698" cy="914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6" y="-59644"/>
            <a:ext cx="11239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31106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HopButChiMau-HienAnh_3bp9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7463" y="5016137"/>
            <a:ext cx="640080" cy="1099157"/>
          </a:xfrm>
          <a:prstGeom prst="rect">
            <a:avLst/>
          </a:prstGeom>
        </p:spPr>
      </p:pic>
      <p:pic>
        <p:nvPicPr>
          <p:cNvPr id="10" name="HopButChiMau-HienAnh_3bp9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4706" y="5619208"/>
            <a:ext cx="640080" cy="116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60121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2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29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514"/>
            <a:ext cx="2024743" cy="37479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4743" y="391888"/>
            <a:ext cx="7728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opButChiMau-HienAnh_3bp9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7463" y="5029200"/>
            <a:ext cx="640080" cy="109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40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35577"/>
            <a:ext cx="121920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</a:rPr>
              <a:t>     </a:t>
            </a:r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cố- dặn dò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4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55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63932"/>
            <a:ext cx="1219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vi-VN" sz="4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Màu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cơ bản 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hay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còn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gọi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gốc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chính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. C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ó rất nhiều trong cuộc sống của chúng ta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sắc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thì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sẽ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làm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cho các sự vật, đồ vật thêm đẹp hơn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phú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hấp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dẫn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56560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E19D99-CA3E-4DD7-8603-664764BBFD4C}"/>
              </a:ext>
            </a:extLst>
          </p:cNvPr>
          <p:cNvSpPr/>
          <p:nvPr/>
        </p:nvSpPr>
        <p:spPr>
          <a:xfrm>
            <a:off x="744583" y="929315"/>
            <a:ext cx="6975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tập</a:t>
            </a:r>
            <a:endParaRPr lang="vi-VN" sz="3600" b="1" dirty="0">
              <a:solidFill>
                <a:srgbClr val="1F497D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F2CBD61-5B89-4B74-8078-8B7A08ADA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820" y="1341628"/>
            <a:ext cx="6560002" cy="435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E:\GIAO AN\SGV lop 2\sgv chân trời sáng tạo lớp 2\hình minh họa giáo án\18\image_1920.png">
            <a:extLst>
              <a:ext uri="{FF2B5EF4-FFF2-40B4-BE49-F238E27FC236}">
                <a16:creationId xmlns:a16="http://schemas.microsoft.com/office/drawing/2014/main" id="{CA75D0FB-D449-4F40-9A37-7A92992B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2572">
            <a:off x="3958051" y="4026388"/>
            <a:ext cx="2209337" cy="2661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791E7B8C-FB07-421C-AC12-9029263F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973" y="4271553"/>
            <a:ext cx="5009478" cy="308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C8F1688C-E57A-45A6-ADDA-BF620202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2930">
            <a:off x="6502657" y="1066643"/>
            <a:ext cx="4113432" cy="4047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GIAO AN\SGV lop 2\sgv chân trời sáng tạo lớp 2\hình minh họa giáo án\9\keo_dan_giay_g-014_1dca550e9a904d68a6bce897244a7ee1_master.png">
            <a:extLst>
              <a:ext uri="{FF2B5EF4-FFF2-40B4-BE49-F238E27FC236}">
                <a16:creationId xmlns:a16="http://schemas.microsoft.com/office/drawing/2014/main" id="{730EF23B-9356-4564-BA91-CC53005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14" y="2339579"/>
            <a:ext cx="1334209" cy="133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698" y="1613452"/>
            <a:ext cx="3079998" cy="403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1091211" y="-1523999"/>
            <a:ext cx="1818611" cy="2217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0972017" y="5638016"/>
            <a:ext cx="582361" cy="4860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04821" y="6481379"/>
            <a:ext cx="582361" cy="486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97589" y="-399955"/>
            <a:ext cx="596824" cy="7310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60801" y="636511"/>
            <a:ext cx="4267201" cy="223369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0" y="3225801"/>
            <a:ext cx="12192000" cy="1210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HẾT.</a:t>
            </a:r>
          </a:p>
          <a:p>
            <a:pPr algn="ctr"/>
            <a:r>
              <a:rPr lang="en-US" sz="34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CHÀO CÁC EM, HẸN GẶP LẠI CÁC EM GIỜ HỌC SAU</a:t>
            </a:r>
          </a:p>
        </p:txBody>
      </p:sp>
      <p:grpSp>
        <p:nvGrpSpPr>
          <p:cNvPr id="10" name="Group 4"/>
          <p:cNvGrpSpPr/>
          <p:nvPr/>
        </p:nvGrpSpPr>
        <p:grpSpPr>
          <a:xfrm>
            <a:off x="9448800" y="4597400"/>
            <a:ext cx="2946160" cy="6535941"/>
            <a:chOff x="0" y="0"/>
            <a:chExt cx="5892320" cy="13071882"/>
          </a:xfrm>
        </p:grpSpPr>
        <p:pic>
          <p:nvPicPr>
            <p:cNvPr id="11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892320" cy="8977218"/>
            </a:xfrm>
            <a:prstGeom prst="rect">
              <a:avLst/>
            </a:prstGeom>
          </p:spPr>
        </p:pic>
        <p:grpSp>
          <p:nvGrpSpPr>
            <p:cNvPr id="12" name="Group 6"/>
            <p:cNvGrpSpPr/>
            <p:nvPr/>
          </p:nvGrpSpPr>
          <p:grpSpPr>
            <a:xfrm>
              <a:off x="0" y="5528082"/>
              <a:ext cx="5892320" cy="7543800"/>
              <a:chOff x="0" y="0"/>
              <a:chExt cx="1494903" cy="1913890"/>
            </a:xfrm>
          </p:grpSpPr>
          <p:sp>
            <p:nvSpPr>
              <p:cNvPr id="13" name="Freeform 7"/>
              <p:cNvSpPr/>
              <p:nvPr/>
            </p:nvSpPr>
            <p:spPr>
              <a:xfrm>
                <a:off x="0" y="0"/>
                <a:ext cx="1494903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494903" h="1913890">
                    <a:moveTo>
                      <a:pt x="0" y="0"/>
                    </a:moveTo>
                    <a:lnTo>
                      <a:pt x="1494903" y="0"/>
                    </a:lnTo>
                    <a:lnTo>
                      <a:pt x="1494903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2BCD6"/>
              </a:solidFill>
            </p:spPr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7" y="0"/>
            <a:ext cx="12429107" cy="7543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2257" y="1549095"/>
            <a:ext cx="124970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MẠNH KHỎE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TỐT, HẸN GẶP LẠI CÁC EM GIỜ HỌC SAU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45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0" y="21194"/>
            <a:ext cx="1593669" cy="11022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E19D99-CA3E-4DD7-8603-664764BBFD4C}"/>
              </a:ext>
            </a:extLst>
          </p:cNvPr>
          <p:cNvSpPr/>
          <p:nvPr/>
        </p:nvSpPr>
        <p:spPr>
          <a:xfrm>
            <a:off x="235131" y="182880"/>
            <a:ext cx="100975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hãy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kể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tên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3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cơ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bản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đã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  <a:endParaRPr lang="vi-VN" sz="4400" b="1" dirty="0">
              <a:solidFill>
                <a:srgbClr val="1F497D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418011" y="1319349"/>
            <a:ext cx="4062549" cy="3161211"/>
          </a:xfrm>
          <a:prstGeom prst="triangle">
            <a:avLst>
              <a:gd name="adj" fmla="val 50852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80560" y="1606731"/>
            <a:ext cx="3500846" cy="28738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386354" y="1606732"/>
            <a:ext cx="3213463" cy="28738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3564" y="2536516"/>
            <a:ext cx="5895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35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2000" r="-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ộp bút chì màu - Bé Phan Hiếu Kiê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84" end="103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7224" y="500933"/>
            <a:ext cx="8255218" cy="464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8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9850" y="1653871"/>
            <a:ext cx="589570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CƠ BẢN TRONG MĨ THUẬT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21131" y="1470991"/>
            <a:ext cx="19333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</a:p>
          <a:p>
            <a:pPr algn="ctr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70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3370" y="1924216"/>
            <a:ext cx="5597718" cy="13835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vi-VN" dirty="0" smtClean="0"/>
          </a:p>
          <a:p>
            <a:pPr marL="0" indent="0">
              <a:buNone/>
            </a:pPr>
            <a:r>
              <a:rPr lang="vi-VN" i="1" dirty="0"/>
              <a:t> </a:t>
            </a:r>
            <a:r>
              <a:rPr lang="en-US" i="1" dirty="0" smtClean="0"/>
              <a:t>                                  </a:t>
            </a:r>
            <a:endParaRPr lang="vi-VN" sz="35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vi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vi-VN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vi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32858" y="3307741"/>
            <a:ext cx="85300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CƠ BẢN TRONG MĨ THUẬT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5491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8951"/>
            <a:ext cx="1164384" cy="1266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0526"/>
            <a:ext cx="12192000" cy="59174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7951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4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sz="44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339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750" y="0"/>
            <a:ext cx="12252750" cy="6678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3813" y="6114555"/>
            <a:ext cx="7126576" cy="54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Hãy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chỉ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màu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cơ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bản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trong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bức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tranh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trên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800"/>
            <a:ext cx="12192000" cy="55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6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034522-FD14-4B8B-A22A-BC9CB78E4C96}:2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CC3A1162-0866-487D-A6B3-1E51E298712E}:414"/>
  <p:tag name="ISPRING_SLIDE_ID_2" val="{1E4155D2-3F91-447E-B630-5F6C49CF235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9B2F1C45-B497-4765-864F-486A04C1AF35}:398"/>
  <p:tag name="ISPRING_SLIDE_ID_2" val="{C2F292C3-B160-43D6-A8B4-C7D6909350EF}"/>
</p:tagLst>
</file>

<file path=ppt/theme/theme1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1747</TotalTime>
  <Words>181</Words>
  <Application>Microsoft Office PowerPoint</Application>
  <PresentationFormat>Widescreen</PresentationFormat>
  <Paragraphs>36</Paragraphs>
  <Slides>20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等线</vt:lpstr>
      <vt:lpstr>华文新魏</vt:lpstr>
      <vt:lpstr>Times New Roman</vt:lpstr>
      <vt:lpstr>Trebuchet MS</vt:lpstr>
      <vt:lpstr>Wingdings 3</vt:lpstr>
      <vt:lpstr>1_Office 主题​​</vt:lpstr>
      <vt:lpstr>1_Office Theme</vt:lpstr>
      <vt:lpstr>2_Office 主题​​</vt:lpstr>
      <vt:lpstr>Facet</vt:lpstr>
      <vt:lpstr> PHÒNG GD &amp; ĐT HUYỆN VĨNH BẢO TRƯỜNG TIỂU HỌC HIỆP HOÀ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Thực hành sáng tạo sản phẩm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233</cp:revision>
  <dcterms:created xsi:type="dcterms:W3CDTF">2021-01-29T04:19:07Z</dcterms:created>
  <dcterms:modified xsi:type="dcterms:W3CDTF">2023-11-08T02:02:47Z</dcterms:modified>
</cp:coreProperties>
</file>