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1"/>
  </p:notesMasterIdLst>
  <p:sldIdLst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1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EB69A8-54B9-2F02-2A0D-72C1140EA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745C2C-A21A-8D74-CFD4-A4AA420D0B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20" y="293606"/>
            <a:ext cx="1469207" cy="14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0559D8-E29C-EF95-3837-B3084F6368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58" y="716635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580</Words>
  <Application>Microsoft Office PowerPoint</Application>
  <PresentationFormat>Màn hình rộng</PresentationFormat>
  <Paragraphs>37</Paragraphs>
  <Slides>18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</vt:lpstr>
      <vt:lpstr>iCiel Cadena</vt:lpstr>
      <vt:lpstr>UTM Avo</vt:lpstr>
      <vt:lpstr>Wingdings-Regular</vt:lpstr>
      <vt:lpstr>字魂59号-创粗黑</vt:lpstr>
      <vt:lpstr>6_Office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Giỏi Phạm Thị</cp:lastModifiedBy>
  <cp:revision>20</cp:revision>
  <dcterms:created xsi:type="dcterms:W3CDTF">2024-01-11T10:37:24Z</dcterms:created>
  <dcterms:modified xsi:type="dcterms:W3CDTF">2024-04-11T06:58:01Z</dcterms:modified>
</cp:coreProperties>
</file>