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57" r:id="rId4"/>
    <p:sldId id="272" r:id="rId5"/>
    <p:sldId id="274" r:id="rId6"/>
    <p:sldId id="275" r:id="rId7"/>
    <p:sldId id="276" r:id="rId8"/>
    <p:sldId id="277" r:id="rId9"/>
    <p:sldId id="266" r:id="rId10"/>
    <p:sldId id="278" r:id="rId11"/>
    <p:sldId id="264" r:id="rId12"/>
    <p:sldId id="265" r:id="rId13"/>
    <p:sldId id="279" r:id="rId14"/>
    <p:sldId id="280" r:id="rId15"/>
    <p:sldId id="270" r:id="rId16"/>
    <p:sldId id="260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806E7-E4C5-444A-BCA0-5A7853CB5AC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8339E-946D-4E4B-AE03-6CAD2E6B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1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1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1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5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1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3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06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6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62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33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2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2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83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4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68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4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74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69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1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9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3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47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8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0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3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EA9A3FE-E49F-141F-2CF0-A72ACD4804D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27" y="189911"/>
            <a:ext cx="1365512" cy="13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2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192887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0.png"/><Relationship Id="rId3" Type="http://schemas.openxmlformats.org/officeDocument/2006/relationships/image" Target="../media/image3.svg"/><Relationship Id="rId21" Type="http://schemas.openxmlformats.org/officeDocument/2006/relationships/image" Target="../media/image12.pn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24" Type="http://schemas.openxmlformats.org/officeDocument/2006/relationships/image" Target="../media/image1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Relationship Id="rId22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svg"/><Relationship Id="rId7" Type="http://schemas.openxmlformats.org/officeDocument/2006/relationships/image" Target="../media/image10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5" Type="http://schemas.openxmlformats.org/officeDocument/2006/relationships/image" Target="../media/image8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05.png"/><Relationship Id="rId3" Type="http://schemas.openxmlformats.org/officeDocument/2006/relationships/image" Target="../media/image3.svg"/><Relationship Id="rId21" Type="http://schemas.openxmlformats.org/officeDocument/2006/relationships/image" Target="../media/image108.png"/><Relationship Id="rId7" Type="http://schemas.openxmlformats.org/officeDocument/2006/relationships/image" Target="../media/image82.svg"/><Relationship Id="rId12" Type="http://schemas.openxmlformats.org/officeDocument/2006/relationships/image" Target="../media/image8.png"/><Relationship Id="rId17" Type="http://schemas.openxmlformats.org/officeDocument/2006/relationships/image" Target="../media/image104.png"/><Relationship Id="rId2" Type="http://schemas.openxmlformats.org/officeDocument/2006/relationships/image" Target="../media/image2.png"/><Relationship Id="rId16" Type="http://schemas.openxmlformats.org/officeDocument/2006/relationships/image" Target="../media/image4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106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82.svg"/><Relationship Id="rId7" Type="http://schemas.openxmlformats.org/officeDocument/2006/relationships/image" Target="../media/image1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image" Target="../media/image8.png"/><Relationship Id="rId18" Type="http://schemas.openxmlformats.org/officeDocument/2006/relationships/image" Target="../media/image43.png"/><Relationship Id="rId3" Type="http://schemas.openxmlformats.org/officeDocument/2006/relationships/image" Target="../media/image2.png"/><Relationship Id="rId21" Type="http://schemas.openxmlformats.org/officeDocument/2006/relationships/image" Target="../media/image118.png"/><Relationship Id="rId7" Type="http://schemas.openxmlformats.org/officeDocument/2006/relationships/image" Target="../media/image42.png"/><Relationship Id="rId12" Type="http://schemas.openxmlformats.org/officeDocument/2006/relationships/image" Target="../media/image13.svg"/><Relationship Id="rId17" Type="http://schemas.openxmlformats.org/officeDocument/2006/relationships/image" Target="../media/image45.png"/><Relationship Id="rId2" Type="http://schemas.openxmlformats.org/officeDocument/2006/relationships/audio" Target="../media/audio2.wav"/><Relationship Id="rId16" Type="http://schemas.openxmlformats.org/officeDocument/2006/relationships/image" Target="../media/image17.sv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24" Type="http://schemas.openxmlformats.org/officeDocument/2006/relationships/image" Target="../media/image121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20.png"/><Relationship Id="rId10" Type="http://schemas.openxmlformats.org/officeDocument/2006/relationships/image" Target="../media/image11.svg"/><Relationship Id="rId19" Type="http://schemas.openxmlformats.org/officeDocument/2006/relationships/image" Target="../media/image116.pn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5.svg"/><Relationship Id="rId22" Type="http://schemas.openxmlformats.org/officeDocument/2006/relationships/image" Target="../media/image1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2.png"/><Relationship Id="rId3" Type="http://schemas.openxmlformats.org/officeDocument/2006/relationships/image" Target="../media/image3.svg"/><Relationship Id="rId21" Type="http://schemas.openxmlformats.org/officeDocument/2006/relationships/image" Target="../media/image46.pn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3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svg"/><Relationship Id="rId18" Type="http://schemas.openxmlformats.org/officeDocument/2006/relationships/image" Target="../media/image22.png"/><Relationship Id="rId3" Type="http://schemas.openxmlformats.org/officeDocument/2006/relationships/image" Target="../media/image15.svg"/><Relationship Id="rId21" Type="http://schemas.openxmlformats.org/officeDocument/2006/relationships/image" Target="../media/image24.png"/><Relationship Id="rId7" Type="http://schemas.openxmlformats.org/officeDocument/2006/relationships/image" Target="../media/image28.svg"/><Relationship Id="rId12" Type="http://schemas.openxmlformats.org/officeDocument/2006/relationships/image" Target="../media/image6.png"/><Relationship Id="rId17" Type="http://schemas.openxmlformats.org/officeDocument/2006/relationships/image" Target="../media/image36.svg"/><Relationship Id="rId2" Type="http://schemas.openxmlformats.org/officeDocument/2006/relationships/image" Target="../media/image15.png"/><Relationship Id="rId16" Type="http://schemas.openxmlformats.org/officeDocument/2006/relationships/image" Target="../media/image21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32.svg"/><Relationship Id="rId24" Type="http://schemas.openxmlformats.org/officeDocument/2006/relationships/image" Target="../media/image26.pn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30.svg"/><Relationship Id="rId14" Type="http://schemas.openxmlformats.org/officeDocument/2006/relationships/image" Target="../media/image20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7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6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30.png"/><Relationship Id="rId4" Type="http://schemas.openxmlformats.org/officeDocument/2006/relationships/image" Target="../media/image45.svg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59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56.png"/><Relationship Id="rId5" Type="http://schemas.openxmlformats.org/officeDocument/2006/relationships/image" Target="../media/image6.png"/><Relationship Id="rId15" Type="http://schemas.openxmlformats.org/officeDocument/2006/relationships/image" Target="../media/image22.svg"/><Relationship Id="rId10" Type="http://schemas.openxmlformats.org/officeDocument/2006/relationships/image" Target="../media/image20.svg"/><Relationship Id="rId19" Type="http://schemas.openxmlformats.org/officeDocument/2006/relationships/image" Target="../media/image30.png"/><Relationship Id="rId4" Type="http://schemas.openxmlformats.org/officeDocument/2006/relationships/image" Target="../media/image9.svg"/><Relationship Id="rId9" Type="http://schemas.openxmlformats.org/officeDocument/2006/relationships/image" Target="../media/image31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64.png"/><Relationship Id="rId2" Type="http://schemas.openxmlformats.org/officeDocument/2006/relationships/audio" Target="../media/audio1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61.png"/><Relationship Id="rId5" Type="http://schemas.openxmlformats.org/officeDocument/2006/relationships/image" Target="../media/image6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30.png"/><Relationship Id="rId4" Type="http://schemas.openxmlformats.org/officeDocument/2006/relationships/image" Target="../media/image45.svg"/><Relationship Id="rId9" Type="http://schemas.openxmlformats.org/officeDocument/2006/relationships/image" Target="../media/image32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75.svg"/><Relationship Id="rId18" Type="http://schemas.openxmlformats.org/officeDocument/2006/relationships/image" Target="../media/image22.png"/><Relationship Id="rId3" Type="http://schemas.openxmlformats.org/officeDocument/2006/relationships/image" Target="../media/image56.svg"/><Relationship Id="rId7" Type="http://schemas.openxmlformats.org/officeDocument/2006/relationships/image" Target="../media/image69.svg"/><Relationship Id="rId12" Type="http://schemas.openxmlformats.org/officeDocument/2006/relationships/image" Target="../media/image38.png"/><Relationship Id="rId17" Type="http://schemas.openxmlformats.org/officeDocument/2006/relationships/image" Target="../media/image79.svg"/><Relationship Id="rId2" Type="http://schemas.openxmlformats.org/officeDocument/2006/relationships/image" Target="../media/image3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37.png"/><Relationship Id="rId19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71.sv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87.png"/><Relationship Id="rId3" Type="http://schemas.openxmlformats.org/officeDocument/2006/relationships/image" Target="../media/image3.svg"/><Relationship Id="rId21" Type="http://schemas.openxmlformats.org/officeDocument/2006/relationships/image" Target="../media/image90.png"/><Relationship Id="rId7" Type="http://schemas.openxmlformats.org/officeDocument/2006/relationships/image" Target="../media/image82.svg"/><Relationship Id="rId12" Type="http://schemas.openxmlformats.org/officeDocument/2006/relationships/image" Target="../media/image8.png"/><Relationship Id="rId17" Type="http://schemas.openxmlformats.org/officeDocument/2006/relationships/image" Target="../media/image44.png"/><Relationship Id="rId2" Type="http://schemas.openxmlformats.org/officeDocument/2006/relationships/image" Target="../media/image2.png"/><Relationship Id="rId16" Type="http://schemas.openxmlformats.org/officeDocument/2006/relationships/image" Target="../media/image43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23" Type="http://schemas.openxmlformats.org/officeDocument/2006/relationships/image" Target="../media/image92.png"/><Relationship Id="rId10" Type="http://schemas.openxmlformats.org/officeDocument/2006/relationships/image" Target="../media/image7.png"/><Relationship Id="rId19" Type="http://schemas.openxmlformats.org/officeDocument/2006/relationships/image" Target="../media/image88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Relationship Id="rId22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94.png"/><Relationship Id="rId3" Type="http://schemas.openxmlformats.org/officeDocument/2006/relationships/image" Target="../media/image3.svg"/><Relationship Id="rId21" Type="http://schemas.openxmlformats.org/officeDocument/2006/relationships/image" Target="../media/image97.png"/><Relationship Id="rId7" Type="http://schemas.openxmlformats.org/officeDocument/2006/relationships/image" Target="../media/image82.svg"/><Relationship Id="rId12" Type="http://schemas.openxmlformats.org/officeDocument/2006/relationships/image" Target="../media/image8.png"/><Relationship Id="rId17" Type="http://schemas.openxmlformats.org/officeDocument/2006/relationships/image" Target="../media/image93.png"/><Relationship Id="rId2" Type="http://schemas.openxmlformats.org/officeDocument/2006/relationships/image" Target="../media/image2.png"/><Relationship Id="rId16" Type="http://schemas.openxmlformats.org/officeDocument/2006/relationships/image" Target="../media/image43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95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745871" cy="6146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9328" y="4237632"/>
            <a:ext cx="4670798" cy="2917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2FE13-068F-E4AB-B73D-21F7C526A01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1150" y="2310623"/>
            <a:ext cx="8909760" cy="2508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177E52-3ABA-D38B-0716-93242682E9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22511" y="1313623"/>
            <a:ext cx="4956478" cy="148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/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blipFill>
                <a:blip r:embed="rId4"/>
                <a:stretch>
                  <a:fillRect l="-3651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/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/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blipFill>
                <a:blip r:embed="rId6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/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blipFill>
                <a:blip r:embed="rId7"/>
                <a:stretch>
                  <a:fillRect l="-385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/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/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blipFill>
                <a:blip r:embed="rId9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3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vi-VN" sz="2800" b="1" dirty="0">
                <a:solidFill>
                  <a:srgbClr val="0070C0"/>
                </a:solidFill>
              </a:rPr>
              <a:t>Quy đồng mẫu số các phân số (theo mẫu).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3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3</m:t>
                        </m:r>
                      </m:den>
                    </m:f>
                    <m:r>
                      <m:rPr>
                        <m:nor/>
                      </m:rPr>
                      <a:rPr kumimoji="0" lang="pt-B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=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blipFill>
                <a:blip r:embed="rId20"/>
                <a:stretch>
                  <a:fillRect l="-3020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/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blipFill>
                <a:blip r:embed="rId4"/>
                <a:stretch>
                  <a:fillRect l="-3020"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/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blipFill>
                <a:blip r:embed="rId5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/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/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/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/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blipFill>
                <a:blip r:embed="rId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127217" cy="796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0696" y="915186"/>
            <a:ext cx="830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Chọn câu trả lời đúng:</a:t>
            </a:r>
          </a:p>
        </p:txBody>
      </p:sp>
      <p:pic>
        <p:nvPicPr>
          <p:cNvPr id="38" name="Picture 1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9624653" y="4685846"/>
            <a:ext cx="2659583" cy="2321594"/>
          </a:xfrm>
          <a:prstGeom prst="rect">
            <a:avLst/>
          </a:prstGeom>
        </p:spPr>
      </p:pic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/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nào có mẫu số là 72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/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effectLst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blipFill>
                <a:blip r:embed="rId20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/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B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blipFill>
                <a:blip r:embed="rId21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/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C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blipFill>
                <a:blip r:embed="rId22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/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D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blipFill>
                <a:blip r:embed="rId23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A3EF165-182A-8303-44BF-059B29B176CC}"/>
              </a:ext>
            </a:extLst>
          </p:cNvPr>
          <p:cNvSpPr/>
          <p:nvPr/>
        </p:nvSpPr>
        <p:spPr>
          <a:xfrm>
            <a:off x="6315075" y="3409950"/>
            <a:ext cx="58102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/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blipFill>
                <a:blip r:embed="rId2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endParaRPr lang="en-US" sz="3466" dirty="0">
              <a:solidFill>
                <a:srgbClr val="000000"/>
              </a:solidFill>
              <a:latin typeface="Bungee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7064" y="1983272"/>
            <a:ext cx="9204550" cy="1241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Hoàn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theo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FCAF-E06D-8A67-B3DD-9E41D8705C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8070" y="435796"/>
            <a:ext cx="9291109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0" y="3683001"/>
            <a:ext cx="5571227" cy="3479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CD440-0B1D-6BA3-FD91-47D162965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65" y="1028941"/>
            <a:ext cx="9711770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344671" y="620402"/>
            <a:ext cx="8307725" cy="46712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40257" y="2992495"/>
            <a:ext cx="7674211" cy="40513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1664706">
            <a:off x="10926006" y="3295960"/>
            <a:ext cx="885100" cy="1021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962955" y="1838464"/>
            <a:ext cx="811203" cy="1154033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68436">
            <a:off x="776527" y="290829"/>
            <a:ext cx="1146529" cy="1146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942C89-EC9B-CFCC-4DA5-B647242BD2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25481" y="1337970"/>
            <a:ext cx="61696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27;p28">
            <a:extLst>
              <a:ext uri="{FF2B5EF4-FFF2-40B4-BE49-F238E27FC236}">
                <a16:creationId xmlns:a16="http://schemas.microsoft.com/office/drawing/2014/main" id="{4C9C79B6-5B93-4B2F-A5B8-DC3DE69B1E42}"/>
              </a:ext>
            </a:extLst>
          </p:cNvPr>
          <p:cNvSpPr/>
          <p:nvPr/>
        </p:nvSpPr>
        <p:spPr>
          <a:xfrm>
            <a:off x="863600" y="1"/>
            <a:ext cx="10408197" cy="57083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endParaRPr sz="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63" y="2317977"/>
            <a:ext cx="4098557" cy="45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18090" y="0"/>
            <a:ext cx="6388565" cy="3175000"/>
            <a:chOff x="6477135" y="0"/>
            <a:chExt cx="9582848" cy="4762500"/>
          </a:xfrm>
        </p:grpSpPr>
        <p:sp>
          <p:nvSpPr>
            <p:cNvPr id="17" name="Cloud Callout 16"/>
            <p:cNvSpPr/>
            <p:nvPr/>
          </p:nvSpPr>
          <p:spPr>
            <a:xfrm>
              <a:off x="6477135" y="0"/>
              <a:ext cx="9582848" cy="4762500"/>
            </a:xfrm>
            <a:prstGeom prst="cloudCallout">
              <a:avLst>
                <a:gd name="adj1" fmla="val -38309"/>
                <a:gd name="adj2" fmla="val 55383"/>
              </a:avLst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62099" y="950090"/>
              <a:ext cx="7761164" cy="29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Chào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con, Mina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đang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gặp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khó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khăn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cô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giáo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hãy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Mina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nhé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8344" y="156069"/>
            <a:ext cx="10037806" cy="1175670"/>
            <a:chOff x="3018363" y="-26824"/>
            <a:chExt cx="10252573" cy="176350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2" y="155539"/>
              <a:ext cx="1006888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3018363" y="83664"/>
              <a:ext cx="564148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3 </m:t>
                          </m:r>
                        </m:den>
                      </m:f>
                    </m:oMath>
                  </a14:m>
                  <a:r>
                    <a:rPr lang="pt-BR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  <a:blipFill>
                  <a:blip r:embed="rId11"/>
                  <a:stretch>
                    <a:fillRect l="-18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78161" y="1544494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478161" y="3027452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1746926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3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9061" y="-152625"/>
            <a:ext cx="9319965" cy="1357472"/>
            <a:chOff x="2856449" y="-10427"/>
            <a:chExt cx="12080033" cy="2036210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1" y="155539"/>
              <a:ext cx="11734431" cy="187024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856449" y="347049"/>
              <a:ext cx="806232" cy="1545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  <a:blipFill>
                  <a:blip r:embed="rId11"/>
                  <a:stretch>
                    <a:fillRect l="-2243" b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27200" y="1600641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22611" y="2837589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55070" y="166448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6429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518221" y="2994891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7" y="194311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3925" y="64094"/>
            <a:ext cx="9763124" cy="1241196"/>
            <a:chOff x="1237892" y="35237"/>
            <a:chExt cx="13583580" cy="186179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1451853" y="251423"/>
              <a:ext cx="1317432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237892" y="35237"/>
              <a:ext cx="913403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  <a:blipFill>
                  <a:blip r:embed="rId11"/>
                  <a:stretch>
                    <a:fillRect l="-2038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82825" y="291977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706173" y="1505415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59" y="295862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8778">
            <a:off x="9444830" y="3357906"/>
            <a:ext cx="2647330" cy="337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78009">
            <a:off x="-485122" y="2112917"/>
            <a:ext cx="2647330" cy="3377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64038" y="738445"/>
            <a:ext cx="9663926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42177">
            <a:off x="10055276" y="5245863"/>
            <a:ext cx="1440647" cy="823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13462" y="631346"/>
            <a:ext cx="2062049" cy="1179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85860">
            <a:off x="550384" y="3433339"/>
            <a:ext cx="1745213" cy="18868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6233">
            <a:off x="8354882" y="305009"/>
            <a:ext cx="858821" cy="865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85787">
            <a:off x="2382798" y="5515035"/>
            <a:ext cx="1271805" cy="1248681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175560" y="3021120"/>
            <a:ext cx="7674211" cy="405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BA3A3-F607-64F3-F5E2-E02BABC82B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6404" y="1675180"/>
            <a:ext cx="598679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8701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83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</a:rPr>
              <a:t>Quy đồng mẫu số các phân số.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978" y="4116922"/>
            <a:ext cx="186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1200" b="1" u="sng" dirty="0">
                <a:solidFill>
                  <a:prstClr val="white"/>
                </a:solidFill>
                <a:latin typeface="HP001 4 hàng" pitchFamily="34" charset="0"/>
              </a:rPr>
              <a:t>Toán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Bài 1 :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a) Tính tỉ số phần trăm của hai số 37 và 42</a:t>
            </a:r>
            <a:endParaRPr lang="en-US" sz="12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43730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2" y="3354052"/>
            <a:ext cx="1918758" cy="8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/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blipFill>
                <a:blip r:embed="rId18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/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blipFill>
                <a:blip r:embed="rId19"/>
                <a:stretch>
                  <a:fillRect l="-4665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/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243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/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/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/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5658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</a:rPr>
              <a:t>Rút gọn rồi quy đồng mẫu số các phân số (theo mẫu).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3651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blipFill>
                <a:blip r:embed="rId21"/>
                <a:stretch>
                  <a:fillRect l="-3854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189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#9Slide02 Noi dung dai</vt:lpstr>
      <vt:lpstr>Arial</vt:lpstr>
      <vt:lpstr>Bungee</vt:lpstr>
      <vt:lpstr>Calibri</vt:lpstr>
      <vt:lpstr>Cambria</vt:lpstr>
      <vt:lpstr>Cambria Math</vt:lpstr>
      <vt:lpstr>HP001 4 hàng</vt:lpstr>
      <vt:lpstr>Times New Roman</vt:lpstr>
      <vt:lpstr>UVF Lobster12</vt:lpstr>
      <vt:lpstr>1_Office Theme</vt:lpstr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FPT SHOP</cp:lastModifiedBy>
  <cp:revision>32</cp:revision>
  <dcterms:created xsi:type="dcterms:W3CDTF">2023-12-20T02:42:14Z</dcterms:created>
  <dcterms:modified xsi:type="dcterms:W3CDTF">2024-03-18T03:25:14Z</dcterms:modified>
</cp:coreProperties>
</file>