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13"/>
  </p:notesMasterIdLst>
  <p:sldIdLst>
    <p:sldId id="387" r:id="rId3"/>
    <p:sldId id="262" r:id="rId4"/>
    <p:sldId id="362" r:id="rId5"/>
    <p:sldId id="385" r:id="rId6"/>
    <p:sldId id="258" r:id="rId7"/>
    <p:sldId id="371" r:id="rId8"/>
    <p:sldId id="259" r:id="rId9"/>
    <p:sldId id="379" r:id="rId10"/>
    <p:sldId id="260" r:id="rId11"/>
    <p:sldId id="3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ABD0"/>
    <a:srgbClr val="113F80"/>
    <a:srgbClr val="1D2135"/>
    <a:srgbClr val="F0978F"/>
    <a:srgbClr val="1C6590"/>
    <a:srgbClr val="D35A7F"/>
    <a:srgbClr val="EE84A8"/>
    <a:srgbClr val="F6CF80"/>
    <a:srgbClr val="15879E"/>
    <a:srgbClr val="BC5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5" autoAdjust="0"/>
    <p:restoredTop sz="94249" autoAdjust="0"/>
  </p:normalViewPr>
  <p:slideViewPr>
    <p:cSldViewPr snapToGrid="0">
      <p:cViewPr varScale="1">
        <p:scale>
          <a:sx n="41" d="100"/>
          <a:sy n="41" d="100"/>
        </p:scale>
        <p:origin x="-84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1310F-45D3-43C4-AEC4-3D9E8EB507CF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D1741-2F3E-4DCE-943D-BEEBA574A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28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1A414B-A52C-4EEB-B8D3-CF3C493CEDFF}" type="slidenum">
              <a:rPr lang="vi-VN" altLang="en-US" sz="1200" b="1">
                <a:solidFill>
                  <a:srgbClr val="0000FF"/>
                </a:solidFill>
                <a:cs typeface="Arial" panose="020B0604020202020204" pitchFamily="34" charset="0"/>
              </a:rPr>
              <a:pPr/>
              <a:t>1</a:t>
            </a:fld>
            <a:endParaRPr lang="vi-VN" altLang="en-US" sz="12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173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D1741-2F3E-4DCE-943D-BEEBA574A0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13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2A756AB-8C08-4C54-B74E-DCD297CB9A91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9664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D1741-2F3E-4DCE-943D-BEEBA574A0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03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D1741-2F3E-4DCE-943D-BEEBA574A0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143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DCB8-BF4F-4A1D-9E78-2F724039A00B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AA4F-96F6-470D-8DCD-B9A48E913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10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DCB8-BF4F-4A1D-9E78-2F724039A00B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AA4F-96F6-470D-8DCD-B9A48E913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69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DCB8-BF4F-4A1D-9E78-2F724039A00B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AA4F-96F6-470D-8DCD-B9A48E913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9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11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32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00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92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03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35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7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1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DCB8-BF4F-4A1D-9E78-2F724039A00B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AA4F-96F6-470D-8DCD-B9A48E913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96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37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68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7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9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DCB8-BF4F-4A1D-9E78-2F724039A00B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AA4F-96F6-470D-8DCD-B9A48E913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99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DCB8-BF4F-4A1D-9E78-2F724039A00B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AA4F-96F6-470D-8DCD-B9A48E913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42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DCB8-BF4F-4A1D-9E78-2F724039A00B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AA4F-96F6-470D-8DCD-B9A48E913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85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DCB8-BF4F-4A1D-9E78-2F724039A00B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AA4F-96F6-470D-8DCD-B9A48E913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78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DCB8-BF4F-4A1D-9E78-2F724039A00B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AA4F-96F6-470D-8DCD-B9A48E913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88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DCB8-BF4F-4A1D-9E78-2F724039A00B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AA4F-96F6-470D-8DCD-B9A48E913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14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DCB8-BF4F-4A1D-9E78-2F724039A00B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AA4F-96F6-470D-8DCD-B9A48E913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85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2DCB8-BF4F-4A1D-9E78-2F724039A00B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EAA4F-96F6-470D-8DCD-B9A48E913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6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96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media1.mp3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7.gif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5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33"/>
          <p:cNvSpPr>
            <a:spLocks noChangeArrowheads="1"/>
          </p:cNvSpPr>
          <p:nvPr/>
        </p:nvSpPr>
        <p:spPr bwMode="auto">
          <a:xfrm>
            <a:off x="5905500" y="11176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 sz="2300">
              <a:solidFill>
                <a:srgbClr val="003399"/>
              </a:solidFill>
              <a:latin typeface="HP001 4 hàng"/>
            </a:endParaRPr>
          </a:p>
        </p:txBody>
      </p:sp>
      <p:sp>
        <p:nvSpPr>
          <p:cNvPr id="8" name="AutoShape 33"/>
          <p:cNvSpPr>
            <a:spLocks noChangeArrowheads="1"/>
          </p:cNvSpPr>
          <p:nvPr/>
        </p:nvSpPr>
        <p:spPr bwMode="auto">
          <a:xfrm>
            <a:off x="4137025" y="39116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 sz="2300">
              <a:solidFill>
                <a:srgbClr val="003399"/>
              </a:solidFill>
              <a:latin typeface="HP001 4 hàng"/>
            </a:endParaRPr>
          </a:p>
        </p:txBody>
      </p:sp>
      <p:sp>
        <p:nvSpPr>
          <p:cNvPr id="9" name="AutoShape 33"/>
          <p:cNvSpPr>
            <a:spLocks noChangeArrowheads="1"/>
          </p:cNvSpPr>
          <p:nvPr/>
        </p:nvSpPr>
        <p:spPr bwMode="auto">
          <a:xfrm>
            <a:off x="4251325" y="19431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 sz="2300">
              <a:solidFill>
                <a:srgbClr val="003399"/>
              </a:solidFill>
              <a:latin typeface="HP001 4 hàng"/>
            </a:endParaRPr>
          </a:p>
        </p:txBody>
      </p:sp>
      <p:sp>
        <p:nvSpPr>
          <p:cNvPr id="10" name="AutoShape 33"/>
          <p:cNvSpPr>
            <a:spLocks noChangeArrowheads="1"/>
          </p:cNvSpPr>
          <p:nvPr/>
        </p:nvSpPr>
        <p:spPr bwMode="auto">
          <a:xfrm>
            <a:off x="7670800" y="1771651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 sz="2300">
              <a:solidFill>
                <a:srgbClr val="003399"/>
              </a:solidFill>
              <a:latin typeface="HP001 4 hàng"/>
            </a:endParaRPr>
          </a:p>
        </p:txBody>
      </p:sp>
      <p:sp>
        <p:nvSpPr>
          <p:cNvPr id="11" name="AutoShape 33"/>
          <p:cNvSpPr>
            <a:spLocks noChangeArrowheads="1"/>
          </p:cNvSpPr>
          <p:nvPr/>
        </p:nvSpPr>
        <p:spPr bwMode="auto">
          <a:xfrm>
            <a:off x="7807325" y="4157663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 sz="2300">
              <a:solidFill>
                <a:srgbClr val="003399"/>
              </a:solidFill>
              <a:latin typeface="HP001 4 hàng"/>
            </a:endParaRPr>
          </a:p>
        </p:txBody>
      </p:sp>
      <p:pic>
        <p:nvPicPr>
          <p:cNvPr id="12" name="Picture 55" descr="RNBOWBT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2" y="2628900"/>
            <a:ext cx="2270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5" descr="RNBOWBT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689" y="2628900"/>
            <a:ext cx="2270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51"/>
          <p:cNvSpPr>
            <a:spLocks noChangeArrowheads="1"/>
          </p:cNvSpPr>
          <p:nvPr/>
        </p:nvSpPr>
        <p:spPr bwMode="auto">
          <a:xfrm>
            <a:off x="2978152" y="2065340"/>
            <a:ext cx="385763" cy="441325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lIns="91438" tIns="45719" rIns="91438" bIns="45719" anchor="ctr"/>
          <a:lstStyle/>
          <a:p>
            <a:pPr>
              <a:spcBef>
                <a:spcPct val="50000"/>
              </a:spcBef>
              <a:defRPr/>
            </a:pPr>
            <a:endParaRPr lang="vi-VN" sz="2300">
              <a:solidFill>
                <a:srgbClr val="003399"/>
              </a:solidFill>
              <a:latin typeface="HP001 4 hàng" pitchFamily="34" charset="0"/>
              <a:cs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2036763" y="2943225"/>
            <a:ext cx="385763" cy="439739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lIns="91438" tIns="45719" rIns="91438" bIns="45719" anchor="ctr"/>
          <a:lstStyle/>
          <a:p>
            <a:pPr>
              <a:spcBef>
                <a:spcPct val="50000"/>
              </a:spcBef>
              <a:defRPr/>
            </a:pPr>
            <a:endParaRPr lang="vi-VN" sz="2300">
              <a:solidFill>
                <a:srgbClr val="003399"/>
              </a:solidFill>
              <a:latin typeface="HP001 4 hàng" pitchFamily="34" charset="0"/>
              <a:cs typeface="Arial" charset="0"/>
            </a:endParaRPr>
          </a:p>
        </p:txBody>
      </p:sp>
      <p:sp>
        <p:nvSpPr>
          <p:cNvPr id="26" name="AutoShape 46"/>
          <p:cNvSpPr>
            <a:spLocks noChangeArrowheads="1"/>
          </p:cNvSpPr>
          <p:nvPr/>
        </p:nvSpPr>
        <p:spPr bwMode="auto">
          <a:xfrm>
            <a:off x="9191625" y="2797175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lIns="91438" tIns="45719" rIns="91438" bIns="45719" anchor="ctr"/>
          <a:lstStyle/>
          <a:p>
            <a:pPr>
              <a:spcBef>
                <a:spcPct val="50000"/>
              </a:spcBef>
              <a:defRPr/>
            </a:pPr>
            <a:endParaRPr lang="vi-VN" sz="2300">
              <a:solidFill>
                <a:srgbClr val="003399"/>
              </a:solidFill>
              <a:latin typeface="HP001 4 hàng" pitchFamily="34" charset="0"/>
              <a:cs typeface="Arial" charset="0"/>
            </a:endParaRPr>
          </a:p>
        </p:txBody>
      </p:sp>
      <p:sp>
        <p:nvSpPr>
          <p:cNvPr id="27" name="AutoShape 46"/>
          <p:cNvSpPr>
            <a:spLocks noChangeArrowheads="1"/>
          </p:cNvSpPr>
          <p:nvPr/>
        </p:nvSpPr>
        <p:spPr bwMode="auto">
          <a:xfrm>
            <a:off x="2755900" y="2817813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lIns="91438" tIns="45719" rIns="91438" bIns="45719" anchor="ctr"/>
          <a:lstStyle/>
          <a:p>
            <a:pPr>
              <a:spcBef>
                <a:spcPct val="50000"/>
              </a:spcBef>
              <a:defRPr/>
            </a:pPr>
            <a:endParaRPr lang="vi-VN" sz="2300">
              <a:solidFill>
                <a:srgbClr val="003399"/>
              </a:solidFill>
              <a:latin typeface="HP001 4 hàng" pitchFamily="34" charset="0"/>
              <a:cs typeface="Arial" charset="0"/>
            </a:endParaRPr>
          </a:p>
        </p:txBody>
      </p:sp>
      <p:pic>
        <p:nvPicPr>
          <p:cNvPr id="7184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4" y="4222751"/>
            <a:ext cx="166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71" descr="JFLOWER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265615"/>
            <a:ext cx="762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71" descr="JFLOWER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63" y="4035427"/>
            <a:ext cx="9191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7" descr="sunflower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9" y="46863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icture 7" descr="sunflower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5" y="46863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Picture 7" descr="sunflower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3" y="46736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0" name="Picture 7" descr="sunflower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4705351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1" name="Picture 7" descr="sunflower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825" y="46736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2" name="Picture 7" descr="sunflower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113" y="4645025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7" descr="sunflower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213" y="4645025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4" name="Picture 7" descr="sunflower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313" y="4645025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5" name="Picture 4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5" y="5145088"/>
            <a:ext cx="9126537" cy="172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7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2" t="15791" r="36493" b="71590"/>
          <a:stretch>
            <a:fillRect/>
          </a:stretch>
        </p:blipFill>
        <p:spPr bwMode="auto">
          <a:xfrm>
            <a:off x="6818315" y="4641853"/>
            <a:ext cx="5111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8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2" t="15791" r="36493" b="71590"/>
          <a:stretch>
            <a:fillRect/>
          </a:stretch>
        </p:blipFill>
        <p:spPr bwMode="auto">
          <a:xfrm>
            <a:off x="6927853" y="4891089"/>
            <a:ext cx="4175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AutoShape 51"/>
          <p:cNvSpPr>
            <a:spLocks noChangeArrowheads="1"/>
          </p:cNvSpPr>
          <p:nvPr/>
        </p:nvSpPr>
        <p:spPr bwMode="auto">
          <a:xfrm>
            <a:off x="5756277" y="111125"/>
            <a:ext cx="385763" cy="439739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lIns="91438" tIns="45719" rIns="91438" bIns="45719" anchor="ctr"/>
          <a:lstStyle/>
          <a:p>
            <a:pPr>
              <a:spcBef>
                <a:spcPct val="50000"/>
              </a:spcBef>
              <a:defRPr/>
            </a:pPr>
            <a:endParaRPr lang="vi-VN" sz="2300">
              <a:solidFill>
                <a:srgbClr val="003399"/>
              </a:solidFill>
              <a:latin typeface="HP001 4 hàng" pitchFamily="34" charset="0"/>
              <a:cs typeface="Arial" charset="0"/>
            </a:endParaRPr>
          </a:p>
        </p:txBody>
      </p:sp>
      <p:sp>
        <p:nvSpPr>
          <p:cNvPr id="54" name="AutoShape 51"/>
          <p:cNvSpPr>
            <a:spLocks noChangeArrowheads="1"/>
          </p:cNvSpPr>
          <p:nvPr/>
        </p:nvSpPr>
        <p:spPr bwMode="auto">
          <a:xfrm>
            <a:off x="3773488" y="1460500"/>
            <a:ext cx="385763" cy="439739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lIns="91438" tIns="45719" rIns="91438" bIns="45719" anchor="ctr"/>
          <a:lstStyle/>
          <a:p>
            <a:pPr>
              <a:spcBef>
                <a:spcPct val="50000"/>
              </a:spcBef>
              <a:defRPr/>
            </a:pPr>
            <a:endParaRPr lang="vi-VN" sz="2300">
              <a:solidFill>
                <a:srgbClr val="003399"/>
              </a:solidFill>
              <a:latin typeface="HP001 4 hàng" pitchFamily="34" charset="0"/>
              <a:cs typeface="Arial" charset="0"/>
            </a:endParaRPr>
          </a:p>
        </p:txBody>
      </p:sp>
      <p:sp>
        <p:nvSpPr>
          <p:cNvPr id="55" name="AutoShape 51"/>
          <p:cNvSpPr>
            <a:spLocks noChangeArrowheads="1"/>
          </p:cNvSpPr>
          <p:nvPr/>
        </p:nvSpPr>
        <p:spPr bwMode="auto">
          <a:xfrm>
            <a:off x="4829177" y="682625"/>
            <a:ext cx="385763" cy="439739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lIns="91438" tIns="45719" rIns="91438" bIns="45719" anchor="ctr"/>
          <a:lstStyle/>
          <a:p>
            <a:pPr>
              <a:spcBef>
                <a:spcPct val="50000"/>
              </a:spcBef>
              <a:defRPr/>
            </a:pPr>
            <a:endParaRPr lang="vi-VN" sz="2300">
              <a:solidFill>
                <a:srgbClr val="003399"/>
              </a:solidFill>
              <a:latin typeface="HP001 4 hàng" pitchFamily="34" charset="0"/>
              <a:cs typeface="Arial" charset="0"/>
            </a:endParaRPr>
          </a:p>
        </p:txBody>
      </p:sp>
      <p:sp>
        <p:nvSpPr>
          <p:cNvPr id="56" name="AutoShape 51"/>
          <p:cNvSpPr>
            <a:spLocks noChangeArrowheads="1"/>
          </p:cNvSpPr>
          <p:nvPr/>
        </p:nvSpPr>
        <p:spPr bwMode="auto">
          <a:xfrm>
            <a:off x="6646863" y="549275"/>
            <a:ext cx="385763" cy="439739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lIns="91438" tIns="45719" rIns="91438" bIns="45719" anchor="ctr"/>
          <a:lstStyle/>
          <a:p>
            <a:pPr>
              <a:spcBef>
                <a:spcPct val="50000"/>
              </a:spcBef>
              <a:defRPr/>
            </a:pPr>
            <a:endParaRPr lang="vi-VN" sz="2300">
              <a:solidFill>
                <a:srgbClr val="003399"/>
              </a:solidFill>
              <a:latin typeface="HP001 4 hàng" pitchFamily="34" charset="0"/>
              <a:cs typeface="Arial" charset="0"/>
            </a:endParaRPr>
          </a:p>
        </p:txBody>
      </p:sp>
      <p:sp>
        <p:nvSpPr>
          <p:cNvPr id="57" name="AutoShape 51"/>
          <p:cNvSpPr>
            <a:spLocks noChangeArrowheads="1"/>
          </p:cNvSpPr>
          <p:nvPr/>
        </p:nvSpPr>
        <p:spPr bwMode="auto">
          <a:xfrm>
            <a:off x="7843841" y="1350965"/>
            <a:ext cx="384175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lIns="91438" tIns="45719" rIns="91438" bIns="45719" anchor="ctr"/>
          <a:lstStyle/>
          <a:p>
            <a:pPr>
              <a:spcBef>
                <a:spcPct val="50000"/>
              </a:spcBef>
              <a:defRPr/>
            </a:pPr>
            <a:endParaRPr lang="vi-VN" sz="2300">
              <a:solidFill>
                <a:srgbClr val="003399"/>
              </a:solidFill>
              <a:latin typeface="HP001 4 hàng" pitchFamily="34" charset="0"/>
              <a:cs typeface="Arial" charset="0"/>
            </a:endParaRPr>
          </a:p>
        </p:txBody>
      </p:sp>
      <p:sp>
        <p:nvSpPr>
          <p:cNvPr id="58" name="AutoShape 51"/>
          <p:cNvSpPr>
            <a:spLocks noChangeArrowheads="1"/>
          </p:cNvSpPr>
          <p:nvPr/>
        </p:nvSpPr>
        <p:spPr bwMode="auto">
          <a:xfrm>
            <a:off x="8999541" y="1911349"/>
            <a:ext cx="384175" cy="439739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lIns="91438" tIns="45719" rIns="91438" bIns="45719" anchor="ctr"/>
          <a:lstStyle/>
          <a:p>
            <a:pPr>
              <a:spcBef>
                <a:spcPct val="50000"/>
              </a:spcBef>
              <a:defRPr/>
            </a:pPr>
            <a:endParaRPr lang="vi-VN" sz="2300">
              <a:solidFill>
                <a:srgbClr val="003399"/>
              </a:solidFill>
              <a:latin typeface="HP001 4 hàng" pitchFamily="34" charset="0"/>
              <a:cs typeface="Arial" charset="0"/>
            </a:endParaRPr>
          </a:p>
        </p:txBody>
      </p:sp>
      <p:sp>
        <p:nvSpPr>
          <p:cNvPr id="59" name="AutoShape 51"/>
          <p:cNvSpPr>
            <a:spLocks noChangeArrowheads="1"/>
          </p:cNvSpPr>
          <p:nvPr/>
        </p:nvSpPr>
        <p:spPr bwMode="auto">
          <a:xfrm>
            <a:off x="10055227" y="2728915"/>
            <a:ext cx="385763" cy="441325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lIns="91438" tIns="45719" rIns="91438" bIns="45719" anchor="ctr"/>
          <a:lstStyle/>
          <a:p>
            <a:pPr>
              <a:spcBef>
                <a:spcPct val="50000"/>
              </a:spcBef>
              <a:defRPr/>
            </a:pPr>
            <a:endParaRPr lang="vi-VN" sz="2300">
              <a:solidFill>
                <a:srgbClr val="003399"/>
              </a:solidFill>
              <a:latin typeface="HP001 4 hàng" pitchFamily="34" charset="0"/>
              <a:cs typeface="Arial" charset="0"/>
            </a:endParaRPr>
          </a:p>
        </p:txBody>
      </p:sp>
      <p:pic>
        <p:nvPicPr>
          <p:cNvPr id="7206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 t="14589" r="9814" b="63777"/>
          <a:stretch>
            <a:fillRect/>
          </a:stretch>
        </p:blipFill>
        <p:spPr bwMode="auto">
          <a:xfrm>
            <a:off x="4806953" y="4656137"/>
            <a:ext cx="230822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7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2" t="15791" r="36493" b="71590"/>
          <a:stretch>
            <a:fillRect/>
          </a:stretch>
        </p:blipFill>
        <p:spPr bwMode="auto">
          <a:xfrm>
            <a:off x="4527553" y="5057775"/>
            <a:ext cx="892175" cy="12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8" name="Picture 4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6" r="45625"/>
          <a:stretch>
            <a:fillRect/>
          </a:stretch>
        </p:blipFill>
        <p:spPr bwMode="auto">
          <a:xfrm>
            <a:off x="1549402" y="5222877"/>
            <a:ext cx="4962525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9" name="Picture 7" descr="sunflower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63" y="4645025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0" name="Picture 7" descr="sunflower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4656139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1" name="Picture 7" descr="sunflower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4" y="4641851"/>
            <a:ext cx="4572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2" name="Picture 7" descr="sunflower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975" y="4683125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3" name="Picture 7" descr="sunflower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963" y="4656139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4" name="Picture 7" descr="sunflower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325" y="4641851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5" name="Picture 7" descr="sunflower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5" y="4627563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2284414" y="5210153"/>
            <a:ext cx="8291511" cy="1446551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 dạy</a:t>
            </a:r>
            <a:r>
              <a:rPr lang="vi-VN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Vũ Thị Lan</a:t>
            </a:r>
          </a:p>
          <a:p>
            <a:pPr>
              <a:defRPr/>
            </a:pPr>
            <a:r>
              <a:rPr lang="vi-VN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4400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fani HeavyH" pitchFamily="34" charset="0"/>
              <a:cs typeface="Times New Roman" pitchFamily="18" charset="0"/>
            </a:endParaRPr>
          </a:p>
        </p:txBody>
      </p:sp>
      <p:sp>
        <p:nvSpPr>
          <p:cNvPr id="52" name="Text Box 5"/>
          <p:cNvSpPr txBox="1">
            <a:spLocks noChangeArrowheads="1"/>
          </p:cNvSpPr>
          <p:nvPr/>
        </p:nvSpPr>
        <p:spPr bwMode="auto">
          <a:xfrm>
            <a:off x="5094026" y="3810001"/>
            <a:ext cx="1954212" cy="707887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vi-VN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ớp 2B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fani HeavyH" pitchFamily="34" charset="0"/>
              <a:cs typeface="Times New Roman" pitchFamily="18" charset="0"/>
            </a:endParaRPr>
          </a:p>
        </p:txBody>
      </p:sp>
      <p:sp>
        <p:nvSpPr>
          <p:cNvPr id="60" name="Text Box 5"/>
          <p:cNvSpPr txBox="1">
            <a:spLocks noChangeArrowheads="1"/>
          </p:cNvSpPr>
          <p:nvPr/>
        </p:nvSpPr>
        <p:spPr bwMode="auto">
          <a:xfrm>
            <a:off x="4557713" y="3237767"/>
            <a:ext cx="4267200" cy="584200"/>
          </a:xfrm>
          <a:prstGeom prst="rect">
            <a:avLst/>
          </a:prstGeom>
          <a:noFill/>
          <a:ln>
            <a:noFill/>
          </a:ln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vi-VN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MÔN: TIẾNG VIỆT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fani HeavyH" pitchFamily="34" charset="0"/>
              <a:cs typeface="Times New Roman" pitchFamily="18" charset="0"/>
            </a:endParaRPr>
          </a:p>
        </p:txBody>
      </p:sp>
      <p:pic>
        <p:nvPicPr>
          <p:cNvPr id="2" name="Bài Ca Người Giáo Viên Nhân Dân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918575" y="571658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01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67075">
        <p:fade/>
      </p:transition>
    </mc:Choice>
    <mc:Fallback xmlns="">
      <p:transition spd="med" advClick="0" advTm="2670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repeatCount="1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repeatCount="1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528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528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4" presetClass="entr" presetSubtype="1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4" presetClass="entr" presetSubtype="1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2883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51" grpId="0"/>
      <p:bldP spid="52" grpId="0"/>
      <p:bldP spid="6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66691" y="0"/>
            <a:ext cx="4114800" cy="6858000"/>
          </a:xfrm>
          <a:prstGeom prst="rect">
            <a:avLst/>
          </a:prstGeom>
          <a:solidFill>
            <a:srgbClr val="F6CF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1710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646" y="1627265"/>
            <a:ext cx="899637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0332532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651 -0.00185 L -0.0043 -0.07916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3866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</p:cNvPr>
          <p:cNvSpPr/>
          <p:nvPr/>
        </p:nvSpPr>
        <p:spPr>
          <a:xfrm>
            <a:off x="0" y="0"/>
            <a:ext cx="4023360" cy="6858000"/>
          </a:xfrm>
          <a:prstGeom prst="rect">
            <a:avLst/>
          </a:prstGeom>
          <a:solidFill>
            <a:srgbClr val="D35A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Rectangle 3"/>
          <p:cNvSpPr/>
          <p:nvPr/>
        </p:nvSpPr>
        <p:spPr>
          <a:xfrm>
            <a:off x="4030712" y="0"/>
            <a:ext cx="4023360" cy="6858000"/>
          </a:xfrm>
          <a:prstGeom prst="rect">
            <a:avLst/>
          </a:prstGeom>
          <a:solidFill>
            <a:srgbClr val="7DAB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Rectangle 4"/>
          <p:cNvSpPr/>
          <p:nvPr/>
        </p:nvSpPr>
        <p:spPr>
          <a:xfrm>
            <a:off x="8066691" y="0"/>
            <a:ext cx="4114800" cy="6858000"/>
          </a:xfrm>
          <a:prstGeom prst="rect">
            <a:avLst/>
          </a:prstGeom>
          <a:solidFill>
            <a:srgbClr val="F6CF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06487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8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057507" y="4210508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375448" y="1239673"/>
            <a:ext cx="187902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yêu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thương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56230" y="1239673"/>
            <a:ext cx="151454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kính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yêu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530" y="1239673"/>
            <a:ext cx="134006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chăm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lo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14359" y="1239673"/>
            <a:ext cx="119776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nhớ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ơn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13883" y="1239673"/>
            <a:ext cx="1669047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kính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trọng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84688" y="1239673"/>
            <a:ext cx="153118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quan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tâm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7058250" y="3048057"/>
            <a:ext cx="3657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6827099" y="4937166"/>
            <a:ext cx="3657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C48C770-AE1F-4CD0-A5B7-1D3ACD58E749}"/>
              </a:ext>
            </a:extLst>
          </p:cNvPr>
          <p:cNvSpPr txBox="1"/>
          <p:nvPr/>
        </p:nvSpPr>
        <p:spPr>
          <a:xfrm>
            <a:off x="1408059" y="182880"/>
            <a:ext cx="9045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1. Xếp các từ dưới đây vào nhóm thích hợp: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482436"/>
            <a:ext cx="118555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b="1" dirty="0" err="1">
                <a:latin typeface="Times New Roman" pitchFamily="18" charset="0"/>
              </a:rPr>
              <a:t>Nhóm</a:t>
            </a:r>
            <a:r>
              <a:rPr lang="en-US" sz="3200" b="1" dirty="0">
                <a:latin typeface="Times New Roman" pitchFamily="18" charset="0"/>
              </a:rPr>
              <a:t> 1: </a:t>
            </a:r>
            <a:r>
              <a:rPr lang="en-US" sz="3200" b="1" dirty="0" err="1">
                <a:latin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ngữ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chỉ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tình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cảm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Bác</a:t>
            </a:r>
            <a:r>
              <a:rPr lang="en-US" sz="3200" b="1" dirty="0">
                <a:latin typeface="Comic Sans MS" pitchFamily="66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Hồ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thiếu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nhi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0683" y="4381297"/>
            <a:ext cx="108174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b="1" dirty="0" err="1">
                <a:latin typeface="Times New Roman" pitchFamily="18" charset="0"/>
              </a:rPr>
              <a:t>Nhóm</a:t>
            </a:r>
            <a:r>
              <a:rPr lang="en-US" sz="3200" b="1" dirty="0">
                <a:latin typeface="Times New Roman" pitchFamily="18" charset="0"/>
              </a:rPr>
              <a:t> 2: </a:t>
            </a:r>
            <a:r>
              <a:rPr lang="en-US" sz="3200" b="1" dirty="0" err="1">
                <a:latin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ngữ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chỉ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tình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cảm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thiếu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nhi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Bác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Hồ</a:t>
            </a:r>
            <a:endParaRPr lang="en-US" sz="32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25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5E-6 2.77556E-17 L 0.04844 0.31458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2" y="1571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08333E-6 2.77556E-17 L -0.03216 2.77556E-17 C -0.04675 2.77556E-17 -0.06446 0.08634 -0.06446 0.15694 L -0.06446 0.31458 " pathEditMode="relative" rAng="0" ptsTypes="AAAA">
                                      <p:cBhvr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1571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3854 -0.00417 L -0.30208 0.31458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08333E-6 2.77556E-17 L -0.13685 0.60046 " pathEditMode="relative" rAng="0" ptsTypes="AA">
                                      <p:cBhvr>
                                        <p:cTn id="2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49" y="3002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70833E-6 2.77556E-17 L -0.11237 2.77556E-17 C -0.16276 2.77556E-17 -0.225 0.16481 -0.225 0.30023 L -0.225 0.60046 " pathEditMode="relative" rAng="0" ptsTypes="AAAA">
                                      <p:cBhvr>
                                        <p:cTn id="2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3002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08333E-6 2.77556E-17 L -0.07044 2.77556E-17 C -0.10196 2.77556E-17 -0.14076 0.16505 -0.14076 0.29977 L -0.14076 0.60046 " pathEditMode="relative" rAng="0" ptsTypes="AAAA">
                                      <p:cBhvr>
                                        <p:cTn id="2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4" y="3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4" action="ppaction://hlinksldjump"/>
          </p:cNvPr>
          <p:cNvSpPr/>
          <p:nvPr/>
        </p:nvSpPr>
        <p:spPr>
          <a:xfrm>
            <a:off x="4030712" y="0"/>
            <a:ext cx="4023360" cy="6858000"/>
          </a:xfrm>
          <a:prstGeom prst="rect">
            <a:avLst/>
          </a:prstGeom>
          <a:solidFill>
            <a:srgbClr val="7DAB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Rectangle 4"/>
          <p:cNvSpPr/>
          <p:nvPr/>
        </p:nvSpPr>
        <p:spPr>
          <a:xfrm>
            <a:off x="8066691" y="0"/>
            <a:ext cx="4114800" cy="6858000"/>
          </a:xfrm>
          <a:prstGeom prst="rect">
            <a:avLst/>
          </a:prstGeom>
          <a:solidFill>
            <a:srgbClr val="F6CF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4023360" cy="6858000"/>
          </a:xfrm>
          <a:prstGeom prst="rect">
            <a:avLst/>
          </a:prstGeom>
          <a:solidFill>
            <a:srgbClr val="D35A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5067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21">
            <a:extLst>
              <a:ext uri="{FF2B5EF4-FFF2-40B4-BE49-F238E27FC236}">
                <a16:creationId xmlns="" xmlns:a16="http://schemas.microsoft.com/office/drawing/2014/main" id="{FA2EB0CA-F15F-9C94-E261-FB79958146B6}"/>
              </a:ext>
            </a:extLst>
          </p:cNvPr>
          <p:cNvSpPr/>
          <p:nvPr/>
        </p:nvSpPr>
        <p:spPr>
          <a:xfrm>
            <a:off x="4331869" y="1755802"/>
            <a:ext cx="2305997" cy="57324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21">
            <a:extLst>
              <a:ext uri="{FF2B5EF4-FFF2-40B4-BE49-F238E27FC236}">
                <a16:creationId xmlns="" xmlns:a16="http://schemas.microsoft.com/office/drawing/2014/main" id="{4E695A7D-F6DE-C31D-CA88-7AFBE9845F8C}"/>
              </a:ext>
            </a:extLst>
          </p:cNvPr>
          <p:cNvSpPr/>
          <p:nvPr/>
        </p:nvSpPr>
        <p:spPr>
          <a:xfrm>
            <a:off x="1356789" y="1755802"/>
            <a:ext cx="2216144" cy="57324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C48C770-AE1F-4CD0-A5B7-1D3ACD58E749}"/>
              </a:ext>
            </a:extLst>
          </p:cNvPr>
          <p:cNvSpPr txBox="1"/>
          <p:nvPr/>
        </p:nvSpPr>
        <p:spPr>
          <a:xfrm>
            <a:off x="1155808" y="745757"/>
            <a:ext cx="9045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21">
            <a:extLst>
              <a:ext uri="{FF2B5EF4-FFF2-40B4-BE49-F238E27FC236}">
                <a16:creationId xmlns="" xmlns:a16="http://schemas.microsoft.com/office/drawing/2014/main" id="{CB1B3CD5-2297-4792-8BF9-0612E8DEE125}"/>
              </a:ext>
            </a:extLst>
          </p:cNvPr>
          <p:cNvSpPr/>
          <p:nvPr/>
        </p:nvSpPr>
        <p:spPr>
          <a:xfrm>
            <a:off x="7360402" y="1755802"/>
            <a:ext cx="2223865" cy="57324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B64F821-EB03-455F-BA6D-8B20B70F85E4}"/>
              </a:ext>
            </a:extLst>
          </p:cNvPr>
          <p:cNvSpPr/>
          <p:nvPr/>
        </p:nvSpPr>
        <p:spPr>
          <a:xfrm>
            <a:off x="1011388" y="2365751"/>
            <a:ext cx="10928821" cy="2896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indent="-609585" algn="just">
              <a:lnSpc>
                <a:spcPct val="200000"/>
              </a:lnSpc>
              <a:buAutoNum type="alphaL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(…………..).</a:t>
            </a:r>
          </a:p>
          <a:p>
            <a:pPr marL="609585" indent="-609585" algn="just">
              <a:lnSpc>
                <a:spcPct val="200000"/>
              </a:lnSpc>
              <a:buAutoNum type="alphaL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(……………)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09585" indent="-609585" algn="just">
              <a:lnSpc>
                <a:spcPct val="200000"/>
              </a:lnSpc>
              <a:buAutoNum type="alphaL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(…………..)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B64F821-EB03-455F-BA6D-8B20B70F85E4}"/>
              </a:ext>
            </a:extLst>
          </p:cNvPr>
          <p:cNvSpPr/>
          <p:nvPr/>
        </p:nvSpPr>
        <p:spPr>
          <a:xfrm>
            <a:off x="1026113" y="2365748"/>
            <a:ext cx="1092882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indent="-609585" algn="just">
              <a:lnSpc>
                <a:spcPct val="200000"/>
              </a:lnSpc>
              <a:buAutoNum type="alphaL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cù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09585" indent="-609585" algn="just">
              <a:lnSpc>
                <a:spcPct val="200000"/>
              </a:lnSpc>
              <a:buAutoNum type="alphaLcPeriod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Các chú bộ đội chiến đấu (……………) để bảo vệ Tổ quốc.</a:t>
            </a:r>
          </a:p>
          <a:p>
            <a:pPr marL="609585" indent="-609585" algn="just">
              <a:lnSpc>
                <a:spcPct val="200000"/>
              </a:lnSpc>
              <a:buAutoNum type="alphaLcPeriod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Người Việt Nam luôn (…………..) với du khách nước ngoài.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B64F821-EB03-455F-BA6D-8B20B70F85E4}"/>
              </a:ext>
            </a:extLst>
          </p:cNvPr>
          <p:cNvSpPr/>
          <p:nvPr/>
        </p:nvSpPr>
        <p:spPr>
          <a:xfrm>
            <a:off x="1009180" y="2365748"/>
            <a:ext cx="1092882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indent="-609585" algn="just">
              <a:lnSpc>
                <a:spcPct val="200000"/>
              </a:lnSpc>
              <a:buAutoNum type="alphaL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cù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09585" indent="-609585" algn="just">
              <a:lnSpc>
                <a:spcPct val="200000"/>
              </a:lnSpc>
              <a:buAutoNum type="alphaLcPeriod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Các chú bộ đội chiến đấu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dũng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để bảo vệ Tổ quốc.</a:t>
            </a:r>
          </a:p>
          <a:p>
            <a:pPr marL="609585" indent="-609585" algn="just">
              <a:lnSpc>
                <a:spcPct val="200000"/>
              </a:lnSpc>
              <a:buAutoNum type="alphaLcPeriod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Người Việt Nam luôn (…………..) với du khách nước ngoài.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B64F821-EB03-455F-BA6D-8B20B70F85E4}"/>
              </a:ext>
            </a:extLst>
          </p:cNvPr>
          <p:cNvSpPr/>
          <p:nvPr/>
        </p:nvSpPr>
        <p:spPr>
          <a:xfrm>
            <a:off x="1009181" y="2365748"/>
            <a:ext cx="1092882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indent="-609585" algn="just">
              <a:lnSpc>
                <a:spcPct val="200000"/>
              </a:lnSpc>
              <a:buAutoNum type="alphaL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cù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09585" indent="-609585" algn="just">
              <a:lnSpc>
                <a:spcPct val="200000"/>
              </a:lnSpc>
              <a:buAutoNum type="alphaLcPeriod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Các chú bộ đội chiến đấu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dũng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để bảo vệ Tổ quốc.</a:t>
            </a:r>
          </a:p>
          <a:p>
            <a:pPr marL="609585" indent="-609585" algn="just">
              <a:lnSpc>
                <a:spcPct val="200000"/>
              </a:lnSpc>
              <a:buAutoNum type="alphaLcPeriod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Người Việt Nam luôn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 thiện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với du khách nước ngoài.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88822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10" grpId="0" animBg="1"/>
      <p:bldP spid="11" grpId="0"/>
      <p:bldP spid="7" grpId="0"/>
      <p:bldP spid="7" grpId="1"/>
      <p:bldP spid="8" grpId="0"/>
      <p:bldP spid="8" grpId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C48C770-AE1F-4CD0-A5B7-1D3ACD58E749}"/>
              </a:ext>
            </a:extLst>
          </p:cNvPr>
          <p:cNvSpPr txBox="1"/>
          <p:nvPr/>
        </p:nvSpPr>
        <p:spPr>
          <a:xfrm>
            <a:off x="1155808" y="745757"/>
            <a:ext cx="9045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phù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B64F821-EB03-455F-BA6D-8B20B70F85E4}"/>
              </a:ext>
            </a:extLst>
          </p:cNvPr>
          <p:cNvSpPr/>
          <p:nvPr/>
        </p:nvSpPr>
        <p:spPr>
          <a:xfrm>
            <a:off x="1263179" y="1715508"/>
            <a:ext cx="1092882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marR="0" lvl="0" indent="-609585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 cù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609585" marR="0" lvl="0" indent="-609585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chú bộ đội chiến đấu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 dũng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 bảo vệ Tổ quốc.</a:t>
            </a:r>
          </a:p>
          <a:p>
            <a:pPr marL="609585" marR="0" lvl="0" indent="-609585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 Việt Nam luôn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 thiện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 du khách nước ngoài.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58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3" t="103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52346853"/>
      </p:ext>
    </p:extLst>
  </p:cSld>
  <p:clrMapOvr>
    <a:masterClrMapping/>
  </p:clrMapOvr>
  <p:transition spd="med">
    <p:split orient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đầu"/>
  <p:tag name="ISPRING_SLIDE_INDENT_LEVEL" val="0"/>
  <p:tag name="ISPRING_PRESENTER_ID" val="{9E814615-4BC9-4154-87C0-254030566499}"/>
  <p:tag name="GENSWF_ADVANCE_TIME" val="267.075"/>
  <p:tag name="ISPRING_SLIDE_ID_2" val="{1ABB612B-63A4-4269-A651-FE1F46EFC2E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1513</TotalTime>
  <Words>281</Words>
  <Application>Microsoft Office PowerPoint</Application>
  <PresentationFormat>Custom</PresentationFormat>
  <Paragraphs>47</Paragraphs>
  <Slides>10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HIEN</dc:creator>
  <cp:lastModifiedBy>A</cp:lastModifiedBy>
  <cp:revision>136</cp:revision>
  <dcterms:created xsi:type="dcterms:W3CDTF">2023-03-21T09:45:12Z</dcterms:created>
  <dcterms:modified xsi:type="dcterms:W3CDTF">2024-04-13T04:21:13Z</dcterms:modified>
</cp:coreProperties>
</file>