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2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2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7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5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6.xml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jpe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75" y="-772444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2948" y="267171"/>
            <a:ext cx="7317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>
                <a:solidFill>
                  <a:srgbClr val="0000FF"/>
                </a:solidFill>
              </a:rPr>
              <a:t>Nhằm tiếp tế cho quân đội Pháp, </a:t>
            </a:r>
          </a:p>
          <a:p>
            <a:pPr algn="ctr"/>
            <a:r>
              <a:rPr lang="en-US" sz="5700">
                <a:solidFill>
                  <a:srgbClr val="0000FF"/>
                </a:solidFill>
              </a:rPr>
              <a:t>máy bay đã được sử dụng để thả </a:t>
            </a:r>
          </a:p>
          <a:p>
            <a:pPr algn="ctr"/>
            <a:r>
              <a:rPr lang="en-US" sz="5700">
                <a:solidFill>
                  <a:srgbClr val="0000FF"/>
                </a:solidFill>
              </a:rPr>
              <a:t>các thùng hàng.</a:t>
            </a:r>
          </a:p>
          <a:p>
            <a:pPr algn="ctr"/>
            <a:r>
              <a:rPr lang="en-US" sz="5700">
                <a:solidFill>
                  <a:srgbClr val="0000FF"/>
                </a:solidFill>
              </a:rPr>
              <a:t>Hãy tìm cách ngăn cản sự viện trợ của máy bay bằng cách trả lời đúng </a:t>
            </a:r>
          </a:p>
          <a:p>
            <a:pPr algn="ctr"/>
            <a:r>
              <a:rPr lang="en-US" sz="5700">
                <a:solidFill>
                  <a:srgbClr val="0000FF"/>
                </a:solidFill>
              </a:rPr>
              <a:t>các câu hỏi</a:t>
            </a: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33CC"/>
                </a:solidFill>
              </a:rPr>
              <a:t>Thầy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cô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điền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câu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hỏi</a:t>
            </a:r>
            <a:r>
              <a:rPr lang="en-US" sz="4800" dirty="0">
                <a:solidFill>
                  <a:srgbClr val="0033CC"/>
                </a:solidFill>
              </a:rPr>
              <a:t> ở </a:t>
            </a:r>
            <a:r>
              <a:rPr lang="en-US" sz="4800" dirty="0" err="1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C. </a:t>
            </a:r>
            <a:r>
              <a:rPr lang="en-US" sz="3600" dirty="0" err="1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33CC"/>
                </a:solidFill>
              </a:rPr>
              <a:t>Thầy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cô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điền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câu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hỏi</a:t>
            </a:r>
            <a:r>
              <a:rPr lang="en-US" sz="4800" dirty="0">
                <a:solidFill>
                  <a:srgbClr val="0033CC"/>
                </a:solidFill>
              </a:rPr>
              <a:t> ở </a:t>
            </a:r>
            <a:r>
              <a:rPr lang="en-US" sz="4800" dirty="0" err="1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800099" y="4360862"/>
            <a:ext cx="48387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062038" y="5526420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D. </a:t>
            </a:r>
            <a:r>
              <a:rPr lang="en-US" sz="3600" dirty="0" err="1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8387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62038" y="4360862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33CC"/>
                </a:solidFill>
              </a:rPr>
              <a:t>Thầy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cô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điền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câu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hỏi</a:t>
            </a:r>
            <a:r>
              <a:rPr lang="en-US" sz="4800" dirty="0">
                <a:solidFill>
                  <a:srgbClr val="0033CC"/>
                </a:solidFill>
              </a:rPr>
              <a:t> ở </a:t>
            </a:r>
            <a:r>
              <a:rPr lang="en-US" sz="4800" dirty="0" err="1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C. </a:t>
            </a:r>
            <a:r>
              <a:rPr lang="en-US" sz="3600" dirty="0" err="1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33CC"/>
                </a:solidFill>
              </a:rPr>
              <a:t>Thầy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cô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điền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câu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hỏi</a:t>
            </a:r>
            <a:r>
              <a:rPr lang="en-US" sz="4800" dirty="0">
                <a:solidFill>
                  <a:srgbClr val="0033CC"/>
                </a:solidFill>
              </a:rPr>
              <a:t> ở </a:t>
            </a:r>
            <a:r>
              <a:rPr lang="en-US" sz="4800" dirty="0" err="1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83041" y="5570221"/>
            <a:ext cx="498773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098" y="4357007"/>
            <a:ext cx="499110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A. </a:t>
            </a:r>
            <a:r>
              <a:rPr lang="en-US" sz="3600" dirty="0" err="1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76950" y="4355407"/>
            <a:ext cx="49747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33CC"/>
                </a:solidFill>
              </a:rPr>
              <a:t>Thầy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cô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điền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câu</a:t>
            </a:r>
            <a:r>
              <a:rPr lang="en-US" sz="4800" dirty="0">
                <a:solidFill>
                  <a:srgbClr val="0033CC"/>
                </a:solidFill>
              </a:rPr>
              <a:t> </a:t>
            </a:r>
            <a:r>
              <a:rPr lang="en-US" sz="4800" dirty="0" err="1">
                <a:solidFill>
                  <a:srgbClr val="0033CC"/>
                </a:solidFill>
              </a:rPr>
              <a:t>hỏi</a:t>
            </a:r>
            <a:r>
              <a:rPr lang="en-US" sz="4800" dirty="0">
                <a:solidFill>
                  <a:srgbClr val="0033CC"/>
                </a:solidFill>
              </a:rPr>
              <a:t> ở </a:t>
            </a:r>
            <a:r>
              <a:rPr lang="en-US" sz="4800" dirty="0" err="1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800099" y="4360862"/>
            <a:ext cx="49911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43338" y="4412557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B. </a:t>
            </a:r>
            <a:r>
              <a:rPr lang="en-US" sz="3600" dirty="0" err="1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100" y="55853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43338" y="5577032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137</Words>
  <Application>Microsoft Office PowerPoint</Application>
  <PresentationFormat>Màn hình rộng</PresentationFormat>
  <Paragraphs>42</Paragraphs>
  <Slides>8</Slides>
  <Notes>0</Notes>
  <HiddenSlides>0</HiddenSlides>
  <MMClips>36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Giỏi Phạm Thị</cp:lastModifiedBy>
  <cp:revision>38</cp:revision>
  <dcterms:created xsi:type="dcterms:W3CDTF">2019-04-16T01:45:33Z</dcterms:created>
  <dcterms:modified xsi:type="dcterms:W3CDTF">2024-04-16T03:29:21Z</dcterms:modified>
</cp:coreProperties>
</file>