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7"/>
  </p:notesMasterIdLst>
  <p:sldIdLst>
    <p:sldId id="327" r:id="rId2"/>
    <p:sldId id="475" r:id="rId3"/>
    <p:sldId id="482" r:id="rId4"/>
    <p:sldId id="483" r:id="rId5"/>
    <p:sldId id="481" r:id="rId6"/>
    <p:sldId id="478" r:id="rId7"/>
    <p:sldId id="480" r:id="rId8"/>
    <p:sldId id="479" r:id="rId9"/>
    <p:sldId id="451" r:id="rId10"/>
    <p:sldId id="452" r:id="rId11"/>
    <p:sldId id="453" r:id="rId12"/>
    <p:sldId id="486" r:id="rId13"/>
    <p:sldId id="488" r:id="rId14"/>
    <p:sldId id="462" r:id="rId15"/>
    <p:sldId id="470" r:id="rId16"/>
  </p:sldIdLst>
  <p:sldSz cx="16256000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3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CC"/>
    <a:srgbClr val="0000FF"/>
    <a:srgbClr val="FF0066"/>
    <a:srgbClr val="FF7C80"/>
    <a:srgbClr val="FF6600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48" d="100"/>
          <a:sy n="48" d="100"/>
        </p:scale>
        <p:origin x="302" y="48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giới thiệu về chủ đề đầu tiên của TV3 (Xem sgv)</a:t>
            </a:r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7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2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77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nhận xét phần đọc của cả lớp</a:t>
            </a:r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6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280981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03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98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0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118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649734" y="927334"/>
            <a:ext cx="10174933" cy="996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639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649734" y="927333"/>
            <a:ext cx="10174933" cy="996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669600" y="2031689"/>
            <a:ext cx="13254933" cy="6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10748" lvl="0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2128">
                <a:latin typeface="Nunito"/>
                <a:ea typeface="Nunito"/>
                <a:cs typeface="Nunito"/>
                <a:sym typeface="Nunito"/>
              </a:defRPr>
            </a:lvl1pPr>
            <a:lvl2pPr marL="1621495" lvl="1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2432243" lvl="2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3242991" lvl="3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4053739" lvl="4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4864486" lvl="5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5675234" lvl="6" indent="-540498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6485982" lvl="7" indent="-540498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7296730" lvl="8" indent="-540498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042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2242134" y="3425023"/>
            <a:ext cx="11771733" cy="1443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5358578" y="4833111"/>
            <a:ext cx="5764800" cy="885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68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7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53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98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977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87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2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48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42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0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4" r:id="rId14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1248" y="336871"/>
            <a:ext cx="2078574" cy="266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05760" y="418380"/>
            <a:ext cx="2086501" cy="24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0927" y="1451761"/>
            <a:ext cx="597827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14464" y="988800"/>
            <a:ext cx="1472394" cy="192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109370" y="767548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002060"/>
                </a:solidFill>
                <a:latin typeface="Times New Roman" pitchFamily="18" charset="0"/>
              </a:rPr>
              <a:t>TRƯỜNG TIỂU HỌC HIỆP HOÀ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338833" y="5990532"/>
            <a:ext cx="6934199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viên:Phạm</a:t>
            </a: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296830" y="1651974"/>
            <a:ext cx="13500099" cy="660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diệu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Sách Giáo Khoa Tiếng Việt lớp 1 tập 2 - Kết nối Tri thức với cuộc sống (Kèm  bao sách) | Shopee Việt Nam">
            <a:extLst>
              <a:ext uri="{FF2B5EF4-FFF2-40B4-BE49-F238E27FC236}">
                <a16:creationId xmlns:a16="http://schemas.microsoft.com/office/drawing/2014/main" id="{1A6791F7-F248-659F-8CB3-C5AD33716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9" t="44803" r="22145" b="8309"/>
          <a:stretch/>
        </p:blipFill>
        <p:spPr bwMode="auto">
          <a:xfrm>
            <a:off x="597434" y="4646735"/>
            <a:ext cx="3765361" cy="35713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037787" y="469807"/>
            <a:ext cx="9215604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2014024" y="8535360"/>
            <a:ext cx="12227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811" y="1924555"/>
            <a:ext cx="5190379" cy="601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796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037787" y="469807"/>
            <a:ext cx="9215604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2014024" y="8535360"/>
            <a:ext cx="12227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19" y="2791791"/>
            <a:ext cx="3498077" cy="42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52" y="2791791"/>
            <a:ext cx="3498077" cy="42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386" y="2791791"/>
            <a:ext cx="3498077" cy="42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35" y="2791791"/>
            <a:ext cx="3498077" cy="42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6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133757" y="1365251"/>
            <a:ext cx="10160000" cy="202353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2027767" y="-6350"/>
            <a:ext cx="427567" cy="9144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4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267201" y="3556000"/>
            <a:ext cx="9876367" cy="1202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2" y="3917951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2" y="3621618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59051" y="371898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34218" y="38692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261349" y="4853517"/>
            <a:ext cx="9876367" cy="1202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2" y="5238751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2" y="4942418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33651" y="503978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08818" y="51900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277784" y="6128810"/>
            <a:ext cx="9939867" cy="120226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2" y="6559551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2" y="6263218"/>
            <a:ext cx="2000249" cy="10689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33651" y="636058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08818" y="65108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4267201" y="7404103"/>
            <a:ext cx="9975849" cy="162771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2" y="7880351"/>
            <a:ext cx="791633" cy="46778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33" y="7620000"/>
            <a:ext cx="2000251" cy="10689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533651" y="7681385"/>
            <a:ext cx="1090083" cy="8170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808818" y="78316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2032000" y="1625600"/>
            <a:ext cx="2057400" cy="181186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2520951" y="2152651"/>
            <a:ext cx="10414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1" y="988484"/>
            <a:ext cx="12192000" cy="12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2515851" y="58928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25730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2528551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12515851" y="59118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235" name="WordArt 43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236" name="WordArt 44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12496800" y="59055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12509500" y="59309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239" name="WordArt 47"/>
          <p:cNvSpPr>
            <a:spLocks noChangeArrowheads="1" noChangeShapeType="1" noTextEdit="1"/>
          </p:cNvSpPr>
          <p:nvPr/>
        </p:nvSpPr>
        <p:spPr bwMode="auto">
          <a:xfrm>
            <a:off x="12573000" y="5878143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13864166" y="1234495"/>
            <a:ext cx="2336800" cy="2336800"/>
            <a:chOff x="4320" y="2928"/>
            <a:chExt cx="1104" cy="1104"/>
          </a:xfrm>
        </p:grpSpPr>
        <p:sp>
          <p:nvSpPr>
            <p:cNvPr id="619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9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0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0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82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2.59259E-6 L -1.38889E-6 -0.07222 " pathEditMode="relative" rAng="0" ptsTypes="AA">
                                      <p:cBhvr>
                                        <p:cTn id="2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  <p:bldP spid="8235" grpId="0" animBg="1"/>
      <p:bldP spid="8235" grpId="1" animBg="1"/>
      <p:bldP spid="8236" grpId="0" animBg="1"/>
      <p:bldP spid="8236" grpId="1" animBg="1"/>
      <p:bldP spid="8237" grpId="0" animBg="1"/>
      <p:bldP spid="8237" grpId="1" animBg="1"/>
      <p:bldP spid="8238" grpId="0" animBg="1"/>
      <p:bldP spid="8238" grpId="1" animBg="1"/>
      <p:bldP spid="8239" grpId="0" animBg="1"/>
      <p:bldP spid="823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27000" y="1371600"/>
            <a:ext cx="15849600" cy="594994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khácbiệt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08818" y="5190067"/>
            <a:ext cx="613833" cy="51646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48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4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017066" y="2351918"/>
            <a:ext cx="14221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 ĐỌC THUỘC LÒNG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959" y="4415207"/>
            <a:ext cx="2650083" cy="3617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2014024" y="8535361"/>
            <a:ext cx="12227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/>
              <a:t>Học</a:t>
            </a:r>
            <a:r>
              <a:rPr lang="en-US" sz="2667" dirty="0"/>
              <a:t> </a:t>
            </a:r>
            <a:r>
              <a:rPr lang="en-US" sz="2667" dirty="0" err="1"/>
              <a:t>sinh</a:t>
            </a:r>
            <a:r>
              <a:rPr lang="en-US" sz="2667" dirty="0"/>
              <a:t> </a:t>
            </a:r>
            <a:r>
              <a:rPr lang="en-US" sz="2667" dirty="0" err="1"/>
              <a:t>nghe</a:t>
            </a:r>
            <a:r>
              <a:rPr lang="en-US" sz="2667" dirty="0"/>
              <a:t> </a:t>
            </a:r>
            <a:r>
              <a:rPr lang="en-US" sz="2667" dirty="0" err="1"/>
              <a:t>giáo</a:t>
            </a:r>
            <a:r>
              <a:rPr lang="en-US" sz="2667" dirty="0"/>
              <a:t> </a:t>
            </a:r>
            <a:r>
              <a:rPr lang="en-US" sz="2667" dirty="0" err="1"/>
              <a:t>viên</a:t>
            </a:r>
            <a:r>
              <a:rPr lang="en-US" sz="2667" dirty="0"/>
              <a:t> </a:t>
            </a:r>
            <a:r>
              <a:rPr lang="en-US" sz="2667" dirty="0" err="1"/>
              <a:t>hoặc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bạn</a:t>
            </a:r>
            <a:r>
              <a:rPr lang="en-US" sz="2667" dirty="0"/>
              <a:t> </a:t>
            </a:r>
            <a:r>
              <a:rPr lang="en-US" sz="2667" dirty="0" err="1"/>
              <a:t>trong</a:t>
            </a:r>
            <a:r>
              <a:rPr lang="en-US" sz="2667" dirty="0"/>
              <a:t> </a:t>
            </a:r>
            <a:r>
              <a:rPr lang="en-US" sz="2667" dirty="0" err="1"/>
              <a:t>lớp</a:t>
            </a:r>
            <a:r>
              <a:rPr lang="en-US" sz="2667" dirty="0"/>
              <a:t> </a:t>
            </a:r>
            <a:r>
              <a:rPr lang="en-US" sz="2667" dirty="0" err="1"/>
              <a:t>đọc</a:t>
            </a:r>
            <a:r>
              <a:rPr lang="en-US" sz="2667" dirty="0"/>
              <a:t> </a:t>
            </a:r>
            <a:r>
              <a:rPr lang="en-US" sz="2667" dirty="0" err="1"/>
              <a:t>diễn</a:t>
            </a:r>
            <a:r>
              <a:rPr lang="en-US" sz="2667" dirty="0"/>
              <a:t> </a:t>
            </a:r>
            <a:r>
              <a:rPr lang="en-US" sz="2667" dirty="0" err="1"/>
              <a:t>cảm</a:t>
            </a:r>
            <a:r>
              <a:rPr lang="en-US" sz="2667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15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683184" y="2722455"/>
            <a:ext cx="12889632" cy="3699092"/>
          </a:xfrm>
          <a:prstGeom prst="rect">
            <a:avLst/>
          </a:prstGeom>
        </p:spPr>
        <p:txBody>
          <a:bodyPr spcFirstLastPara="1" wrap="square" lIns="162131" tIns="162131" rIns="162131" bIns="16213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333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07912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430402" y="3492192"/>
            <a:ext cx="7817791" cy="65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1676400"/>
            <a:ext cx="7251113" cy="7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D8349-BD85-4613-9513-E9EC2902C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000" y="377833"/>
            <a:ext cx="5512748" cy="3344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1523349" y="1372837"/>
            <a:ext cx="5118084" cy="1323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lnSpc>
                <a:spcPct val="150000"/>
              </a:lnSpc>
            </a:pPr>
            <a:r>
              <a:rPr lang="en-US" sz="5333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5333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21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800" y="2971800"/>
            <a:ext cx="25603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-7234"/>
            <a:ext cx="11125200" cy="915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7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9330"/>
            <a:ext cx="10515600" cy="913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0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3400" y="3200400"/>
            <a:ext cx="10174933" cy="996267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Sách Giáo Khoa Tiếng Việt lớp 1 tập 2 - Kết nối Tri thức với cuộc sống (Kèm  bao sách) | Shopee Việt Nam">
            <a:extLst>
              <a:ext uri="{FF2B5EF4-FFF2-40B4-BE49-F238E27FC236}">
                <a16:creationId xmlns:a16="http://schemas.microsoft.com/office/drawing/2014/main" id="{1A6791F7-F248-659F-8CB3-C5AD33716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9" t="44803" r="22145" b="8309"/>
          <a:stretch/>
        </p:blipFill>
        <p:spPr bwMode="auto">
          <a:xfrm>
            <a:off x="597434" y="4646735"/>
            <a:ext cx="3765361" cy="35713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6200" y="1066800"/>
            <a:ext cx="9802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gamTho-HongNgatNSUT-36567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8000" y="714464"/>
            <a:ext cx="2819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2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23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ào hùng giai điệu &quot;Tự hào Tổ Quốc tôi&quot; - hao hung giai dieu &quot;tu hao to  quoc toi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0"/>
            <a:ext cx="125730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0000" y="7467600"/>
            <a:ext cx="1448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i yêu bác Hồ Chí Minh - Tốp thiếu nhi TTVH Ba Đình - Tự Hào Tổ Quốc Tô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62560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037787" y="469807"/>
            <a:ext cx="9215604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2014024" y="8535360"/>
            <a:ext cx="12227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err="1"/>
              <a:t>Học</a:t>
            </a:r>
            <a:r>
              <a:rPr lang="en-US" sz="2667" dirty="0"/>
              <a:t> </a:t>
            </a:r>
            <a:r>
              <a:rPr lang="en-US" sz="2667" dirty="0" err="1"/>
              <a:t>sinh</a:t>
            </a:r>
            <a:r>
              <a:rPr lang="en-US" sz="2667" dirty="0"/>
              <a:t> </a:t>
            </a:r>
            <a:r>
              <a:rPr lang="en-US" sz="2667" dirty="0" err="1"/>
              <a:t>làm</a:t>
            </a:r>
            <a:r>
              <a:rPr lang="en-US" sz="2667" dirty="0"/>
              <a:t> </a:t>
            </a:r>
            <a:r>
              <a:rPr lang="en-US" sz="2667" dirty="0" err="1"/>
              <a:t>việc</a:t>
            </a:r>
            <a:r>
              <a:rPr lang="en-US" sz="2667" dirty="0"/>
              <a:t> </a:t>
            </a:r>
            <a:r>
              <a:rPr lang="en-US" sz="2667" dirty="0" err="1"/>
              <a:t>nhóm</a:t>
            </a:r>
            <a:r>
              <a:rPr lang="en-US" sz="2667" dirty="0"/>
              <a:t> </a:t>
            </a:r>
            <a:r>
              <a:rPr lang="en-US" sz="2667" dirty="0" err="1"/>
              <a:t>bốn</a:t>
            </a:r>
            <a:r>
              <a:rPr lang="en-US" sz="2667" dirty="0"/>
              <a:t>, </a:t>
            </a:r>
            <a:r>
              <a:rPr lang="en-US" sz="2667" dirty="0" err="1"/>
              <a:t>đọc</a:t>
            </a:r>
            <a:r>
              <a:rPr lang="en-US" sz="2667" dirty="0"/>
              <a:t> 1 </a:t>
            </a:r>
            <a:r>
              <a:rPr lang="en-US" sz="2667" dirty="0" err="1"/>
              <a:t>hoặc</a:t>
            </a:r>
            <a:r>
              <a:rPr lang="en-US" sz="2667" dirty="0"/>
              <a:t> 2 </a:t>
            </a:r>
            <a:r>
              <a:rPr lang="en-US" sz="2667" dirty="0" err="1"/>
              <a:t>lần</a:t>
            </a:r>
            <a:r>
              <a:rPr lang="en-US" sz="2667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538" y="2435235"/>
            <a:ext cx="11076924" cy="49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48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9833</TotalTime>
  <Words>686</Words>
  <Application>Microsoft Office PowerPoint</Application>
  <PresentationFormat>Tùy chỉnh</PresentationFormat>
  <Paragraphs>87</Paragraphs>
  <Slides>15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.VnTimeH</vt:lpstr>
      <vt:lpstr>Arial</vt:lpstr>
      <vt:lpstr>Calibri</vt:lpstr>
      <vt:lpstr>Calibri Light</vt:lpstr>
      <vt:lpstr>Inconsolata</vt:lpstr>
      <vt:lpstr>Nunito</vt:lpstr>
      <vt:lpstr>SVN-SAF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Đọc văn bản</vt:lpstr>
      <vt:lpstr>Bản trình bày PowerPoint</vt:lpstr>
      <vt:lpstr>Hoà quyện: Hoà lẫn vào nhau, như quyện lại làm một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Giỏi Phạm Thị</cp:lastModifiedBy>
  <cp:revision>1050</cp:revision>
  <dcterms:created xsi:type="dcterms:W3CDTF">2008-09-09T22:52:10Z</dcterms:created>
  <dcterms:modified xsi:type="dcterms:W3CDTF">2023-11-26T09:21:04Z</dcterms:modified>
</cp:coreProperties>
</file>