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Màn hình rộng</PresentationFormat>
  <Paragraphs>0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Giỏi Phạm Thị</cp:lastModifiedBy>
  <cp:revision>1</cp:revision>
  <dcterms:created xsi:type="dcterms:W3CDTF">2020-08-11T09:28:17Z</dcterms:created>
  <dcterms:modified xsi:type="dcterms:W3CDTF">2024-04-16T04:28:19Z</dcterms:modified>
</cp:coreProperties>
</file>