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25"/>
  </p:notesMasterIdLst>
  <p:handoutMasterIdLst>
    <p:handoutMasterId r:id="rId26"/>
  </p:handoutMasterIdLst>
  <p:sldIdLst>
    <p:sldId id="257" r:id="rId7"/>
    <p:sldId id="256" r:id="rId8"/>
    <p:sldId id="2007577129" r:id="rId9"/>
    <p:sldId id="258" r:id="rId10"/>
    <p:sldId id="266" r:id="rId11"/>
    <p:sldId id="264" r:id="rId12"/>
    <p:sldId id="259" r:id="rId13"/>
    <p:sldId id="260" r:id="rId14"/>
    <p:sldId id="262" r:id="rId15"/>
    <p:sldId id="2884" r:id="rId16"/>
    <p:sldId id="265" r:id="rId17"/>
    <p:sldId id="2007577120" r:id="rId18"/>
    <p:sldId id="2893" r:id="rId19"/>
    <p:sldId id="2886" r:id="rId20"/>
    <p:sldId id="2896" r:id="rId21"/>
    <p:sldId id="2007577123" r:id="rId22"/>
    <p:sldId id="2007577124" r:id="rId23"/>
    <p:sldId id="28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8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775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3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441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27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6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461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17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938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232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31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1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6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8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4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7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4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7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18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="" xmlns:a16="http://schemas.microsoft.com/office/drawing/2014/main" id="{6A9FDC52-F3F6-484F-8E45-8C80CBCD0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04" y="573998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=""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07/04/2024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27.jp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751682" y="1718136"/>
            <a:ext cx="9055865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=""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="" xmlns:a16="http://schemas.microsoft.com/office/drawing/2014/main" id="{49350B3E-63A3-4CF4-B76D-1A6B999F601A}"/>
              </a:ext>
            </a:extLst>
          </p:cNvPr>
          <p:cNvSpPr/>
          <p:nvPr/>
        </p:nvSpPr>
        <p:spPr>
          <a:xfrm>
            <a:off x="822959" y="1789607"/>
            <a:ext cx="2677887" cy="1357629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="" xmlns:a16="http://schemas.microsoft.com/office/drawing/2014/main" id="{9AAE49F9-B9E6-4F73-9E11-551D5C25ECA9}"/>
              </a:ext>
            </a:extLst>
          </p:cNvPr>
          <p:cNvSpPr/>
          <p:nvPr/>
        </p:nvSpPr>
        <p:spPr>
          <a:xfrm>
            <a:off x="2978331" y="835804"/>
            <a:ext cx="3631475" cy="1294902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="" xmlns:a16="http://schemas.microsoft.com/office/drawing/2014/main" id="{53BB5983-E4BC-46BF-938D-223C650BA006}"/>
              </a:ext>
            </a:extLst>
          </p:cNvPr>
          <p:cNvSpPr/>
          <p:nvPr/>
        </p:nvSpPr>
        <p:spPr>
          <a:xfrm>
            <a:off x="6276704" y="835804"/>
            <a:ext cx="3043645" cy="1902324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713ECA-2393-4FA8-99E3-022320E9847E}"/>
              </a:ext>
            </a:extLst>
          </p:cNvPr>
          <p:cNvSpPr txBox="1"/>
          <p:nvPr/>
        </p:nvSpPr>
        <p:spPr>
          <a:xfrm>
            <a:off x="3965946" y="5334718"/>
            <a:ext cx="29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="" xmlns:a16="http://schemas.microsoft.com/office/drawing/2014/main" id="{AD78D22D-BEC9-4AA6-B6C2-1CEE0DEB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7" y="2913008"/>
            <a:ext cx="5905765" cy="2311433"/>
          </a:xfrm>
          <a:prstGeom prst="rect">
            <a:avLst/>
          </a:prstGeom>
        </p:spPr>
      </p:pic>
      <p:sp>
        <p:nvSpPr>
          <p:cNvPr id="9" name="Oval Callout 7">
            <a:extLst>
              <a:ext uri="{FF2B5EF4-FFF2-40B4-BE49-F238E27FC236}">
                <a16:creationId xmlns="" xmlns:a16="http://schemas.microsoft.com/office/drawing/2014/main" id="{C08BC00D-FE4C-452A-B708-14FB5AF829D1}"/>
              </a:ext>
            </a:extLst>
          </p:cNvPr>
          <p:cNvSpPr/>
          <p:nvPr/>
        </p:nvSpPr>
        <p:spPr>
          <a:xfrm>
            <a:off x="7798527" y="2572682"/>
            <a:ext cx="3735976" cy="1722871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" y="4401434"/>
            <a:ext cx="693528" cy="22963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0751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=""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=""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=""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=""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=""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=""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=""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=""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=""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=""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=""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=""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=""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=""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=""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=""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=""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=""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=""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=""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=""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=""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=""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=""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=""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=""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=""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=""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=""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=""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=""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=""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=""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=""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=""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=""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=""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=""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=""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=""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=""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=""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=""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=""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=""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=""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=""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=""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=""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=""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=""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=""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=""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=""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=""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=""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=""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=""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=""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=""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=""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=""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=""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=""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=""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=""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=""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=""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=""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=""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=""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=""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=""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=""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=""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=""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=""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=""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=""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=""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=""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=""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=""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=""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=""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=""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=""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=""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=""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=""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=""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=""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=""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=""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=""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=""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=""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=""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=""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=""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=""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=""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=""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=""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=""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=""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=""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=""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=""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=""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=""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=""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=""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=""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=""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=""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=""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=""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=""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=""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=""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=""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=""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=""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=""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=""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=""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=""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=""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=""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=""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=""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=""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=""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=""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=""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=""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=""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=""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=""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=""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=""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=""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=""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=""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=""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=""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=""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=""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=""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=""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=""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=""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=""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=""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=""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=""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=""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=""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=""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=""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=""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=""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=""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=""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=""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=""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=""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=""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=""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=""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=""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=""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=""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=""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=""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=""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=""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=""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=""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=""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=""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=""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=""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=""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=""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=""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=""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=""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=""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=""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=""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=""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=""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=""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=""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=""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=""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=""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=""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=""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=""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=""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=""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=""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=""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=""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=""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=""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=""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=""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=""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=""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=""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=""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=""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=""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=""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=""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=""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=""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=""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=""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=""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=""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=""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=""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=""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=""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=""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=""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=""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=""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=""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=""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=""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=""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=""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=""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=""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=""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=""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=""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=""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=""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=""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=""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=""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=""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=""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=""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=""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=""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=""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=""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=""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=""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=""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=""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=""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=""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=""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=""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=""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=""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=""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=""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=""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=""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=""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=""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=""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=""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=""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=""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=""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=""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=""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=""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=""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=""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=""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=""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=""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=""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=""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=""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=""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=""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=""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=""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=""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=""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=""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=""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=""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=""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=""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=""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=""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=""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=""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=""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=""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=""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=""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=""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=""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=""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=""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=""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=""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=""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=""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=""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=""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=""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=""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=""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=""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=""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=""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=""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=""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=""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=""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=""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=""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=""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=""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=""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=""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=""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=""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=""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=""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=""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=""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=""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=""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=""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=""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=""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=""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=""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=""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=""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=""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=""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=""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=""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=""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=""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=""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=""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=""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=""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=""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=""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=""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=""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=""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=""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=""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=""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=""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=""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=""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=""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=""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=""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=""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=""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=""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=""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=""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=""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=""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=""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=""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=""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=""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=""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=""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=""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=""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=""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=""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=""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=""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=""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=""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=""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=""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=""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=""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=""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=""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=""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=""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" name="Group 603">
            <a:extLst>
              <a:ext uri="{FF2B5EF4-FFF2-40B4-BE49-F238E27FC236}">
                <a16:creationId xmlns=""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=""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=""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=""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=""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=""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=""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=""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=""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=""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=""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=""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=""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=""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=""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=""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=""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=""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=""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=""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=""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=""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=""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=""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8D1AFA-98C6-4BAE-9FF1-966977249EFD}"/>
              </a:ext>
            </a:extLst>
          </p:cNvPr>
          <p:cNvSpPr/>
          <p:nvPr/>
        </p:nvSpPr>
        <p:spPr>
          <a:xfrm>
            <a:off x="1539619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B177C0-8D77-43E4-8361-BC738027329B}"/>
              </a:ext>
            </a:extLst>
          </p:cNvPr>
          <p:cNvGrpSpPr/>
          <p:nvPr/>
        </p:nvGrpSpPr>
        <p:grpSpPr>
          <a:xfrm>
            <a:off x="1399919" y="1934970"/>
            <a:ext cx="2025471" cy="570588"/>
            <a:chOff x="1296327" y="1647588"/>
            <a:chExt cx="2025471" cy="570588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50D1DA5-28B6-4DA8-8FBE-8614DEB0D82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2450323-96B3-4B7D-A3B6-3E0FA456874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9373BAE-39D1-4403-9AED-BF49C379EF6A}"/>
              </a:ext>
            </a:extLst>
          </p:cNvPr>
          <p:cNvGrpSpPr/>
          <p:nvPr/>
        </p:nvGrpSpPr>
        <p:grpSpPr>
          <a:xfrm>
            <a:off x="1970507" y="2641826"/>
            <a:ext cx="1147790" cy="1384995"/>
            <a:chOff x="1566470" y="2095726"/>
            <a:chExt cx="1147790" cy="1384995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B4B7A75-B3E8-44A4-8290-9911436DC1A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67861CD-21C5-4FA5-B4AE-93CA24B0AB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31DB3AF-C733-4293-99DC-BA447AB7ACB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ADBF6EA3-301A-44DB-87EB-90B6332B38D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751698C-D235-427E-BE89-F21E0860B5A5}"/>
              </a:ext>
            </a:extLst>
          </p:cNvPr>
          <p:cNvGrpSpPr/>
          <p:nvPr/>
        </p:nvGrpSpPr>
        <p:grpSpPr>
          <a:xfrm>
            <a:off x="4481724" y="2641826"/>
            <a:ext cx="1147790" cy="1384995"/>
            <a:chOff x="1566470" y="2095726"/>
            <a:chExt cx="1147790" cy="1384995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51069EC-9010-4383-84C3-AF34939B1C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943C16A-6E3B-4E9F-9B64-B5D0E807F6E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6F76C40-33AF-40CF-94B1-20F46955BED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0ADB43A-848F-4960-BCEB-E37D1286593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3689A95-5644-4AE6-8112-5FD04BF78B0B}"/>
              </a:ext>
            </a:extLst>
          </p:cNvPr>
          <p:cNvGrpSpPr/>
          <p:nvPr/>
        </p:nvGrpSpPr>
        <p:grpSpPr>
          <a:xfrm>
            <a:off x="6992942" y="2641826"/>
            <a:ext cx="1147790" cy="1384995"/>
            <a:chOff x="1566470" y="2095726"/>
            <a:chExt cx="1147790" cy="1384995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D3E5EF86-C8B7-49BA-B781-6849280C6BA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CD22CFB-E1B7-4A08-85EE-FE5B11012FF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BADB762-31EB-449B-9120-5E6D20564F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3A9B8653-05F0-4B3F-89EB-4E679D9B98C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1A7EEE6-385A-42CB-B22E-DF163EE26169}"/>
              </a:ext>
            </a:extLst>
          </p:cNvPr>
          <p:cNvGrpSpPr/>
          <p:nvPr/>
        </p:nvGrpSpPr>
        <p:grpSpPr>
          <a:xfrm>
            <a:off x="9336507" y="2641826"/>
            <a:ext cx="1147790" cy="1384995"/>
            <a:chOff x="1566470" y="2095726"/>
            <a:chExt cx="1147790" cy="1384995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E324F4D-0DBA-4BF0-B4DE-252A5D71F9D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1DD2D746-1014-4448-A9D8-F2902DB35FD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FA1A3F80-C863-4B12-B0FE-6107863B2E9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23C7591-509F-4895-AC7F-BF7BBCBE12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BEB72CF-D153-4D7E-8437-030E190267BE}"/>
              </a:ext>
            </a:extLst>
          </p:cNvPr>
          <p:cNvSpPr txBox="1"/>
          <p:nvPr/>
        </p:nvSpPr>
        <p:spPr>
          <a:xfrm>
            <a:off x="2190987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D890935-815F-4A20-BCC6-1878E9972AD3}"/>
              </a:ext>
            </a:extLst>
          </p:cNvPr>
          <p:cNvSpPr txBox="1"/>
          <p:nvPr/>
        </p:nvSpPr>
        <p:spPr>
          <a:xfrm>
            <a:off x="4709496" y="37975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3172128-B9FB-4563-ABF9-A530FFBA792F}"/>
              </a:ext>
            </a:extLst>
          </p:cNvPr>
          <p:cNvSpPr txBox="1"/>
          <p:nvPr/>
        </p:nvSpPr>
        <p:spPr>
          <a:xfrm>
            <a:off x="7223936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4B04E88-9F5B-45DC-8941-7A4F40896B3B}"/>
              </a:ext>
            </a:extLst>
          </p:cNvPr>
          <p:cNvSpPr txBox="1"/>
          <p:nvPr/>
        </p:nvSpPr>
        <p:spPr>
          <a:xfrm>
            <a:off x="9583623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951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22E705-2132-4D23-8008-C6CDADD943A5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62D43F2-98E4-4F2B-958A-B60337E4FC7F}"/>
              </a:ext>
            </a:extLst>
          </p:cNvPr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7F94496-3485-4F84-8282-0BAB99419F0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2360AED-BA45-4E1C-A797-54C95251F8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0A4AF4A-6695-4F08-92F4-A45ED79A3A51}"/>
              </a:ext>
            </a:extLst>
          </p:cNvPr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5B63BC8-25E0-49C1-8440-09A7E471084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37EFAD-27E1-4A3F-B1BE-4BE6F3603BD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92F76B1-40C6-4D31-BB72-654CB0C0F4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E73DCC9-DE7A-44BC-83F2-112AD10AFAB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BB6A5-BEEE-4666-A2AB-BA6269DD656A}"/>
              </a:ext>
            </a:extLst>
          </p:cNvPr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7EA19FD-098C-4560-9A03-28D1658932D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93D0128-5589-4386-8D18-597FB7A17FC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6AEB503-CC2E-4266-8E36-CB61F739661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B3862A3D-C63C-4739-AAE3-9C0E00DFE8A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EE48EC2-EA16-4AED-A78D-93268650E410}"/>
              </a:ext>
            </a:extLst>
          </p:cNvPr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E02ABDB-B8B2-442F-B247-02F1D612399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C209A8B7-310C-41D2-B0D9-46E87BA4127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A4F58DD-01ED-41BB-8307-CE954C5B9EB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E6F72C4-C38A-42C1-8C2D-EC28EF44870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A23D369-CB65-4C5B-8594-60F0DDFC2470}"/>
              </a:ext>
            </a:extLst>
          </p:cNvPr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EDA3BD44-90A7-4FC9-B57F-C05694881FF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43D1DD6-2C05-4FAA-A8F5-6AB4DBD03B2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AECB26A-508C-4E8F-81CD-D96DBCFB69C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367F720-3E39-4594-BD83-389EF6BAE68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091EE9A-879F-411F-8211-26D4558E2ECC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6DB356-AAD0-448B-AFF3-FFE79E2D727A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5521F32-A9E9-4F1E-96B0-59642E22DC22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023E9A3-C001-4CE9-986F-1B1C8327D8B6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B4F9723-A273-46A4-8907-BDB9B4E6385B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869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60B3F5-A969-4645-987D-53B4B8D12778}"/>
              </a:ext>
            </a:extLst>
          </p:cNvPr>
          <p:cNvGrpSpPr/>
          <p:nvPr/>
        </p:nvGrpSpPr>
        <p:grpSpPr>
          <a:xfrm>
            <a:off x="2831475" y="672534"/>
            <a:ext cx="8237018" cy="1384995"/>
            <a:chOff x="1296327" y="1631456"/>
            <a:chExt cx="8237018" cy="138499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CD5183E-B35F-4BDD-8A79-9D8EA155E08B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0DC5C162-688C-483D-A484-F2783A707A5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74B59E-E6B1-4783-8D53-F9D309ED1E17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9AF979F-3FEF-4FE7-9152-34B1198E26A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="" xmlns:a16="http://schemas.microsoft.com/office/drawing/2014/main" id="{D3AC9B8A-6324-4C2D-87FC-BBAD9FA7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113F0E9-B121-4238-8C96-328E6F651420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856114-C809-4C71-8550-BA86658C2E68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500 + 123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632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2: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565 + 222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787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788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878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71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3: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600 + 56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657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656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675	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655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4: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850 kg + 113 kg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963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693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936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639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5: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245 l + 500 l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745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745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5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43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754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754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549</Words>
  <Application>Microsoft Office PowerPoint</Application>
  <PresentationFormat>Custom</PresentationFormat>
  <Paragraphs>130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自定义设计方案</vt:lpstr>
      <vt:lpstr>第一PPT，www.1ppt.com</vt:lpstr>
      <vt:lpstr>Office 主题​​</vt:lpstr>
      <vt:lpstr>1_Office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2021-07-09T06:30:31Z</dcterms:created>
  <dcterms:modified xsi:type="dcterms:W3CDTF">2024-04-07T14:31:49Z</dcterms:modified>
</cp:coreProperties>
</file>