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9" r:id="rId4"/>
    <p:sldId id="274" r:id="rId5"/>
    <p:sldId id="276" r:id="rId6"/>
    <p:sldId id="277" r:id="rId7"/>
    <p:sldId id="278" r:id="rId8"/>
    <p:sldId id="279" r:id="rId9"/>
    <p:sldId id="280" r:id="rId10"/>
    <p:sldId id="287" r:id="rId11"/>
    <p:sldId id="288" r:id="rId12"/>
    <p:sldId id="284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1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0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2B025-86DA-44C5-B73F-DDD4B0B3E0E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7354-7820-41BA-AF8E-C7646BF4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5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7415" y="1627199"/>
            <a:ext cx="4777740" cy="17907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7415" y="3605012"/>
            <a:ext cx="4777740" cy="124182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9" y="1267507"/>
            <a:ext cx="3050844" cy="43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en-US" sz="2700" dirty="0" smtClean="0"/>
              <a:t>4.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TRƯNG BÀY, GIỚI THIỆU SẢN PHẨM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1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gợi</a:t>
            </a:r>
            <a:r>
              <a:rPr lang="en-US" dirty="0" smtClean="0"/>
              <a:t> ý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,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14"/>
            <a:ext cx="8424936" cy="64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7911954" cy="345638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7" y="857250"/>
            <a:ext cx="8513717" cy="3938452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MĨ THUẬT: </a:t>
            </a:r>
            <a:r>
              <a:rPr lang="en-US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VÀ MÀU SẮC</a:t>
            </a:r>
          </a:p>
          <a:p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TIẾT 1</a:t>
            </a: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ZW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328925" cy="6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1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232915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9618" y="5054860"/>
            <a:ext cx="68407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- HS </a:t>
            </a:r>
            <a:r>
              <a:rPr lang="en-US" sz="3200" b="1" dirty="0" err="1" smtClean="0"/>
              <a:t>thể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giấy</a:t>
            </a:r>
            <a:r>
              <a:rPr lang="en-US" sz="3200" b="1" dirty="0" smtClean="0"/>
              <a:t> A4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154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328925" cy="6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111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TRƯNG BÀY, GIỚI THIỆU SẢN PHẨM</vt:lpstr>
      <vt:lpstr>Câu hỏi gợi ý trả lời: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15</cp:revision>
  <dcterms:created xsi:type="dcterms:W3CDTF">2021-08-21T15:35:15Z</dcterms:created>
  <dcterms:modified xsi:type="dcterms:W3CDTF">2023-11-05T13:33:10Z</dcterms:modified>
</cp:coreProperties>
</file>