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22"/>
  </p:notesMasterIdLst>
  <p:sldIdLst>
    <p:sldId id="284" r:id="rId2"/>
    <p:sldId id="576" r:id="rId3"/>
    <p:sldId id="278" r:id="rId4"/>
    <p:sldId id="329" r:id="rId5"/>
    <p:sldId id="475" r:id="rId6"/>
    <p:sldId id="280" r:id="rId7"/>
    <p:sldId id="478" r:id="rId8"/>
    <p:sldId id="578" r:id="rId9"/>
    <p:sldId id="277" r:id="rId10"/>
    <p:sldId id="260" r:id="rId11"/>
    <p:sldId id="581" r:id="rId12"/>
    <p:sldId id="580" r:id="rId13"/>
    <p:sldId id="577" r:id="rId14"/>
    <p:sldId id="294" r:id="rId15"/>
    <p:sldId id="289" r:id="rId16"/>
    <p:sldId id="269" r:id="rId17"/>
    <p:sldId id="273" r:id="rId18"/>
    <p:sldId id="274" r:id="rId19"/>
    <p:sldId id="283" r:id="rId20"/>
    <p:sldId id="271" r:id="rId21"/>
  </p:sldIdLst>
  <p:sldSz cx="9144000" cy="5143500" type="screen16x9"/>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p:cViewPr varScale="1">
        <p:scale>
          <a:sx n="88" d="100"/>
          <a:sy n="88" d="100"/>
        </p:scale>
        <p:origin x="108" y="23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348EB-AE28-464D-9E2F-40F58C40CC25}" type="datetimeFigureOut">
              <a:rPr lang="en-US" smtClean="0"/>
              <a:t>31/10/2022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7BEC63-3CFA-46CB-A3D8-2D9B7914E3BA}" type="slidenum">
              <a:rPr lang="en-US" smtClean="0"/>
              <a:t>‹#›</a:t>
            </a:fld>
            <a:endParaRPr lang="en-US"/>
          </a:p>
        </p:txBody>
      </p:sp>
    </p:spTree>
    <p:extLst>
      <p:ext uri="{BB962C8B-B14F-4D97-AF65-F5344CB8AC3E}">
        <p14:creationId xmlns:p14="http://schemas.microsoft.com/office/powerpoint/2010/main" val="3211030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a:extLst>
              <a:ext uri="{FF2B5EF4-FFF2-40B4-BE49-F238E27FC236}">
                <a16:creationId xmlns:a16="http://schemas.microsoft.com/office/drawing/2014/main" id="{59E6DF3B-EE0D-492D-A836-1BBDF8E494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a:extLst>
              <a:ext uri="{FF2B5EF4-FFF2-40B4-BE49-F238E27FC236}">
                <a16:creationId xmlns:a16="http://schemas.microsoft.com/office/drawing/2014/main" id="{331347FC-FF9B-4727-92E9-FC22814EDB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4" name="灯片编号占位符 3">
            <a:extLst>
              <a:ext uri="{FF2B5EF4-FFF2-40B4-BE49-F238E27FC236}">
                <a16:creationId xmlns:a16="http://schemas.microsoft.com/office/drawing/2014/main" id="{CACB26A0-3F5E-4A02-BE7A-76B62C5D704B}"/>
              </a:ext>
            </a:extLst>
          </p:cNvPr>
          <p:cNvSpPr>
            <a:spLocks noGrp="1"/>
          </p:cNvSpPr>
          <p:nvPr>
            <p:ph type="sldNum" sz="quarter" idx="5"/>
          </p:nvPr>
        </p:nvSpPr>
        <p:spPr/>
        <p:txBody>
          <a:bodyPr/>
          <a:lstStyle/>
          <a:p>
            <a:pPr fontAlgn="auto">
              <a:spcBef>
                <a:spcPts val="0"/>
              </a:spcBef>
              <a:spcAft>
                <a:spcPts val="0"/>
              </a:spcAft>
              <a:defRPr/>
            </a:pPr>
            <a:fld id="{7EECB57A-3DB7-4C57-9496-50474815190F}" type="slidenum">
              <a:rPr lang="zh-CN" altLang="en-US">
                <a:solidFill>
                  <a:prstClr val="black"/>
                </a:solidFill>
                <a:latin typeface="Calibri"/>
                <a:ea typeface="宋体" panose="02010600030101010101" pitchFamily="2" charset="-122"/>
                <a:cs typeface="+mn-cs"/>
              </a:rPr>
              <a:pPr fontAlgn="auto">
                <a:spcBef>
                  <a:spcPts val="0"/>
                </a:spcBef>
                <a:spcAft>
                  <a:spcPts val="0"/>
                </a:spcAft>
                <a:defRPr/>
              </a:pPr>
              <a:t>2</a:t>
            </a:fld>
            <a:endParaRPr lang="zh-CN" altLang="en-US">
              <a:solidFill>
                <a:prstClr val="black"/>
              </a:solidFill>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id="{48101EE6-8BAE-42AA-8A2D-BB5A2577A8E5}"/>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a:extLst>
              <a:ext uri="{FF2B5EF4-FFF2-40B4-BE49-F238E27FC236}">
                <a16:creationId xmlns:a16="http://schemas.microsoft.com/office/drawing/2014/main" id="{8965ED45-74C5-41ED-A718-884DA36623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7172" name="灯片编号占位符 3">
            <a:extLst>
              <a:ext uri="{FF2B5EF4-FFF2-40B4-BE49-F238E27FC236}">
                <a16:creationId xmlns:a16="http://schemas.microsoft.com/office/drawing/2014/main" id="{6B2452A4-4206-40FD-9005-9192E2945A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36AFAC9-171B-441A-B9BC-BD6D72800B74}" type="slidenum">
              <a:rPr lang="zh-CN" altLang="en-US">
                <a:solidFill>
                  <a:srgbClr val="000000"/>
                </a:solidFill>
              </a:rPr>
              <a:pPr/>
              <a:t>4</a:t>
            </a:fld>
            <a:endParaRPr lang="zh-CN"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AE3A05-ACA9-47A7-8614-8FF1DBC024ED}" type="datetimeFigureOut">
              <a:rPr lang="en-US" smtClean="0"/>
              <a:t>31/10/2022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107847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E3A05-ACA9-47A7-8614-8FF1DBC024ED}" type="datetimeFigureOut">
              <a:rPr lang="en-US" smtClean="0"/>
              <a:t>31/10/2022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3040480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E3A05-ACA9-47A7-8614-8FF1DBC024ED}" type="datetimeFigureOut">
              <a:rPr lang="en-US" smtClean="0"/>
              <a:t>31/10/2022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260292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8505C127-1AD4-4D12-974D-D244869955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039400"/>
      </p:ext>
    </p:extLst>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E3A05-ACA9-47A7-8614-8FF1DBC024ED}" type="datetimeFigureOut">
              <a:rPr lang="en-US" smtClean="0"/>
              <a:t>31/10/2022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89535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E3A05-ACA9-47A7-8614-8FF1DBC024ED}" type="datetimeFigureOut">
              <a:rPr lang="en-US" smtClean="0"/>
              <a:t>31/10/2022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427438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AE3A05-ACA9-47A7-8614-8FF1DBC024ED}" type="datetimeFigureOut">
              <a:rPr lang="en-US" smtClean="0"/>
              <a:t>31/10/2022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2830452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AE3A05-ACA9-47A7-8614-8FF1DBC024ED}" type="datetimeFigureOut">
              <a:rPr lang="en-US" smtClean="0"/>
              <a:t>31/10/2022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142481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AE3A05-ACA9-47A7-8614-8FF1DBC024ED}" type="datetimeFigureOut">
              <a:rPr lang="en-US" smtClean="0"/>
              <a:t>31/10/2022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4108987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E3A05-ACA9-47A7-8614-8FF1DBC024ED}" type="datetimeFigureOut">
              <a:rPr lang="en-US" smtClean="0"/>
              <a:t>31/10/2022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4093681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AE3A05-ACA9-47A7-8614-8FF1DBC024ED}" type="datetimeFigureOut">
              <a:rPr lang="en-US" smtClean="0"/>
              <a:t>31/10/2022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2337019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AE3A05-ACA9-47A7-8614-8FF1DBC024ED}" type="datetimeFigureOut">
              <a:rPr lang="en-US" smtClean="0"/>
              <a:t>31/10/2022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C68F6-B45B-4A97-A7CA-0F0025E20F13}" type="slidenum">
              <a:rPr lang="en-US" smtClean="0"/>
              <a:t>‹#›</a:t>
            </a:fld>
            <a:endParaRPr lang="en-US"/>
          </a:p>
        </p:txBody>
      </p:sp>
    </p:spTree>
    <p:extLst>
      <p:ext uri="{BB962C8B-B14F-4D97-AF65-F5344CB8AC3E}">
        <p14:creationId xmlns:p14="http://schemas.microsoft.com/office/powerpoint/2010/main" val="2308226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2AE3A05-ACA9-47A7-8614-8FF1DBC024ED}" type="datetimeFigureOut">
              <a:rPr lang="en-US" smtClean="0"/>
              <a:t>31/10/2022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9CC68F6-B45B-4A97-A7CA-0F0025E20F13}" type="slidenum">
              <a:rPr lang="en-US" smtClean="0"/>
              <a:t>‹#›</a:t>
            </a:fld>
            <a:endParaRPr lang="en-US"/>
          </a:p>
        </p:txBody>
      </p:sp>
    </p:spTree>
    <p:extLst>
      <p:ext uri="{BB962C8B-B14F-4D97-AF65-F5344CB8AC3E}">
        <p14:creationId xmlns:p14="http://schemas.microsoft.com/office/powerpoint/2010/main" val="17876088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3.gif"/><Relationship Id="rId3" Type="http://schemas.openxmlformats.org/officeDocument/2006/relationships/image" Target="../media/image39.svg"/><Relationship Id="rId7" Type="http://schemas.openxmlformats.org/officeDocument/2006/relationships/image" Target="../media/image38.png"/><Relationship Id="rId12" Type="http://schemas.openxmlformats.org/officeDocument/2006/relationships/image" Target="../media/image42.gif"/><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gif"/><Relationship Id="rId11" Type="http://schemas.openxmlformats.org/officeDocument/2006/relationships/image" Target="../media/image41.png"/><Relationship Id="rId5" Type="http://schemas.openxmlformats.org/officeDocument/2006/relationships/image" Target="../media/image41.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jp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jpg"/><Relationship Id="rId5" Type="http://schemas.openxmlformats.org/officeDocument/2006/relationships/image" Target="../media/image53.svg"/><Relationship Id="rId10" Type="http://schemas.openxmlformats.org/officeDocument/2006/relationships/image" Target="../media/image58.svg"/><Relationship Id="rId4" Type="http://schemas.openxmlformats.org/officeDocument/2006/relationships/image" Target="../media/image45.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8" Type="http://schemas.openxmlformats.org/officeDocument/2006/relationships/hyperlink" Target="https://www.hippopx.com/en/summer-sun-flower-flower-276558" TargetMode="External"/><Relationship Id="rId3" Type="http://schemas.openxmlformats.org/officeDocument/2006/relationships/image" Target="../media/image16.jpeg"/><Relationship Id="rId7" Type="http://schemas.openxmlformats.org/officeDocument/2006/relationships/image" Target="../media/image55.jp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dragonartz.wordpress.com/2009/09/10/30-colorful-flower-designs-vector/" TargetMode="External"/><Relationship Id="rId10" Type="http://schemas.openxmlformats.org/officeDocument/2006/relationships/hyperlink" Target="http://www.flickr.com/photos/doug88888/5787631086/" TargetMode="External"/><Relationship Id="rId4" Type="http://schemas.openxmlformats.org/officeDocument/2006/relationships/image" Target="../media/image54.jpg"/><Relationship Id="rId9" Type="http://schemas.openxmlformats.org/officeDocument/2006/relationships/image" Target="../media/image56.jp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hyperlink" Target="https://pxhere.com/en/photo/1086760"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47415" y="769949"/>
            <a:ext cx="4777740" cy="1790700"/>
          </a:xfrm>
        </p:spPr>
        <p:txBody>
          <a:bodyPr/>
          <a:lstStyle/>
          <a:p>
            <a:r>
              <a:rPr lang="en-US" sz="6000" b="1" dirty="0">
                <a:solidFill>
                  <a:srgbClr val="FF0000"/>
                </a:solidFill>
                <a:latin typeface="Times New Roman" panose="02020603050405020304" pitchFamily="18" charset="0"/>
                <a:cs typeface="Times New Roman" panose="02020603050405020304" pitchFamily="18" charset="0"/>
              </a:rPr>
              <a:t>MĨ THUẬT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3600" dirty="0">
                <a:solidFill>
                  <a:srgbClr val="FF0000"/>
                </a:solidFill>
                <a:latin typeface="Times New Roman" panose="02020603050405020304" pitchFamily="18" charset="0"/>
                <a:cs typeface="Times New Roman" panose="02020603050405020304" pitchFamily="18" charset="0"/>
              </a:rPr>
              <a:t>LỚP 3</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3847415" y="2747762"/>
            <a:ext cx="4777740" cy="1241822"/>
          </a:xfrm>
        </p:spPr>
        <p:txBody>
          <a:bodyPr>
            <a:normAutofit fontScale="55000" lnSpcReduction="20000"/>
          </a:bodyPr>
          <a:lstStyle/>
          <a:p>
            <a:r>
              <a:rPr lang="en-US" b="1" dirty="0" err="1">
                <a:solidFill>
                  <a:srgbClr val="002060"/>
                </a:solidFill>
                <a:latin typeface="Times New Roman" panose="02020603050405020304" pitchFamily="18" charset="0"/>
                <a:cs typeface="Times New Roman" panose="02020603050405020304" pitchFamily="18" charset="0"/>
              </a:rPr>
              <a:t>Trường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Tiểu</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học</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Hiệp</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Hoà</a:t>
            </a:r>
            <a:endParaRPr lang="en-US" b="1" dirty="0">
              <a:solidFill>
                <a:srgbClr val="002060"/>
              </a:solidFill>
              <a:latin typeface="Times New Roman" panose="02020603050405020304" pitchFamily="18" charset="0"/>
              <a:cs typeface="Times New Roman" panose="02020603050405020304" pitchFamily="18" charset="0"/>
            </a:endParaRPr>
          </a:p>
          <a:p>
            <a:r>
              <a:rPr lang="en-US" b="1" dirty="0" err="1">
                <a:solidFill>
                  <a:srgbClr val="002060"/>
                </a:solidFill>
                <a:latin typeface="Times New Roman" panose="02020603050405020304" pitchFamily="18" charset="0"/>
                <a:cs typeface="Times New Roman" panose="02020603050405020304" pitchFamily="18" charset="0"/>
              </a:rPr>
              <a:t>Giáo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viên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Nguyễn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Thị</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Hồng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Vân</a:t>
            </a:r>
            <a:endParaRPr lang="en-US" b="1" dirty="0">
              <a:solidFill>
                <a:srgbClr val="002060"/>
              </a:solidFill>
              <a:latin typeface="Times New Roman" panose="02020603050405020304" pitchFamily="18" charset="0"/>
              <a:cs typeface="Times New Roman" panose="02020603050405020304" pitchFamily="18" charset="0"/>
            </a:endParaRPr>
          </a:p>
          <a:p>
            <a:r>
              <a:rPr lang="en-US" b="1" dirty="0" err="1">
                <a:solidFill>
                  <a:srgbClr val="002060"/>
                </a:solidFill>
                <a:latin typeface="Times New Roman" panose="02020603050405020304" pitchFamily="18" charset="0"/>
                <a:cs typeface="Times New Roman" panose="02020603050405020304" pitchFamily="18" charset="0"/>
              </a:rPr>
              <a:t>Lớp</a:t>
            </a:r>
            <a:r>
              <a:rPr lang="en-US" b="1" dirty="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3</a:t>
            </a:r>
            <a:endParaRPr lang="en-US" b="1" dirty="0">
              <a:solidFill>
                <a:srgbClr val="002060"/>
              </a:solidFill>
              <a:latin typeface="Times New Roman" panose="02020603050405020304" pitchFamily="18" charset="0"/>
              <a:cs typeface="Times New Roman" panose="02020603050405020304" pitchFamily="18" charset="0"/>
            </a:endParaRPr>
          </a:p>
          <a:p>
            <a:r>
              <a:rPr lang="en-US" b="1" dirty="0" err="1">
                <a:solidFill>
                  <a:srgbClr val="002060"/>
                </a:solidFill>
                <a:latin typeface="Times New Roman" panose="02020603050405020304" pitchFamily="18" charset="0"/>
                <a:cs typeface="Times New Roman" panose="02020603050405020304" pitchFamily="18" charset="0"/>
              </a:rPr>
              <a:t>Năm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học</a:t>
            </a:r>
            <a:r>
              <a:rPr lang="en-US" b="1" dirty="0">
                <a:solidFill>
                  <a:srgbClr val="002060"/>
                </a:solidFill>
                <a:latin typeface="Times New Roman" panose="02020603050405020304" pitchFamily="18" charset="0"/>
                <a:cs typeface="Times New Roman" panose="02020603050405020304" pitchFamily="18" charset="0"/>
              </a:rPr>
              <a:t>: 2022-2023</a:t>
            </a:r>
            <a:endParaRPr lang="vi-VN"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039" y="410257"/>
            <a:ext cx="3050844" cy="4300786"/>
          </a:xfrm>
          <a:prstGeom prst="rect">
            <a:avLst/>
          </a:prstGeom>
        </p:spPr>
      </p:pic>
    </p:spTree>
    <p:extLst>
      <p:ext uri="{BB962C8B-B14F-4D97-AF65-F5344CB8AC3E}">
        <p14:creationId xmlns:p14="http://schemas.microsoft.com/office/powerpoint/2010/main" val="2932236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5A52BA-2209-41C1-B7E0-18AE296DBF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400111"/>
            <a:ext cx="4102510" cy="1943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5381825-7C96-4961-936C-5C1941585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514515"/>
            <a:ext cx="5562600" cy="1657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Box 10">
            <a:extLst>
              <a:ext uri="{FF2B5EF4-FFF2-40B4-BE49-F238E27FC236}">
                <a16:creationId xmlns:a16="http://schemas.microsoft.com/office/drawing/2014/main" id="{DDDF39BB-9A15-47AF-A0E1-A0E4D70F1058}"/>
              </a:ext>
            </a:extLst>
          </p:cNvPr>
          <p:cNvSpPr txBox="1">
            <a:spLocks noChangeArrowheads="1"/>
          </p:cNvSpPr>
          <p:nvPr/>
        </p:nvSpPr>
        <p:spPr bwMode="auto">
          <a:xfrm>
            <a:off x="0" y="0"/>
            <a:ext cx="90541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2000" b="1" dirty="0">
                <a:solidFill>
                  <a:srgbClr val="002060"/>
                </a:solidFill>
                <a:latin typeface="Times New Roman" panose="02020603050405020304" pitchFamily="18" charset="0"/>
                <a:cs typeface="Times New Roman" panose="02020603050405020304" pitchFamily="18" charset="0"/>
              </a:rPr>
              <a:t>*SẢN PHẨM MĨ THUẬT VỀ CHỦ ĐỀ “BIẾT </a:t>
            </a:r>
            <a:r>
              <a:rPr lang="vi-VN" altLang="vi-VN" sz="2000" b="1" dirty="0">
                <a:solidFill>
                  <a:srgbClr val="002060"/>
                </a:solidFill>
                <a:latin typeface="Times New Roman" panose="02020603050405020304" pitchFamily="18" charset="0"/>
                <a:cs typeface="Times New Roman" panose="02020603050405020304" pitchFamily="18" charset="0"/>
              </a:rPr>
              <a:t>Ơ</a:t>
            </a:r>
            <a:r>
              <a:rPr lang="en-US" altLang="vi-VN" sz="2000" b="1" dirty="0">
                <a:solidFill>
                  <a:srgbClr val="002060"/>
                </a:solidFill>
                <a:latin typeface="Times New Roman" panose="02020603050405020304" pitchFamily="18" charset="0"/>
                <a:cs typeface="Times New Roman" panose="02020603050405020304" pitchFamily="18" charset="0"/>
              </a:rPr>
              <a:t>N THẦY CÔ”</a:t>
            </a:r>
          </a:p>
        </p:txBody>
      </p:sp>
      <p:pic>
        <p:nvPicPr>
          <p:cNvPr id="14" name="Picture 13">
            <a:extLst>
              <a:ext uri="{FF2B5EF4-FFF2-40B4-BE49-F238E27FC236}">
                <a16:creationId xmlns:a16="http://schemas.microsoft.com/office/drawing/2014/main" id="{D12D488D-3698-4BA8-900E-AFEF76CF5D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7055" y="590551"/>
            <a:ext cx="4388345" cy="1600199"/>
          </a:xfrm>
          <a:prstGeom prst="rect">
            <a:avLst/>
          </a:prstGeom>
          <a:ln w="228600" cap="sq" cmpd="thickThin">
            <a:solidFill>
              <a:srgbClr val="000000"/>
            </a:solidFill>
            <a:prstDash val="solid"/>
            <a:miter lim="800000"/>
          </a:ln>
          <a:effectLst>
            <a:innerShdw blurRad="76200">
              <a:srgbClr val="000000"/>
            </a:innerShdw>
          </a:effectLst>
        </p:spPr>
      </p:pic>
      <p:sp>
        <p:nvSpPr>
          <p:cNvPr id="2" name="Rectangle 1"/>
          <p:cNvSpPr/>
          <p:nvPr/>
        </p:nvSpPr>
        <p:spPr>
          <a:xfrm>
            <a:off x="0" y="4171951"/>
            <a:ext cx="9054112" cy="1200329"/>
          </a:xfrm>
          <a:prstGeom prst="rect">
            <a:avLst/>
          </a:prstGeom>
        </p:spPr>
        <p:txBody>
          <a:bodyPr wrap="square">
            <a:spAutoFit/>
          </a:bodyPr>
          <a:lstStyle/>
          <a:p>
            <a:pPr algn="just"/>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Em</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hãy</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cho</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biết</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các</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yếu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tố</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cơ</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bản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thứ</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cấp</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đậm</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nhạt</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trong</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từng</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sản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phẩm</a:t>
            </a:r>
            <a:r>
              <a:rPr lang="en-US" altLang="vi-VN" b="1" dirty="0" smtClean="0">
                <a:solidFill>
                  <a:srgbClr val="FF0000"/>
                </a:solidFill>
                <a:latin typeface="Times New Roman" panose="02020603050405020304" pitchFamily="18" charset="0"/>
                <a:cs typeface="Times New Roman" panose="02020603050405020304" pitchFamily="18" charset="0"/>
              </a:rPr>
              <a:t>?</a:t>
            </a:r>
          </a:p>
          <a:p>
            <a:pPr algn="just"/>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Em</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có</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nhận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xét</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gì</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về</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màu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sắc</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bố</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cục</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trong</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các</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sản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phẩm</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mĩ</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thuật</a:t>
            </a:r>
            <a:r>
              <a:rPr lang="en-US" altLang="vi-VN" b="1" dirty="0">
                <a:solidFill>
                  <a:srgbClr val="FF0000"/>
                </a:solidFill>
                <a:latin typeface="Times New Roman" panose="02020603050405020304" pitchFamily="18" charset="0"/>
                <a:cs typeface="Times New Roman" panose="02020603050405020304" pitchFamily="18" charset="0"/>
              </a:rPr>
              <a:t>?</a:t>
            </a:r>
          </a:p>
          <a:p>
            <a:pPr algn="just"/>
            <a:endParaRPr lang="en-US" alt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38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9610" y="514350"/>
            <a:ext cx="481538" cy="437762"/>
          </a:xfrm>
          <a:prstGeom prst="rect">
            <a:avLst/>
          </a:prstGeom>
        </p:spPr>
      </p:pic>
      <p:pic>
        <p:nvPicPr>
          <p:cNvPr id="12"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85"/>
            <a:ext cx="9144000" cy="5255122"/>
          </a:xfrm>
          <a:prstGeom prst="rect">
            <a:avLst/>
          </a:prstGeom>
        </p:spPr>
      </p:pic>
      <p:pic>
        <p:nvPicPr>
          <p:cNvPr id="20" name="Picture 19"/>
          <p:cNvPicPr>
            <a:picLocks noChangeAspect="1"/>
          </p:cNvPicPr>
          <p:nvPr/>
        </p:nvPicPr>
        <p:blipFill>
          <a:blip r:embed="rId5"/>
          <a:stretch>
            <a:fillRect/>
          </a:stretch>
        </p:blipFill>
        <p:spPr>
          <a:xfrm>
            <a:off x="3619500" y="3486150"/>
            <a:ext cx="2362200" cy="1914656"/>
          </a:xfrm>
          <a:prstGeom prst="rect">
            <a:avLst/>
          </a:prstGeom>
        </p:spPr>
      </p:pic>
      <p:sp>
        <p:nvSpPr>
          <p:cNvPr id="7" name="Cloud Callout 6"/>
          <p:cNvSpPr/>
          <p:nvPr/>
        </p:nvSpPr>
        <p:spPr>
          <a:xfrm>
            <a:off x="3505200" y="952112"/>
            <a:ext cx="4876800" cy="112107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300" b="1" dirty="0" err="1" smtClean="0">
                <a:latin typeface="Times New Roman" panose="02020603050405020304" pitchFamily="18" charset="0"/>
                <a:cs typeface="Times New Roman" panose="02020603050405020304" pitchFamily="18" charset="0"/>
              </a:rPr>
              <a:t>Cách</a:t>
            </a:r>
            <a:r>
              <a:rPr lang="en-US" sz="3300" b="1" dirty="0" smtClean="0">
                <a:latin typeface="Times New Roman" panose="02020603050405020304" pitchFamily="18" charset="0"/>
                <a:cs typeface="Times New Roman" panose="02020603050405020304" pitchFamily="18" charset="0"/>
              </a:rPr>
              <a:t> </a:t>
            </a:r>
            <a:r>
              <a:rPr lang="en-US" sz="3300" b="1" dirty="0" err="1" smtClean="0">
                <a:latin typeface="Times New Roman" panose="02020603050405020304" pitchFamily="18" charset="0"/>
                <a:cs typeface="Times New Roman" panose="02020603050405020304" pitchFamily="18" charset="0"/>
              </a:rPr>
              <a:t>thể</a:t>
            </a:r>
            <a:r>
              <a:rPr lang="en-US" sz="3300" b="1" dirty="0" smtClean="0">
                <a:latin typeface="Times New Roman" panose="02020603050405020304" pitchFamily="18" charset="0"/>
                <a:cs typeface="Times New Roman" panose="02020603050405020304" pitchFamily="18" charset="0"/>
              </a:rPr>
              <a:t> </a:t>
            </a:r>
            <a:r>
              <a:rPr lang="en-US" sz="3300" b="1" dirty="0" err="1" smtClean="0">
                <a:latin typeface="Times New Roman" panose="02020603050405020304" pitchFamily="18" charset="0"/>
                <a:cs typeface="Times New Roman" panose="02020603050405020304" pitchFamily="18" charset="0"/>
              </a:rPr>
              <a:t>hiện</a:t>
            </a:r>
            <a:endParaRPr lang="vi-VN" sz="3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8244020"/>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381825-7C96-4961-936C-5C19415858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7256" y="436105"/>
            <a:ext cx="2816829" cy="2135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descr="IMG_0441">
            <a:extLst>
              <a:ext uri="{FF2B5EF4-FFF2-40B4-BE49-F238E27FC236}">
                <a16:creationId xmlns:a16="http://schemas.microsoft.com/office/drawing/2014/main" id="{7DB08658-21FA-46C5-A5EA-7197381C46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97344" y="2724150"/>
            <a:ext cx="2926856" cy="222770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9">
            <a:extLst>
              <a:ext uri="{FF2B5EF4-FFF2-40B4-BE49-F238E27FC236}">
                <a16:creationId xmlns:a16="http://schemas.microsoft.com/office/drawing/2014/main" id="{C0924A57-004B-4537-B427-AF46FEE3A3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689" y="2800350"/>
            <a:ext cx="2524811" cy="2135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5" descr="IMG_1235">
            <a:extLst>
              <a:ext uri="{FF2B5EF4-FFF2-40B4-BE49-F238E27FC236}">
                <a16:creationId xmlns:a16="http://schemas.microsoft.com/office/drawing/2014/main" id="{62293CD9-351A-4AE9-ABC3-42C419BB11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127256" y="2724151"/>
            <a:ext cx="2926856" cy="222770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1">
            <a:extLst>
              <a:ext uri="{FF2B5EF4-FFF2-40B4-BE49-F238E27FC236}">
                <a16:creationId xmlns:a16="http://schemas.microsoft.com/office/drawing/2014/main" id="{BA2679FE-1D84-42D8-9DB0-F713A1C3BD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200" y="432952"/>
            <a:ext cx="2838450" cy="2099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Box 10">
            <a:extLst>
              <a:ext uri="{FF2B5EF4-FFF2-40B4-BE49-F238E27FC236}">
                <a16:creationId xmlns:a16="http://schemas.microsoft.com/office/drawing/2014/main" id="{DDDF39BB-9A15-47AF-A0E1-A0E4D70F1058}"/>
              </a:ext>
            </a:extLst>
          </p:cNvPr>
          <p:cNvSpPr txBox="1">
            <a:spLocks noChangeArrowheads="1"/>
          </p:cNvSpPr>
          <p:nvPr/>
        </p:nvSpPr>
        <p:spPr bwMode="auto">
          <a:xfrm>
            <a:off x="0" y="0"/>
            <a:ext cx="90541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2000" b="1" dirty="0">
                <a:solidFill>
                  <a:srgbClr val="002060"/>
                </a:solidFill>
                <a:latin typeface="Times New Roman" panose="02020603050405020304" pitchFamily="18" charset="0"/>
                <a:cs typeface="Times New Roman" panose="02020603050405020304" pitchFamily="18" charset="0"/>
              </a:rPr>
              <a:t>*SẢN PHẨM MĨ THUẬT VỀ CHỦ ĐỀ “BIẾT </a:t>
            </a:r>
            <a:r>
              <a:rPr lang="vi-VN" altLang="vi-VN" sz="2000" b="1" dirty="0">
                <a:solidFill>
                  <a:srgbClr val="002060"/>
                </a:solidFill>
                <a:latin typeface="Times New Roman" panose="02020603050405020304" pitchFamily="18" charset="0"/>
                <a:cs typeface="Times New Roman" panose="02020603050405020304" pitchFamily="18" charset="0"/>
              </a:rPr>
              <a:t>Ơ</a:t>
            </a:r>
            <a:r>
              <a:rPr lang="en-US" altLang="vi-VN" sz="2000" b="1" dirty="0">
                <a:solidFill>
                  <a:srgbClr val="002060"/>
                </a:solidFill>
                <a:latin typeface="Times New Roman" panose="02020603050405020304" pitchFamily="18" charset="0"/>
                <a:cs typeface="Times New Roman" panose="02020603050405020304" pitchFamily="18" charset="0"/>
              </a:rPr>
              <a:t>N THẦY CÔ”</a:t>
            </a: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343" y="591632"/>
            <a:ext cx="2622057" cy="175151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931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anim calcmode="lin" valueType="num">
                                      <p:cBhvr>
                                        <p:cTn id="23" dur="2000" fill="hold"/>
                                        <p:tgtEl>
                                          <p:spTgt spid="10"/>
                                        </p:tgtEl>
                                        <p:attrNameLst>
                                          <p:attrName>ppt_w</p:attrName>
                                        </p:attrNameLst>
                                      </p:cBhvr>
                                      <p:tavLst>
                                        <p:tav tm="0" fmla="#ppt_w*sin(2.5*pi*$)">
                                          <p:val>
                                            <p:fltVal val="0"/>
                                          </p:val>
                                        </p:tav>
                                        <p:tav tm="100000">
                                          <p:val>
                                            <p:fltVal val="1"/>
                                          </p:val>
                                        </p:tav>
                                      </p:tavLst>
                                    </p:anim>
                                    <p:anim calcmode="lin" valueType="num">
                                      <p:cBhvr>
                                        <p:cTn id="2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8" descr="FLOWERS5">
            <a:extLst>
              <a:ext uri="{FF2B5EF4-FFF2-40B4-BE49-F238E27FC236}">
                <a16:creationId xmlns:a16="http://schemas.microsoft.com/office/drawing/2014/main" id="{D43DDCB3-86A0-4A53-91AF-D07ECDAAC0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2343150"/>
            <a:ext cx="2898775" cy="282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8" descr="FLOWERS5">
            <a:extLst>
              <a:ext uri="{FF2B5EF4-FFF2-40B4-BE49-F238E27FC236}">
                <a16:creationId xmlns:a16="http://schemas.microsoft.com/office/drawing/2014/main" id="{4839A86E-DE5F-4D17-ABDB-057A998A36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3181350"/>
            <a:ext cx="20605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8" descr="FLOWERS5">
            <a:extLst>
              <a:ext uri="{FF2B5EF4-FFF2-40B4-BE49-F238E27FC236}">
                <a16:creationId xmlns:a16="http://schemas.microsoft.com/office/drawing/2014/main" id="{24C4AB7B-CAFF-4690-9CD7-901997CEB4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3790950"/>
            <a:ext cx="16764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FLOWERS5">
            <a:extLst>
              <a:ext uri="{FF2B5EF4-FFF2-40B4-BE49-F238E27FC236}">
                <a16:creationId xmlns:a16="http://schemas.microsoft.com/office/drawing/2014/main" id="{7F050090-B00A-49E9-977F-BF2789C1FE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2913" y="4171950"/>
            <a:ext cx="1563687" cy="94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a:extLst>
              <a:ext uri="{FF2B5EF4-FFF2-40B4-BE49-F238E27FC236}">
                <a16:creationId xmlns:a16="http://schemas.microsoft.com/office/drawing/2014/main" id="{A7B5A823-7399-4C80-BE56-26554B17A97A}"/>
              </a:ext>
            </a:extLst>
          </p:cNvPr>
          <p:cNvSpPr txBox="1">
            <a:spLocks noChangeArrowheads="1"/>
          </p:cNvSpPr>
          <p:nvPr/>
        </p:nvSpPr>
        <p:spPr bwMode="auto">
          <a:xfrm>
            <a:off x="228600" y="0"/>
            <a:ext cx="87630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3600" b="1" dirty="0" err="1">
                <a:solidFill>
                  <a:srgbClr val="FF0000"/>
                </a:solidFill>
                <a:latin typeface="Times New Roman" panose="02020603050405020304" pitchFamily="18" charset="0"/>
                <a:cs typeface="Times New Roman" panose="02020603050405020304" pitchFamily="18" charset="0"/>
              </a:rPr>
              <a:t>Hoạt</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động</a:t>
            </a:r>
            <a:r>
              <a:rPr lang="en-US" altLang="vi-VN" sz="3600" b="1" dirty="0">
                <a:solidFill>
                  <a:srgbClr val="FF0000"/>
                </a:solidFill>
                <a:latin typeface="Times New Roman" panose="02020603050405020304" pitchFamily="18" charset="0"/>
                <a:cs typeface="Times New Roman" panose="02020603050405020304" pitchFamily="18" charset="0"/>
              </a:rPr>
              <a:t> 2: </a:t>
            </a:r>
            <a:r>
              <a:rPr lang="en-US" altLang="vi-VN" sz="3600" b="1" dirty="0" err="1">
                <a:solidFill>
                  <a:srgbClr val="FF0000"/>
                </a:solidFill>
                <a:latin typeface="Times New Roman" panose="02020603050405020304" pitchFamily="18" charset="0"/>
                <a:cs typeface="Times New Roman" panose="02020603050405020304" pitchFamily="18" charset="0"/>
              </a:rPr>
              <a:t>Thể</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hiện</a:t>
            </a:r>
            <a:endParaRPr lang="en-US" altLang="vi-VN" sz="3600" b="1" dirty="0">
              <a:solidFill>
                <a:srgbClr val="FF0000"/>
              </a:solidFill>
              <a:latin typeface="Times New Roman" panose="02020603050405020304" pitchFamily="18" charset="0"/>
              <a:cs typeface="Times New Roman" panose="02020603050405020304" pitchFamily="18" charset="0"/>
            </a:endParaRPr>
          </a:p>
          <a:p>
            <a:pPr algn="ctr"/>
            <a:endParaRPr lang="en-US" altLang="vi-VN" sz="2800" b="1" dirty="0">
              <a:solidFill>
                <a:srgbClr val="FF0000"/>
              </a:solidFill>
              <a:latin typeface="Times New Roman" panose="02020603050405020304" pitchFamily="18" charset="0"/>
              <a:cs typeface="Times New Roman" panose="02020603050405020304" pitchFamily="18" charset="0"/>
            </a:endParaRPr>
          </a:p>
          <a:p>
            <a:pPr algn="just"/>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Em</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sẽ</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lựa</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chọn</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hình</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ảnh</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nào</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để</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thể</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hiện</a:t>
            </a:r>
            <a:r>
              <a:rPr lang="en-US" altLang="vi-VN" sz="2400" b="1" dirty="0">
                <a:solidFill>
                  <a:srgbClr val="FF0000"/>
                </a:solidFill>
                <a:latin typeface="Times New Roman" panose="02020603050405020304" pitchFamily="18" charset="0"/>
                <a:cs typeface="Times New Roman" panose="02020603050405020304" pitchFamily="18" charset="0"/>
              </a:rPr>
              <a:t> ý </a:t>
            </a:r>
            <a:r>
              <a:rPr lang="en-US" altLang="vi-VN" sz="2400" b="1" dirty="0" err="1">
                <a:solidFill>
                  <a:srgbClr val="FF0000"/>
                </a:solidFill>
                <a:latin typeface="Times New Roman" panose="02020603050405020304" pitchFamily="18" charset="0"/>
                <a:cs typeface="Times New Roman" panose="02020603050405020304" pitchFamily="18" charset="0"/>
              </a:rPr>
              <a:t>tưởng</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về</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thầy</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cô</a:t>
            </a:r>
            <a:r>
              <a:rPr lang="en-US" altLang="vi-VN" sz="2400" b="1" dirty="0">
                <a:solidFill>
                  <a:srgbClr val="FF0000"/>
                </a:solidFill>
                <a:latin typeface="Times New Roman" panose="02020603050405020304" pitchFamily="18" charset="0"/>
                <a:cs typeface="Times New Roman" panose="02020603050405020304" pitchFamily="18" charset="0"/>
              </a:rPr>
              <a:t>?</a:t>
            </a:r>
          </a:p>
          <a:p>
            <a:pPr algn="just"/>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Em</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sử</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dụng</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vật</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liệu</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gì</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để</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tạo</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sản</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phẩm</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của</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mình</a:t>
            </a:r>
            <a:r>
              <a:rPr lang="en-US" altLang="vi-VN" sz="2400" b="1" dirty="0">
                <a:solidFill>
                  <a:srgbClr val="FF0000"/>
                </a:solidFill>
                <a:latin typeface="Times New Roman" panose="02020603050405020304" pitchFamily="18" charset="0"/>
                <a:cs typeface="Times New Roman" panose="02020603050405020304" pitchFamily="18" charset="0"/>
              </a:rPr>
              <a:t>?</a:t>
            </a:r>
          </a:p>
          <a:p>
            <a:pPr algn="just"/>
            <a:endParaRPr lang="en-US" altLang="vi-VN" sz="2400" b="1" dirty="0">
              <a:solidFill>
                <a:srgbClr val="FF0000"/>
              </a:solidFill>
              <a:latin typeface="Times New Roman" panose="02020603050405020304" pitchFamily="18" charset="0"/>
              <a:cs typeface="Times New Roman" panose="02020603050405020304" pitchFamily="18" charset="0"/>
            </a:endParaRPr>
          </a:p>
          <a:p>
            <a:pPr algn="ctr"/>
            <a:r>
              <a:rPr lang="en-US" altLang="vi-VN" sz="3200" b="1" dirty="0">
                <a:latin typeface="Times New Roman" panose="02020603050405020304" pitchFamily="18" charset="0"/>
                <a:cs typeface="Times New Roman" panose="02020603050405020304" pitchFamily="18" charset="0"/>
              </a:rPr>
              <a:t>*</a:t>
            </a:r>
            <a:r>
              <a:rPr lang="en-US" altLang="vi-VN" sz="3200" b="1" dirty="0" err="1">
                <a:latin typeface="Times New Roman" panose="02020603050405020304" pitchFamily="18" charset="0"/>
                <a:cs typeface="Times New Roman" panose="02020603050405020304" pitchFamily="18" charset="0"/>
              </a:rPr>
              <a:t>Sử</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dụng</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hình</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thức</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yêu</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thích</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để</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thể</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hiện</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hình</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ảnh</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về</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thầy</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cô</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giáo</a:t>
            </a:r>
            <a:r>
              <a:rPr lang="en-US" altLang="vi-VN" sz="3200" b="1" dirty="0">
                <a:latin typeface="Times New Roman" panose="02020603050405020304" pitchFamily="18" charset="0"/>
                <a:cs typeface="Times New Roman" panose="02020603050405020304" pitchFamily="18" charset="0"/>
              </a:rPr>
              <a:t>.</a:t>
            </a:r>
          </a:p>
        </p:txBody>
      </p:sp>
      <p:pic>
        <p:nvPicPr>
          <p:cNvPr id="12" name="Picture 38" descr="FLOWERS5">
            <a:extLst>
              <a:ext uri="{FF2B5EF4-FFF2-40B4-BE49-F238E27FC236}">
                <a16:creationId xmlns:a16="http://schemas.microsoft.com/office/drawing/2014/main" id="{19A3139A-74AA-48F0-BCD1-3B6DD1794B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18" y="3486150"/>
            <a:ext cx="1672982" cy="167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barn(inVertical)">
                                      <p:cBhvr>
                                        <p:cTn id="21" dur="500"/>
                                        <p:tgtEl>
                                          <p:spTgt spid="1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1">
                                            <p:txEl>
                                              <p:pRg st="5" end="5"/>
                                            </p:txEl>
                                          </p:spTgt>
                                        </p:tgtEl>
                                        <p:attrNameLst>
                                          <p:attrName>style.visibility</p:attrName>
                                        </p:attrNameLst>
                                      </p:cBhvr>
                                      <p:to>
                                        <p:strVal val="visible"/>
                                      </p:to>
                                    </p:set>
                                    <p:animEffect transition="in" filter="circle(in)">
                                      <p:cBhvr>
                                        <p:cTn id="26" dur="175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9610" y="514350"/>
            <a:ext cx="481538" cy="437762"/>
          </a:xfrm>
          <a:prstGeom prst="rect">
            <a:avLst/>
          </a:prstGeom>
        </p:spPr>
      </p:pic>
      <p:pic>
        <p:nvPicPr>
          <p:cNvPr id="12"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85"/>
            <a:ext cx="9144000" cy="5255122"/>
          </a:xfrm>
          <a:prstGeom prst="rect">
            <a:avLst/>
          </a:prstGeom>
        </p:spPr>
      </p:pic>
      <p:pic>
        <p:nvPicPr>
          <p:cNvPr id="20" name="Picture 19"/>
          <p:cNvPicPr>
            <a:picLocks noChangeAspect="1"/>
          </p:cNvPicPr>
          <p:nvPr/>
        </p:nvPicPr>
        <p:blipFill>
          <a:blip r:embed="rId5"/>
          <a:stretch>
            <a:fillRect/>
          </a:stretch>
        </p:blipFill>
        <p:spPr>
          <a:xfrm>
            <a:off x="3619500" y="3486150"/>
            <a:ext cx="2362200" cy="1914656"/>
          </a:xfrm>
          <a:prstGeom prst="rect">
            <a:avLst/>
          </a:prstGeom>
        </p:spPr>
      </p:pic>
      <p:sp>
        <p:nvSpPr>
          <p:cNvPr id="7" name="Cloud Callout 6"/>
          <p:cNvSpPr/>
          <p:nvPr/>
        </p:nvSpPr>
        <p:spPr>
          <a:xfrm>
            <a:off x="3124200" y="952112"/>
            <a:ext cx="5562600" cy="112107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smtClean="0">
                <a:solidFill>
                  <a:srgbClr val="FFFF00"/>
                </a:solidFill>
                <a:latin typeface="Times New Roman" panose="02020603050405020304" pitchFamily="18" charset="0"/>
                <a:cs typeface="Times New Roman" panose="02020603050405020304" pitchFamily="18" charset="0"/>
              </a:rPr>
              <a:t>Trưng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bày</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nhận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xét</a:t>
            </a:r>
            <a:endParaRPr lang="vi-VN"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3679095"/>
      </p:ext>
    </p:extLst>
  </p:cSld>
  <p:clrMapOvr>
    <a:masterClrMapping/>
  </p:clrMapOvr>
  <p:transition spd="slow">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43559">
            <a:off x="7163208" y="-1294460"/>
            <a:ext cx="2923988" cy="312270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402232">
            <a:off x="133747" y="3979277"/>
            <a:ext cx="380592" cy="558202"/>
          </a:xfrm>
          <a:prstGeom prst="rect">
            <a:avLst/>
          </a:prstGeom>
        </p:spPr>
      </p:pic>
      <p:pic>
        <p:nvPicPr>
          <p:cNvPr id="1028"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4300" y="168768"/>
            <a:ext cx="876686"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4"/>
          <p:cNvSpPr txBox="1">
            <a:spLocks noChangeArrowheads="1"/>
          </p:cNvSpPr>
          <p:nvPr/>
        </p:nvSpPr>
        <p:spPr bwMode="auto">
          <a:xfrm>
            <a:off x="762386" y="1898519"/>
            <a:ext cx="792056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vi-VN" sz="2700" b="1" dirty="0">
                <a:solidFill>
                  <a:srgbClr val="0000CC"/>
                </a:solidFill>
              </a:rPr>
              <a:t>?</a:t>
            </a:r>
            <a:endParaRPr lang="vi-VN" sz="2700" b="1" dirty="0">
              <a:solidFill>
                <a:srgbClr val="0000CC"/>
              </a:solidFill>
              <a:latin typeface=".VnTime" pitchFamily="34" charset="0"/>
            </a:endParaRPr>
          </a:p>
        </p:txBody>
      </p:sp>
      <p:sp>
        <p:nvSpPr>
          <p:cNvPr id="6" name="Rectangle 5"/>
          <p:cNvSpPr/>
          <p:nvPr/>
        </p:nvSpPr>
        <p:spPr>
          <a:xfrm>
            <a:off x="704635" y="2972485"/>
            <a:ext cx="6153365" cy="369332"/>
          </a:xfrm>
          <a:prstGeom prst="rect">
            <a:avLst/>
          </a:prstGeom>
        </p:spPr>
        <p:txBody>
          <a:bodyPr wrap="square">
            <a:spAutoFit/>
          </a:bodyPr>
          <a:lstStyle/>
          <a:p>
            <a:r>
              <a:rPr lang="vi-VN" sz="900" b="1" dirty="0">
                <a:solidFill>
                  <a:srgbClr val="000066"/>
                </a:solidFill>
              </a:rPr>
              <a:t>+ GV: Các nhạc sĩ đã sáng tác những bài hát rất hay ca ngợi mái trường mến yêu và bên cạnh đó các học sĩ cũng vẽ rất nhiều tranh nhà trường, Hôm nay thày cùng các em tìm hiểu sẽ tìm hiểu chủ đề 5</a:t>
            </a:r>
          </a:p>
        </p:txBody>
      </p:sp>
      <p:pic>
        <p:nvPicPr>
          <p:cNvPr id="16"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806" r="2631" b="58484"/>
          <a:stretch>
            <a:fillRect/>
          </a:stretch>
        </p:blipFill>
        <p:spPr>
          <a:xfrm>
            <a:off x="-43357" y="4305969"/>
            <a:ext cx="9187357" cy="821368"/>
          </a:xfrm>
          <a:prstGeom prst="rect">
            <a:avLst/>
          </a:prstGeom>
        </p:spPr>
      </p:pic>
      <p:pic>
        <p:nvPicPr>
          <p:cNvPr id="17"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082075" y="2714696"/>
            <a:ext cx="876686" cy="427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199589" y="2896988"/>
            <a:ext cx="876686" cy="397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222653" y="1314450"/>
            <a:ext cx="1088228" cy="37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50755" y="2585665"/>
            <a:ext cx="1394661"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85128">
            <a:off x="6667705" y="3862248"/>
            <a:ext cx="380592" cy="558202"/>
          </a:xfrm>
          <a:prstGeom prst="rect">
            <a:avLst/>
          </a:prstGeom>
        </p:spPr>
      </p:pic>
      <p:pic>
        <p:nvPicPr>
          <p:cNvPr id="22"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813888">
            <a:off x="4711020" y="4005604"/>
            <a:ext cx="380592" cy="558202"/>
          </a:xfrm>
          <a:prstGeom prst="rect">
            <a:avLst/>
          </a:prstGeom>
        </p:spPr>
      </p:pic>
      <p:pic>
        <p:nvPicPr>
          <p:cNvPr id="2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40038">
            <a:off x="1995659" y="3965215"/>
            <a:ext cx="380592" cy="558202"/>
          </a:xfrm>
          <a:prstGeom prst="rect">
            <a:avLst/>
          </a:prstGeom>
        </p:spPr>
      </p:pic>
      <p:pic>
        <p:nvPicPr>
          <p:cNvPr id="25" name="Picture 6" descr="56CEE190D2834983BE9B1882D8651F7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425447" y="-1101598"/>
            <a:ext cx="876686" cy="273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87869" y="2361880"/>
            <a:ext cx="184731" cy="230832"/>
          </a:xfrm>
          <a:prstGeom prst="rect">
            <a:avLst/>
          </a:prstGeom>
        </p:spPr>
        <p:txBody>
          <a:bodyPr wrap="none">
            <a:spAutoFit/>
          </a:bodyPr>
          <a:lstStyle/>
          <a:p>
            <a:endParaRPr lang="en-US" sz="900" dirty="0"/>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1686278"/>
            <a:ext cx="11811000" cy="6734932"/>
          </a:xfrm>
          <a:prstGeom prst="rect">
            <a:avLst/>
          </a:prstGeom>
        </p:spPr>
      </p:pic>
      <p:sp>
        <p:nvSpPr>
          <p:cNvPr id="27" name="Rectangle 26"/>
          <p:cNvSpPr/>
          <p:nvPr/>
        </p:nvSpPr>
        <p:spPr>
          <a:xfrm>
            <a:off x="2906267" y="472052"/>
            <a:ext cx="3155770" cy="80171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en-US" sz="3600" b="1" dirty="0">
                <a:solidFill>
                  <a:srgbClr val="0000FF"/>
                </a:solidFill>
                <a:latin typeface="Times New Roman" panose="02020603050405020304" pitchFamily="18" charset="0"/>
                <a:cs typeface="Times New Roman" panose="02020603050405020304" pitchFamily="18" charset="0"/>
              </a:rPr>
              <a:t>*</a:t>
            </a:r>
            <a:r>
              <a:rPr lang="en-US" altLang="en-US" sz="3600" b="1" dirty="0" err="1">
                <a:solidFill>
                  <a:srgbClr val="0000FF"/>
                </a:solidFill>
                <a:latin typeface="Times New Roman" panose="02020603050405020304" pitchFamily="18" charset="0"/>
                <a:cs typeface="Times New Roman" panose="02020603050405020304" pitchFamily="18" charset="0"/>
              </a:rPr>
              <a:t>Dặn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dò</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pic>
        <p:nvPicPr>
          <p:cNvPr id="24" name="Bảng">
            <a:extLst>
              <a:ext uri="{FF2B5EF4-FFF2-40B4-BE49-F238E27FC236}">
                <a16:creationId xmlns:a16="http://schemas.microsoft.com/office/drawing/2014/main" id="{5CAC4874-883C-4BCD-95B7-364CA65DA4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459" y="1531607"/>
            <a:ext cx="8545980" cy="2878124"/>
          </a:xfrm>
          <a:prstGeom prst="rect">
            <a:avLst/>
          </a:prstGeom>
        </p:spPr>
      </p:pic>
      <p:sp>
        <p:nvSpPr>
          <p:cNvPr id="26" name="Rectangle 25">
            <a:extLst>
              <a:ext uri="{FF2B5EF4-FFF2-40B4-BE49-F238E27FC236}">
                <a16:creationId xmlns:a16="http://schemas.microsoft.com/office/drawing/2014/main" id="{0B815C12-F5CA-48C4-8987-35B4A6E1DC21}"/>
              </a:ext>
            </a:extLst>
          </p:cNvPr>
          <p:cNvSpPr/>
          <p:nvPr/>
        </p:nvSpPr>
        <p:spPr>
          <a:xfrm>
            <a:off x="298495" y="1529242"/>
            <a:ext cx="8259071" cy="2708434"/>
          </a:xfrm>
          <a:prstGeom prst="rect">
            <a:avLst/>
          </a:prstGeom>
        </p:spPr>
        <p:txBody>
          <a:bodyPr wrap="square">
            <a:spAutoFit/>
          </a:bodyPr>
          <a:lstStyle/>
          <a:p>
            <a:endParaRPr lang="en-US" sz="3600" b="1" dirty="0">
              <a:latin typeface="Times New Roman" panose="02020603050405020304" pitchFamily="18" charset="0"/>
              <a:cs typeface="Times New Roman" panose="02020603050405020304" pitchFamily="18" charset="0"/>
            </a:endParaRPr>
          </a:p>
          <a:p>
            <a:pPr algn="ct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Các</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em</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bảo</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quản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sản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phẩm</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cẩn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thận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a:t>
            </a:r>
          </a:p>
          <a:p>
            <a:pPr algn="ct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Để</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tiết</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sau</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hoàn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thành</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và</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nhận</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altLang="en-US" sz="4000" dirty="0" err="1">
                <a:solidFill>
                  <a:schemeClr val="accent2">
                    <a:lumMod val="20000"/>
                    <a:lumOff val="80000"/>
                  </a:schemeClr>
                </a:solidFill>
                <a:latin typeface="Times New Roman" panose="02020603050405020304" pitchFamily="18" charset="0"/>
                <a:cs typeface="Times New Roman" panose="02020603050405020304" pitchFamily="18" charset="0"/>
              </a:rPr>
              <a:t>xét</a:t>
            </a:r>
            <a:r>
              <a:rPr lang="en-US" altLang="en-US" sz="4000" dirty="0">
                <a:solidFill>
                  <a:schemeClr val="accent2">
                    <a:lumMod val="20000"/>
                    <a:lumOff val="80000"/>
                  </a:schemeClr>
                </a:solidFill>
                <a:latin typeface="Times New Roman" panose="02020603050405020304" pitchFamily="18" charset="0"/>
                <a:cs typeface="Times New Roman" panose="02020603050405020304" pitchFamily="18" charset="0"/>
              </a:rPr>
              <a:t>.</a:t>
            </a:r>
            <a:endParaRPr lang="en-US" altLang="en-US" sz="4000" dirty="0">
              <a:solidFill>
                <a:schemeClr val="accent2">
                  <a:lumMod val="20000"/>
                  <a:lumOff val="80000"/>
                </a:schemeClr>
              </a:solidFill>
              <a:latin typeface="Tahoma" panose="020B0604030504040204" pitchFamily="34" charset="0"/>
            </a:endParaRPr>
          </a:p>
          <a:p>
            <a:endParaRPr lang="en-US" sz="2700" b="1" dirty="0">
              <a:solidFill>
                <a:srgbClr val="0000CC"/>
              </a:solidFill>
              <a:latin typeface="Times New Roman" panose="02020603050405020304" pitchFamily="18" charset="0"/>
              <a:cs typeface="Times New Roman" panose="02020603050405020304" pitchFamily="18" charset="0"/>
            </a:endParaRPr>
          </a:p>
          <a:p>
            <a:endParaRPr lang="vi-VN" sz="2700" b="1" dirty="0">
              <a:solidFill>
                <a:srgbClr val="0000CC"/>
              </a:solidFill>
              <a:latin typeface="Times New Roman" panose="02020603050405020304" pitchFamily="18" charset="0"/>
              <a:cs typeface="Times New Roman" panose="02020603050405020304" pitchFamily="18" charset="0"/>
            </a:endParaRPr>
          </a:p>
        </p:txBody>
      </p:sp>
      <p:pic>
        <p:nvPicPr>
          <p:cNvPr id="29" name="bkgr 1">
            <a:extLst>
              <a:ext uri="{FF2B5EF4-FFF2-40B4-BE49-F238E27FC236}">
                <a16:creationId xmlns:a16="http://schemas.microsoft.com/office/drawing/2014/main" id="{7E06073F-CD7C-4949-8D8D-53A8A7D812EF}"/>
              </a:ext>
            </a:extLst>
          </p:cNvPr>
          <p:cNvPicPr>
            <a:picLocks noChangeAspect="1"/>
          </p:cNvPicPr>
          <p:nvPr/>
        </p:nvPicPr>
        <p:blipFill rotWithShape="1">
          <a:blip r:embed="rId11">
            <a:extLst>
              <a:ext uri="{28A0092B-C50C-407E-A947-70E740481C1C}">
                <a14:useLocalDpi xmlns:a14="http://schemas.microsoft.com/office/drawing/2010/main" val="0"/>
              </a:ext>
            </a:extLst>
          </a:blip>
          <a:srcRect t="-1" b="-247"/>
          <a:stretch/>
        </p:blipFill>
        <p:spPr>
          <a:xfrm>
            <a:off x="-75704" y="3721589"/>
            <a:ext cx="9187356" cy="1451374"/>
          </a:xfrm>
          <a:prstGeom prst="rect">
            <a:avLst/>
          </a:prstGeom>
        </p:spPr>
      </p:pic>
      <p:pic>
        <p:nvPicPr>
          <p:cNvPr id="34" name="Picture 33">
            <a:extLst>
              <a:ext uri="{FF2B5EF4-FFF2-40B4-BE49-F238E27FC236}">
                <a16:creationId xmlns:a16="http://schemas.microsoft.com/office/drawing/2014/main" id="{E480551D-6FFA-4FF5-A495-ED00B662DB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595" y="1739386"/>
            <a:ext cx="1394663" cy="685800"/>
          </a:xfrm>
          <a:prstGeom prst="rect">
            <a:avLst/>
          </a:prstGeom>
        </p:spPr>
      </p:pic>
      <p:pic>
        <p:nvPicPr>
          <p:cNvPr id="35" name="Picture 34">
            <a:extLst>
              <a:ext uri="{FF2B5EF4-FFF2-40B4-BE49-F238E27FC236}">
                <a16:creationId xmlns:a16="http://schemas.microsoft.com/office/drawing/2014/main" id="{BAC00829-417E-4B00-ACF7-6A2B85EF50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9254" y="1516637"/>
            <a:ext cx="690199" cy="690199"/>
          </a:xfrm>
          <a:prstGeom prst="rect">
            <a:avLst/>
          </a:prstGeom>
        </p:spPr>
      </p:pic>
      <p:pic>
        <p:nvPicPr>
          <p:cNvPr id="36" name="Picture 35">
            <a:extLst>
              <a:ext uri="{FF2B5EF4-FFF2-40B4-BE49-F238E27FC236}">
                <a16:creationId xmlns:a16="http://schemas.microsoft.com/office/drawing/2014/main" id="{F399B62B-5C84-419B-AD18-09272B8290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98482" y="-233349"/>
            <a:ext cx="1200961" cy="1200961"/>
          </a:xfrm>
          <a:prstGeom prst="rect">
            <a:avLst/>
          </a:prstGeom>
        </p:spPr>
      </p:pic>
      <p:pic>
        <p:nvPicPr>
          <p:cNvPr id="37" name="Picture 36">
            <a:extLst>
              <a:ext uri="{FF2B5EF4-FFF2-40B4-BE49-F238E27FC236}">
                <a16:creationId xmlns:a16="http://schemas.microsoft.com/office/drawing/2014/main" id="{4C4C02B8-137F-4D35-ABB5-EBED1EC7E3B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34806" y="726662"/>
            <a:ext cx="847159" cy="811579"/>
          </a:xfrm>
          <a:prstGeom prst="rect">
            <a:avLst/>
          </a:prstGeom>
        </p:spPr>
      </p:pic>
      <p:pic>
        <p:nvPicPr>
          <p:cNvPr id="38" name="Picture 37">
            <a:extLst>
              <a:ext uri="{FF2B5EF4-FFF2-40B4-BE49-F238E27FC236}">
                <a16:creationId xmlns:a16="http://schemas.microsoft.com/office/drawing/2014/main" id="{213CA8EC-E020-4AB5-96BE-133DEF7167E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56645" y="2335630"/>
            <a:ext cx="690199" cy="690199"/>
          </a:xfrm>
          <a:prstGeom prst="rect">
            <a:avLst/>
          </a:prstGeom>
        </p:spPr>
      </p:pic>
      <p:pic>
        <p:nvPicPr>
          <p:cNvPr id="39" name="Picture 38">
            <a:extLst>
              <a:ext uri="{FF2B5EF4-FFF2-40B4-BE49-F238E27FC236}">
                <a16:creationId xmlns:a16="http://schemas.microsoft.com/office/drawing/2014/main" id="{8B822126-5AE2-42EA-A3BC-54FCA75160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56164" y="215660"/>
            <a:ext cx="1200961" cy="1200961"/>
          </a:xfrm>
          <a:prstGeom prst="rect">
            <a:avLst/>
          </a:prstGeom>
        </p:spPr>
      </p:pic>
      <p:pic>
        <p:nvPicPr>
          <p:cNvPr id="40" name="Picture 39">
            <a:extLst>
              <a:ext uri="{FF2B5EF4-FFF2-40B4-BE49-F238E27FC236}">
                <a16:creationId xmlns:a16="http://schemas.microsoft.com/office/drawing/2014/main" id="{D39B0174-9A87-4A43-915F-BD3A2993A6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58615" y="1526421"/>
            <a:ext cx="481032" cy="460829"/>
          </a:xfrm>
          <a:prstGeom prst="rect">
            <a:avLst/>
          </a:prstGeom>
        </p:spPr>
      </p:pic>
    </p:spTree>
    <p:extLst>
      <p:ext uri="{BB962C8B-B14F-4D97-AF65-F5344CB8AC3E}">
        <p14:creationId xmlns:p14="http://schemas.microsoft.com/office/powerpoint/2010/main" val="3288389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par>
                          <p:cTn id="10" fill="hold">
                            <p:stCondLst>
                              <p:cond delay="80"/>
                            </p:stCondLst>
                            <p:childTnLst>
                              <p:par>
                                <p:cTn id="11" presetID="10" presetClass="entr" presetSubtype="0" fill="hold" nodeType="afterEffect">
                                  <p:stCondLst>
                                    <p:cond delay="10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750"/>
                                        <p:tgtEl>
                                          <p:spTgt spid="24"/>
                                        </p:tgtEl>
                                      </p:cBhvr>
                                    </p:animEffect>
                                  </p:childTnLst>
                                </p:cTn>
                              </p:par>
                              <p:par>
                                <p:cTn id="14" presetID="2" presetClass="entr" presetSubtype="4"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750" fill="hold"/>
                                        <p:tgtEl>
                                          <p:spTgt spid="29"/>
                                        </p:tgtEl>
                                        <p:attrNameLst>
                                          <p:attrName>ppt_x</p:attrName>
                                        </p:attrNameLst>
                                      </p:cBhvr>
                                      <p:tavLst>
                                        <p:tav tm="0">
                                          <p:val>
                                            <p:strVal val="#ppt_x"/>
                                          </p:val>
                                        </p:tav>
                                        <p:tav tm="100000">
                                          <p:val>
                                            <p:strVal val="#ppt_x"/>
                                          </p:val>
                                        </p:tav>
                                      </p:tavLst>
                                    </p:anim>
                                    <p:anim calcmode="lin" valueType="num">
                                      <p:cBhvr additive="base">
                                        <p:cTn id="17"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8318408" y="-1143000"/>
            <a:ext cx="1363958" cy="16633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8229012" y="4228512"/>
            <a:ext cx="436771" cy="36450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353615" y="4861034"/>
            <a:ext cx="436771" cy="36450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348192" y="-299967"/>
            <a:ext cx="447618" cy="548307"/>
          </a:xfrm>
          <a:prstGeom prst="rect">
            <a:avLst/>
          </a:prstGeom>
        </p:spPr>
      </p:pic>
      <p:pic>
        <p:nvPicPr>
          <p:cNvPr id="8" name="Picture 8"/>
          <p:cNvPicPr>
            <a:picLocks noChangeAspect="1"/>
          </p:cNvPicPr>
          <p:nvPr/>
        </p:nvPicPr>
        <p:blipFill>
          <a:blip r:embed="rId8"/>
          <a:srcRect/>
          <a:stretch>
            <a:fillRect/>
          </a:stretch>
        </p:blipFill>
        <p:spPr>
          <a:xfrm>
            <a:off x="2895600" y="477383"/>
            <a:ext cx="3200401" cy="1675268"/>
          </a:xfrm>
          <a:prstGeom prst="rect">
            <a:avLst/>
          </a:prstGeom>
        </p:spPr>
      </p:pic>
      <p:sp>
        <p:nvSpPr>
          <p:cNvPr id="9" name="TextBox 9"/>
          <p:cNvSpPr txBox="1"/>
          <p:nvPr/>
        </p:nvSpPr>
        <p:spPr>
          <a:xfrm>
            <a:off x="0" y="2419350"/>
            <a:ext cx="9144000" cy="907941"/>
          </a:xfrm>
          <a:prstGeom prst="rect">
            <a:avLst/>
          </a:prstGeom>
        </p:spPr>
        <p:txBody>
          <a:bodyPr wrap="square" lIns="0" tIns="0" rIns="0" bIns="0" rtlCol="0" anchor="t">
            <a:spAutoFit/>
          </a:bodyPr>
          <a:lstStyle/>
          <a:p>
            <a:pPr algn="ctr"/>
            <a:r>
              <a:rPr lang="en-US" sz="3300" b="1" dirty="0">
                <a:solidFill>
                  <a:srgbClr val="FF0000"/>
                </a:solidFill>
                <a:latin typeface="Times New Roman" panose="02020603050405020304" pitchFamily="18" charset="0"/>
                <a:cs typeface="Times New Roman" panose="02020603050405020304" pitchFamily="18" charset="0"/>
              </a:rPr>
              <a:t>GIỜ HỌC ĐẾN ĐÂY LÀ HẾT.</a:t>
            </a:r>
          </a:p>
          <a:p>
            <a:pPr algn="ctr"/>
            <a:r>
              <a:rPr lang="en-US" sz="2600" b="1" dirty="0">
                <a:solidFill>
                  <a:srgbClr val="0000FF"/>
                </a:solidFill>
                <a:latin typeface="Times New Roman" panose="02020603050405020304" pitchFamily="18" charset="0"/>
                <a:cs typeface="Times New Roman" panose="02020603050405020304" pitchFamily="18" charset="0"/>
              </a:rPr>
              <a:t>CÔ CHÀO CÁC EM, HẸN GẶP LẠI CÁC EM GIỜ HỌC SAU</a:t>
            </a:r>
          </a:p>
        </p:txBody>
      </p:sp>
      <p:grpSp>
        <p:nvGrpSpPr>
          <p:cNvPr id="10" name="Group 4"/>
          <p:cNvGrpSpPr/>
          <p:nvPr/>
        </p:nvGrpSpPr>
        <p:grpSpPr>
          <a:xfrm>
            <a:off x="7086600" y="3448050"/>
            <a:ext cx="2209620" cy="4901956"/>
            <a:chOff x="0" y="0"/>
            <a:chExt cx="5892320" cy="13071882"/>
          </a:xfrm>
        </p:grpSpPr>
        <p:pic>
          <p:nvPicPr>
            <p:cNvPr id="11"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0"/>
              <a:ext cx="5892320" cy="8977218"/>
            </a:xfrm>
            <a:prstGeom prst="rect">
              <a:avLst/>
            </a:prstGeom>
          </p:spPr>
        </p:pic>
        <p:grpSp>
          <p:nvGrpSpPr>
            <p:cNvPr id="12" name="Group 6"/>
            <p:cNvGrpSpPr/>
            <p:nvPr/>
          </p:nvGrpSpPr>
          <p:grpSpPr>
            <a:xfrm>
              <a:off x="0" y="5528082"/>
              <a:ext cx="5892320" cy="7543800"/>
              <a:chOff x="0" y="0"/>
              <a:chExt cx="1494903" cy="1913890"/>
            </a:xfrm>
          </p:grpSpPr>
          <p:sp>
            <p:nvSpPr>
              <p:cNvPr id="13" name="Freeform 7"/>
              <p:cNvSpPr/>
              <p:nvPr/>
            </p:nvSpPr>
            <p:spPr>
              <a:xfrm>
                <a:off x="0" y="0"/>
                <a:ext cx="1494903" cy="1913890"/>
              </a:xfrm>
              <a:custGeom>
                <a:avLst/>
                <a:gdLst/>
                <a:ahLst/>
                <a:cxnLst/>
                <a:rect l="l" t="t" r="r" b="b"/>
                <a:pathLst>
                  <a:path w="1494903" h="1913890">
                    <a:moveTo>
                      <a:pt x="0" y="0"/>
                    </a:moveTo>
                    <a:lnTo>
                      <a:pt x="1494903" y="0"/>
                    </a:lnTo>
                    <a:lnTo>
                      <a:pt x="1494903" y="1913890"/>
                    </a:lnTo>
                    <a:lnTo>
                      <a:pt x="0" y="1913890"/>
                    </a:lnTo>
                    <a:close/>
                  </a:path>
                </a:pathLst>
              </a:custGeom>
              <a:solidFill>
                <a:srgbClr val="F2BCD6"/>
              </a:solidFill>
            </p:spPr>
          </p:sp>
        </p:grpSp>
      </p:grpSp>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10" y="0"/>
            <a:ext cx="9321830" cy="5657850"/>
          </a:xfrm>
          <a:prstGeom prst="rect">
            <a:avLst/>
          </a:prstGeom>
        </p:spPr>
      </p:pic>
      <p:sp>
        <p:nvSpPr>
          <p:cNvPr id="15" name="Rectangle 14"/>
          <p:cNvSpPr/>
          <p:nvPr/>
        </p:nvSpPr>
        <p:spPr>
          <a:xfrm>
            <a:off x="-16693" y="1161821"/>
            <a:ext cx="9372810" cy="1246495"/>
          </a:xfrm>
          <a:prstGeom prst="rect">
            <a:avLst/>
          </a:prstGeom>
        </p:spPr>
        <p:txBody>
          <a:bodyPr wrap="square">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GIỜ HỌC ĐẾN ĐÂY LÀ HẾT</a:t>
            </a:r>
            <a:r>
              <a:rPr lang="en-US" sz="3300" b="1" dirty="0">
                <a:solidFill>
                  <a:srgbClr val="FF0000"/>
                </a:solidFill>
                <a:latin typeface="Times New Roman" panose="02020603050405020304" pitchFamily="18" charset="0"/>
                <a:cs typeface="Times New Roman" panose="02020603050405020304" pitchFamily="18" charset="0"/>
              </a:rPr>
              <a:t>.</a:t>
            </a:r>
          </a:p>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KÍNH CHÚC CÁC THẦY CÔ GIÁO MẠNH KHỎE</a:t>
            </a:r>
            <a:endParaRPr lang="en-US" sz="2550" b="1"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b="1" dirty="0">
                <a:solidFill>
                  <a:schemeClr val="bg2">
                    <a:lumMod val="10000"/>
                  </a:schemeClr>
                </a:solidFill>
                <a:latin typeface="Times New Roman" panose="02020603050405020304" pitchFamily="18" charset="0"/>
                <a:cs typeface="Times New Roman" panose="02020603050405020304" pitchFamily="18" charset="0"/>
              </a:rPr>
              <a:t>CHÚC CÁC EM CHĂM NGOAN HỌC TỐT, HẸN GẶP LẠI CÁC EM GIỜ HỌC SAU</a:t>
            </a:r>
            <a:endParaRPr lang="en-US" dirty="0">
              <a:solidFill>
                <a:schemeClr val="bg2">
                  <a:lumMod val="10000"/>
                </a:schemeClr>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circle(in)">
                                      <p:cBhvr>
                                        <p:cTn id="20" dur="20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circle(in)">
                                      <p:cBhvr>
                                        <p:cTn id="25" dur="20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mph" presetSubtype="0" fill="hold" nodeType="clickEffect">
                                  <p:stCondLst>
                                    <p:cond delay="0"/>
                                  </p:stCondLst>
                                  <p:childTnLst>
                                    <p:animClr clrSpc="hsl" dir="cw">
                                      <p:cBhvr override="childStyle">
                                        <p:cTn id="29" dur="500" fill="hold"/>
                                        <p:tgtEl>
                                          <p:spTgt spid="15">
                                            <p:txEl>
                                              <p:pRg st="0" end="0"/>
                                            </p:txEl>
                                          </p:spTgt>
                                        </p:tgtEl>
                                        <p:attrNameLst>
                                          <p:attrName>style.color</p:attrName>
                                        </p:attrNameLst>
                                      </p:cBhvr>
                                      <p:by>
                                        <p:hsl h="7200000" s="0" l="0"/>
                                      </p:by>
                                    </p:animClr>
                                    <p:animClr clrSpc="hsl" dir="cw">
                                      <p:cBhvr>
                                        <p:cTn id="30" dur="500" fill="hold"/>
                                        <p:tgtEl>
                                          <p:spTgt spid="15">
                                            <p:txEl>
                                              <p:pRg st="0" end="0"/>
                                            </p:txEl>
                                          </p:spTgt>
                                        </p:tgtEl>
                                        <p:attrNameLst>
                                          <p:attrName>fillcolor</p:attrName>
                                        </p:attrNameLst>
                                      </p:cBhvr>
                                      <p:by>
                                        <p:hsl h="7200000" s="0" l="0"/>
                                      </p:by>
                                    </p:animClr>
                                    <p:animClr clrSpc="hsl" dir="cw">
                                      <p:cBhvr>
                                        <p:cTn id="31" dur="500" fill="hold"/>
                                        <p:tgtEl>
                                          <p:spTgt spid="15">
                                            <p:txEl>
                                              <p:pRg st="0" end="0"/>
                                            </p:txEl>
                                          </p:spTgt>
                                        </p:tgtEl>
                                        <p:attrNameLst>
                                          <p:attrName>stroke.color</p:attrName>
                                        </p:attrNameLst>
                                      </p:cBhvr>
                                      <p:by>
                                        <p:hsl h="7200000" s="0" l="0"/>
                                      </p:by>
                                    </p:animClr>
                                    <p:set>
                                      <p:cBhvr>
                                        <p:cTn id="32" dur="500" fill="hold"/>
                                        <p:tgtEl>
                                          <p:spTgt spid="15">
                                            <p:txEl>
                                              <p:pRg st="0" end="0"/>
                                            </p:txEl>
                                          </p:spTgt>
                                        </p:tgtEl>
                                        <p:attrNameLst>
                                          <p:attrName>fill.type</p:attrName>
                                        </p:attrNameLst>
                                      </p:cBhvr>
                                      <p:to>
                                        <p:strVal val="solid"/>
                                      </p:to>
                                    </p:set>
                                  </p:childTnLst>
                                </p:cTn>
                              </p:par>
                              <p:par>
                                <p:cTn id="33" presetID="21" presetClass="emph" presetSubtype="0" fill="hold" nodeType="withEffect">
                                  <p:stCondLst>
                                    <p:cond delay="0"/>
                                  </p:stCondLst>
                                  <p:childTnLst>
                                    <p:animClr clrSpc="hsl" dir="cw">
                                      <p:cBhvr override="childStyle">
                                        <p:cTn id="34" dur="500" fill="hold"/>
                                        <p:tgtEl>
                                          <p:spTgt spid="15">
                                            <p:txEl>
                                              <p:pRg st="1" end="1"/>
                                            </p:txEl>
                                          </p:spTgt>
                                        </p:tgtEl>
                                        <p:attrNameLst>
                                          <p:attrName>style.color</p:attrName>
                                        </p:attrNameLst>
                                      </p:cBhvr>
                                      <p:by>
                                        <p:hsl h="7200000" s="0" l="0"/>
                                      </p:by>
                                    </p:animClr>
                                    <p:animClr clrSpc="hsl" dir="cw">
                                      <p:cBhvr>
                                        <p:cTn id="35" dur="500" fill="hold"/>
                                        <p:tgtEl>
                                          <p:spTgt spid="15">
                                            <p:txEl>
                                              <p:pRg st="1" end="1"/>
                                            </p:txEl>
                                          </p:spTgt>
                                        </p:tgtEl>
                                        <p:attrNameLst>
                                          <p:attrName>fillcolor</p:attrName>
                                        </p:attrNameLst>
                                      </p:cBhvr>
                                      <p:by>
                                        <p:hsl h="7200000" s="0" l="0"/>
                                      </p:by>
                                    </p:animClr>
                                    <p:animClr clrSpc="hsl" dir="cw">
                                      <p:cBhvr>
                                        <p:cTn id="36" dur="500" fill="hold"/>
                                        <p:tgtEl>
                                          <p:spTgt spid="15">
                                            <p:txEl>
                                              <p:pRg st="1" end="1"/>
                                            </p:txEl>
                                          </p:spTgt>
                                        </p:tgtEl>
                                        <p:attrNameLst>
                                          <p:attrName>stroke.color</p:attrName>
                                        </p:attrNameLst>
                                      </p:cBhvr>
                                      <p:by>
                                        <p:hsl h="7200000" s="0" l="0"/>
                                      </p:by>
                                    </p:animClr>
                                    <p:set>
                                      <p:cBhvr>
                                        <p:cTn id="37" dur="500" fill="hold"/>
                                        <p:tgtEl>
                                          <p:spTgt spid="15">
                                            <p:txEl>
                                              <p:pRg st="1" end="1"/>
                                            </p:txEl>
                                          </p:spTgt>
                                        </p:tgtEl>
                                        <p:attrNameLst>
                                          <p:attrName>fill.type</p:attrName>
                                        </p:attrNameLst>
                                      </p:cBhvr>
                                      <p:to>
                                        <p:strVal val="solid"/>
                                      </p:to>
                                    </p:set>
                                  </p:childTnLst>
                                </p:cTn>
                              </p:par>
                              <p:par>
                                <p:cTn id="38" presetID="21" presetClass="emph" presetSubtype="0" fill="hold" nodeType="withEffect">
                                  <p:stCondLst>
                                    <p:cond delay="0"/>
                                  </p:stCondLst>
                                  <p:childTnLst>
                                    <p:animClr clrSpc="hsl" dir="cw">
                                      <p:cBhvr override="childStyle">
                                        <p:cTn id="39" dur="500" fill="hold"/>
                                        <p:tgtEl>
                                          <p:spTgt spid="15">
                                            <p:txEl>
                                              <p:pRg st="2" end="2"/>
                                            </p:txEl>
                                          </p:spTgt>
                                        </p:tgtEl>
                                        <p:attrNameLst>
                                          <p:attrName>style.color</p:attrName>
                                        </p:attrNameLst>
                                      </p:cBhvr>
                                      <p:by>
                                        <p:hsl h="7200000" s="0" l="0"/>
                                      </p:by>
                                    </p:animClr>
                                    <p:animClr clrSpc="hsl" dir="cw">
                                      <p:cBhvr>
                                        <p:cTn id="40" dur="500" fill="hold"/>
                                        <p:tgtEl>
                                          <p:spTgt spid="15">
                                            <p:txEl>
                                              <p:pRg st="2" end="2"/>
                                            </p:txEl>
                                          </p:spTgt>
                                        </p:tgtEl>
                                        <p:attrNameLst>
                                          <p:attrName>fillcolor</p:attrName>
                                        </p:attrNameLst>
                                      </p:cBhvr>
                                      <p:by>
                                        <p:hsl h="7200000" s="0" l="0"/>
                                      </p:by>
                                    </p:animClr>
                                    <p:animClr clrSpc="hsl" dir="cw">
                                      <p:cBhvr>
                                        <p:cTn id="41" dur="500" fill="hold"/>
                                        <p:tgtEl>
                                          <p:spTgt spid="15">
                                            <p:txEl>
                                              <p:pRg st="2" end="2"/>
                                            </p:txEl>
                                          </p:spTgt>
                                        </p:tgtEl>
                                        <p:attrNameLst>
                                          <p:attrName>stroke.color</p:attrName>
                                        </p:attrNameLst>
                                      </p:cBhvr>
                                      <p:by>
                                        <p:hsl h="7200000" s="0" l="0"/>
                                      </p:by>
                                    </p:animClr>
                                    <p:set>
                                      <p:cBhvr>
                                        <p:cTn id="42" dur="500" fill="hold"/>
                                        <p:tgtEl>
                                          <p:spTgt spid="1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4"/>
            <a:ext cx="9144000" cy="51074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133350"/>
            <a:ext cx="639163" cy="8953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742950"/>
            <a:ext cx="2908994" cy="4063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818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4"/>
            <a:ext cx="9144000" cy="51074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133350"/>
            <a:ext cx="639163" cy="8953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636814"/>
            <a:ext cx="2819400" cy="4218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666750"/>
            <a:ext cx="3124200" cy="4249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324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4"/>
            <a:ext cx="9144000" cy="51074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133350"/>
            <a:ext cx="639163" cy="895350"/>
          </a:xfrm>
          <a:prstGeom prst="rect">
            <a:avLst/>
          </a:prstGeom>
        </p:spPr>
      </p:pic>
      <p:pic>
        <p:nvPicPr>
          <p:cNvPr id="5" name="Picture 4">
            <a:extLst>
              <a:ext uri="{FF2B5EF4-FFF2-40B4-BE49-F238E27FC236}">
                <a16:creationId xmlns:a16="http://schemas.microsoft.com/office/drawing/2014/main" id="{A946EF29-B75A-43E3-9C5B-4BD5EDF4118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26504" y="-64506"/>
            <a:ext cx="5143500" cy="5143500"/>
          </a:xfrm>
          <a:prstGeom prst="rect">
            <a:avLst/>
          </a:prstGeom>
        </p:spPr>
      </p:pic>
      <p:sp>
        <p:nvSpPr>
          <p:cNvPr id="6" name="TextBox 5">
            <a:extLst>
              <a:ext uri="{FF2B5EF4-FFF2-40B4-BE49-F238E27FC236}">
                <a16:creationId xmlns:a16="http://schemas.microsoft.com/office/drawing/2014/main" id="{9539D410-7462-40C4-8A44-1CED40871F8F}"/>
              </a:ext>
            </a:extLst>
          </p:cNvPr>
          <p:cNvSpPr txBox="1"/>
          <p:nvPr/>
        </p:nvSpPr>
        <p:spPr>
          <a:xfrm>
            <a:off x="1789128" y="5611341"/>
            <a:ext cx="5143500" cy="230832"/>
          </a:xfrm>
          <a:prstGeom prst="rect">
            <a:avLst/>
          </a:prstGeom>
          <a:noFill/>
        </p:spPr>
        <p:txBody>
          <a:bodyPr wrap="square" rtlCol="0">
            <a:spAutoFit/>
          </a:bodyPr>
          <a:lstStyle/>
          <a:p>
            <a:r>
              <a:rPr lang="vi-VN" sz="900">
                <a:hlinkClick r:id="rId5" tooltip="https://dragonartz.wordpress.com/2009/09/10/30-colorful-flower-designs-vector/"/>
              </a:rPr>
              <a:t>This Photo</a:t>
            </a:r>
            <a:r>
              <a:rPr lang="vi-VN" sz="900"/>
              <a:t> by Unknown Author is licensed under </a:t>
            </a:r>
            <a:r>
              <a:rPr lang="vi-VN" sz="900">
                <a:hlinkClick r:id="rId6" tooltip="https://creativecommons.org/licenses/by-nc-sa/3.0/"/>
              </a:rPr>
              <a:t>CC BY-SA-NC</a:t>
            </a:r>
            <a:endParaRPr lang="vi-VN" sz="900"/>
          </a:p>
        </p:txBody>
      </p:sp>
      <p:pic>
        <p:nvPicPr>
          <p:cNvPr id="7" name="Picture 6">
            <a:extLst>
              <a:ext uri="{FF2B5EF4-FFF2-40B4-BE49-F238E27FC236}">
                <a16:creationId xmlns:a16="http://schemas.microsoft.com/office/drawing/2014/main" id="{529F29DA-1EAA-4724-A1A8-66D5E406624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tretch>
            <a:fillRect/>
          </a:stretch>
        </p:blipFill>
        <p:spPr>
          <a:xfrm>
            <a:off x="2132727" y="167841"/>
            <a:ext cx="3856301" cy="5143500"/>
          </a:xfrm>
          <a:prstGeom prst="rect">
            <a:avLst/>
          </a:prstGeom>
        </p:spPr>
      </p:pic>
      <p:pic>
        <p:nvPicPr>
          <p:cNvPr id="8" name="Picture 7">
            <a:extLst>
              <a:ext uri="{FF2B5EF4-FFF2-40B4-BE49-F238E27FC236}">
                <a16:creationId xmlns:a16="http://schemas.microsoft.com/office/drawing/2014/main" id="{F30CDE13-A6AB-451D-8E9D-AB793242006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tretch>
            <a:fillRect/>
          </a:stretch>
        </p:blipFill>
        <p:spPr>
          <a:xfrm>
            <a:off x="1339128" y="17841"/>
            <a:ext cx="5143500" cy="5143500"/>
          </a:xfrm>
          <a:prstGeom prst="rect">
            <a:avLst/>
          </a:prstGeom>
        </p:spPr>
      </p:pic>
      <p:sp>
        <p:nvSpPr>
          <p:cNvPr id="9" name="TextBox 8">
            <a:extLst>
              <a:ext uri="{FF2B5EF4-FFF2-40B4-BE49-F238E27FC236}">
                <a16:creationId xmlns:a16="http://schemas.microsoft.com/office/drawing/2014/main" id="{B06A8D9D-7A87-4ACB-8CD7-1E88DE9B2AB1}"/>
              </a:ext>
            </a:extLst>
          </p:cNvPr>
          <p:cNvSpPr txBox="1"/>
          <p:nvPr/>
        </p:nvSpPr>
        <p:spPr>
          <a:xfrm>
            <a:off x="1339128" y="5161341"/>
            <a:ext cx="5143500" cy="230832"/>
          </a:xfrm>
          <a:prstGeom prst="rect">
            <a:avLst/>
          </a:prstGeom>
          <a:noFill/>
        </p:spPr>
        <p:txBody>
          <a:bodyPr wrap="square" rtlCol="0">
            <a:spAutoFit/>
          </a:bodyPr>
          <a:lstStyle/>
          <a:p>
            <a:r>
              <a:rPr lang="vi-VN" sz="900">
                <a:hlinkClick r:id="rId10" tooltip="http://www.flickr.com/photos/doug88888/5787631086/"/>
              </a:rPr>
              <a:t>This Photo</a:t>
            </a:r>
            <a:r>
              <a:rPr lang="vi-VN" sz="900"/>
              <a:t> by Unknown Author is licensed under </a:t>
            </a:r>
            <a:r>
              <a:rPr lang="vi-VN" sz="900">
                <a:hlinkClick r:id="rId6" tooltip="https://creativecommons.org/licenses/by-nc-sa/3.0/"/>
              </a:rPr>
              <a:t>CC BY-SA-NC</a:t>
            </a:r>
            <a:endParaRPr lang="vi-VN" sz="900"/>
          </a:p>
        </p:txBody>
      </p:sp>
    </p:spTree>
    <p:extLst>
      <p:ext uri="{BB962C8B-B14F-4D97-AF65-F5344CB8AC3E}">
        <p14:creationId xmlns:p14="http://schemas.microsoft.com/office/powerpoint/2010/main" val="4212191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7">
            <a:extLst>
              <a:ext uri="{FF2B5EF4-FFF2-40B4-BE49-F238E27FC236}">
                <a16:creationId xmlns:a16="http://schemas.microsoft.com/office/drawing/2014/main" id="{DAC4B2CD-C17D-4588-B00E-4965148EF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401"/>
          <a:stretch>
            <a:fillRect/>
          </a:stretch>
        </p:blipFill>
        <p:spPr bwMode="auto">
          <a:xfrm>
            <a:off x="0" y="0"/>
            <a:ext cx="9144000"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9">
            <a:extLst>
              <a:ext uri="{FF2B5EF4-FFF2-40B4-BE49-F238E27FC236}">
                <a16:creationId xmlns:a16="http://schemas.microsoft.com/office/drawing/2014/main" id="{80C47695-4072-4D98-B7DF-4329A8C9541C}"/>
              </a:ext>
            </a:extLst>
          </p:cNvPr>
          <p:cNvSpPr/>
          <p:nvPr/>
        </p:nvSpPr>
        <p:spPr bwMode="auto">
          <a:xfrm>
            <a:off x="2346723" y="940594"/>
            <a:ext cx="4563665" cy="2309813"/>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p:spPr>
        <p:txBody>
          <a:bodyPr lIns="48701" tIns="24350" rIns="48701" bIns="24350"/>
          <a:lstStyle/>
          <a:p>
            <a:pPr defTabSz="487019">
              <a:defRPr/>
            </a:pPr>
            <a:endParaRPr lang="zh-CN" altLang="en-US" sz="959">
              <a:solidFill>
                <a:prstClr val="black"/>
              </a:solidFill>
              <a:latin typeface="Arial"/>
              <a:ea typeface="微软雅黑"/>
              <a:cs typeface="+mn-ea"/>
              <a:sym typeface="+mn-lt"/>
            </a:endParaRPr>
          </a:p>
        </p:txBody>
      </p:sp>
      <p:pic>
        <p:nvPicPr>
          <p:cNvPr id="4100" name="图片 5">
            <a:extLst>
              <a:ext uri="{FF2B5EF4-FFF2-40B4-BE49-F238E27FC236}">
                <a16:creationId xmlns:a16="http://schemas.microsoft.com/office/drawing/2014/main" id="{F2C97780-3FA7-4D77-AD8F-A2100148C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952" t="26666" r="20952" b="53651"/>
          <a:stretch>
            <a:fillRect/>
          </a:stretch>
        </p:blipFill>
        <p:spPr bwMode="auto">
          <a:xfrm>
            <a:off x="2183607" y="1029891"/>
            <a:ext cx="5818585"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3">
            <a:extLst>
              <a:ext uri="{FF2B5EF4-FFF2-40B4-BE49-F238E27FC236}">
                <a16:creationId xmlns:a16="http://schemas.microsoft.com/office/drawing/2014/main" id="{BCAD3813-FCCF-4E6B-97D7-9D60469418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3214" t="30901" r="27975" b="38837"/>
          <a:stretch>
            <a:fillRect/>
          </a:stretch>
        </p:blipFill>
        <p:spPr bwMode="auto">
          <a:xfrm>
            <a:off x="6522244" y="972741"/>
            <a:ext cx="775097"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8">
            <a:extLst>
              <a:ext uri="{FF2B5EF4-FFF2-40B4-BE49-F238E27FC236}">
                <a16:creationId xmlns:a16="http://schemas.microsoft.com/office/drawing/2014/main" id="{979FAB80-DCA1-4E08-8DA8-CABF6CAD49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9048" t="60106" r="67619"/>
          <a:stretch>
            <a:fillRect/>
          </a:stretch>
        </p:blipFill>
        <p:spPr bwMode="auto">
          <a:xfrm>
            <a:off x="3701654" y="2883694"/>
            <a:ext cx="960834"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9">
            <a:extLst>
              <a:ext uri="{FF2B5EF4-FFF2-40B4-BE49-F238E27FC236}">
                <a16:creationId xmlns:a16="http://schemas.microsoft.com/office/drawing/2014/main" id="{A96506D1-ADD5-4BCC-B79A-5808EBB2CAD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70595" t="59471" r="6905"/>
          <a:stretch>
            <a:fillRect/>
          </a:stretch>
        </p:blipFill>
        <p:spPr bwMode="auto">
          <a:xfrm>
            <a:off x="6430566" y="2411016"/>
            <a:ext cx="608409" cy="61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
            <a:extLst>
              <a:ext uri="{FF2B5EF4-FFF2-40B4-BE49-F238E27FC236}">
                <a16:creationId xmlns:a16="http://schemas.microsoft.com/office/drawing/2014/main" id="{7F6DEF52-AB78-41DF-8AF0-87275633BA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648" y="3670880"/>
            <a:ext cx="1887139" cy="126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F848D0B-0296-4322-8F17-0B1DCB638752}"/>
              </a:ext>
            </a:extLst>
          </p:cNvPr>
          <p:cNvSpPr txBox="1"/>
          <p:nvPr/>
        </p:nvSpPr>
        <p:spPr>
          <a:xfrm>
            <a:off x="2243551" y="1746646"/>
            <a:ext cx="4883944" cy="1355115"/>
          </a:xfrm>
          <a:prstGeom prst="rect">
            <a:avLst/>
          </a:prstGeom>
          <a:noFill/>
        </p:spPr>
        <p:txBody>
          <a:bodyPr>
            <a:spAutoFit/>
          </a:bodyPr>
          <a:lstStyle/>
          <a:p>
            <a:pPr algn="ctr" defTabSz="514316">
              <a:defRPr/>
            </a:pPr>
            <a:endParaRPr lang="en-US" sz="4103"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endParaRPr>
          </a:p>
          <a:p>
            <a:pPr algn="ctr" defTabSz="514316">
              <a:defRPr/>
            </a:pPr>
            <a:r>
              <a:rPr lang="en-US" sz="4103" b="1" dirty="0">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MÔN MĨ THUẬT 3</a:t>
            </a:r>
          </a:p>
        </p:txBody>
      </p:sp>
      <p:sp>
        <p:nvSpPr>
          <p:cNvPr id="2" name="TextBox 1">
            <a:extLst>
              <a:ext uri="{FF2B5EF4-FFF2-40B4-BE49-F238E27FC236}">
                <a16:creationId xmlns:a16="http://schemas.microsoft.com/office/drawing/2014/main" id="{0A8B60E2-8E7C-4B23-9983-C4BE6099995E}"/>
              </a:ext>
            </a:extLst>
          </p:cNvPr>
          <p:cNvSpPr txBox="1"/>
          <p:nvPr/>
        </p:nvSpPr>
        <p:spPr>
          <a:xfrm>
            <a:off x="76200" y="759802"/>
            <a:ext cx="9067800" cy="1750219"/>
          </a:xfrm>
          <a:prstGeom prst="rect">
            <a:avLst/>
          </a:prstGeom>
          <a:noFill/>
        </p:spPr>
        <p:txBody>
          <a:bodyPr>
            <a:prstTxWarp prst="textDoubleWave1">
              <a:avLst/>
            </a:prstTxWarp>
            <a:spAutoFit/>
            <a:scene3d>
              <a:camera prst="orthographicFront"/>
              <a:lightRig rig="threePt" dir="t"/>
            </a:scene3d>
            <a:sp3d extrusionH="57150">
              <a:bevelT w="38100" h="38100" prst="slope"/>
            </a:sp3d>
          </a:bodyPr>
          <a:lstStyle/>
          <a:p>
            <a:pPr algn="ctr" eaLnBrk="1" hangingPunct="1">
              <a:defRPr/>
            </a:pPr>
            <a:r>
              <a:rPr lang="en-US" sz="3200" b="1" dirty="0">
                <a:solidFill>
                  <a:srgbClr val="FF3300"/>
                </a:solidFill>
                <a:latin typeface="Times New Roman" pitchFamily="18" charset="0"/>
                <a:cs typeface="Times New Roman" pitchFamily="18" charset="0"/>
              </a:rPr>
              <a:t>CHÀO MỪNG CÁC THẦY CÔ GIÁO </a:t>
            </a:r>
          </a:p>
          <a:p>
            <a:pPr algn="ctr" eaLnBrk="1" hangingPunct="1">
              <a:defRPr/>
            </a:pPr>
            <a:r>
              <a:rPr lang="en-US" sz="3200" b="1" dirty="0">
                <a:solidFill>
                  <a:srgbClr val="FF3300"/>
                </a:solidFill>
                <a:latin typeface="Times New Roman" pitchFamily="18" charset="0"/>
                <a:cs typeface="Times New Roman" pitchFamily="18" charset="0"/>
              </a:rPr>
              <a:t>VỀ DỰ GIỜ </a:t>
            </a:r>
            <a:r>
              <a:rPr lang="en-US" sz="3200" b="1" dirty="0" smtClean="0">
                <a:solidFill>
                  <a:srgbClr val="FF3300"/>
                </a:solidFill>
                <a:latin typeface="Times New Roman" pitchFamily="18" charset="0"/>
                <a:cs typeface="Times New Roman" pitchFamily="18" charset="0"/>
              </a:rPr>
              <a:t>GVG CẤP THÀNH PHỐ</a:t>
            </a:r>
            <a:endParaRPr lang="en-US" sz="3200" b="1" dirty="0">
              <a:solidFill>
                <a:srgbClr val="FF3300"/>
              </a:solidFill>
              <a:latin typeface="Times New Roman" pitchFamily="18" charset="0"/>
              <a:cs typeface="Times New Roman" pitchFamily="18" charset="0"/>
            </a:endParaRPr>
          </a:p>
        </p:txBody>
      </p:sp>
      <p:sp>
        <p:nvSpPr>
          <p:cNvPr id="13" name="Rectangle 3">
            <a:extLst>
              <a:ext uri="{FF2B5EF4-FFF2-40B4-BE49-F238E27FC236}">
                <a16:creationId xmlns:a16="http://schemas.microsoft.com/office/drawing/2014/main" id="{CF640D4F-2322-446E-BD40-26148AAC4E16}"/>
              </a:ext>
            </a:extLst>
          </p:cNvPr>
          <p:cNvSpPr txBox="1">
            <a:spLocks noChangeArrowheads="1"/>
          </p:cNvSpPr>
          <p:nvPr/>
        </p:nvSpPr>
        <p:spPr bwMode="auto">
          <a:xfrm>
            <a:off x="1269206" y="153682"/>
            <a:ext cx="6807993" cy="50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buFontTx/>
              <a:buNone/>
            </a:pPr>
            <a:r>
              <a:rPr lang="en-US" altLang="vi-VN" sz="1800" b="1" dirty="0">
                <a:solidFill>
                  <a:srgbClr val="0000CC"/>
                </a:solidFill>
                <a:latin typeface="Times New Roman" panose="02020603050405020304" pitchFamily="18" charset="0"/>
                <a:cs typeface="Times New Roman" panose="02020603050405020304" pitchFamily="18" charset="0"/>
              </a:rPr>
              <a:t>UBND HUYỆN </a:t>
            </a:r>
            <a:r>
              <a:rPr lang="en-US" altLang="vi-VN" sz="1800" b="1" dirty="0" smtClean="0">
                <a:solidFill>
                  <a:srgbClr val="0000CC"/>
                </a:solidFill>
                <a:latin typeface="Times New Roman" panose="02020603050405020304" pitchFamily="18" charset="0"/>
                <a:cs typeface="Times New Roman" panose="02020603050405020304" pitchFamily="18" charset="0"/>
              </a:rPr>
              <a:t>VĨNH BẢO</a:t>
            </a:r>
            <a:endParaRPr lang="en-US" altLang="vi-VN" sz="1800" b="1" dirty="0">
              <a:solidFill>
                <a:srgbClr val="0000CC"/>
              </a:solidFill>
              <a:latin typeface="Times New Roman" panose="02020603050405020304" pitchFamily="18" charset="0"/>
              <a:cs typeface="Times New Roman" panose="02020603050405020304" pitchFamily="18" charset="0"/>
            </a:endParaRPr>
          </a:p>
          <a:p>
            <a:pPr algn="ctr" eaLnBrk="1" hangingPunct="1">
              <a:lnSpc>
                <a:spcPct val="80000"/>
              </a:lnSpc>
              <a:buFontTx/>
              <a:buNone/>
            </a:pPr>
            <a:r>
              <a:rPr lang="en-US" altLang="vi-VN" sz="1800" b="1" dirty="0">
                <a:solidFill>
                  <a:srgbClr val="0000CC"/>
                </a:solidFill>
                <a:latin typeface="Times New Roman" panose="02020603050405020304" pitchFamily="18" charset="0"/>
                <a:cs typeface="Times New Roman" panose="02020603050405020304" pitchFamily="18" charset="0"/>
              </a:rPr>
              <a:t>TRƯỜNG TIỂU HỌC </a:t>
            </a:r>
            <a:r>
              <a:rPr lang="en-US" altLang="vi-VN" sz="1800" b="1" dirty="0" smtClean="0">
                <a:solidFill>
                  <a:srgbClr val="0000CC"/>
                </a:solidFill>
                <a:latin typeface="Times New Roman" panose="02020603050405020304" pitchFamily="18" charset="0"/>
                <a:cs typeface="Times New Roman" panose="02020603050405020304" pitchFamily="18" charset="0"/>
              </a:rPr>
              <a:t>HIỆP HOÀ</a:t>
            </a:r>
            <a:endParaRPr lang="vi-VN" altLang="vi-VN" sz="1800" b="1" dirty="0">
              <a:solidFill>
                <a:srgbClr val="0000CC"/>
              </a:solidFill>
              <a:latin typeface="Times New Roman" panose="02020603050405020304" pitchFamily="18" charset="0"/>
              <a:cs typeface="Times New Roman" panose="02020603050405020304" pitchFamily="18" charset="0"/>
            </a:endParaRPr>
          </a:p>
        </p:txBody>
      </p:sp>
      <p:sp>
        <p:nvSpPr>
          <p:cNvPr id="14" name="Rectangle 3">
            <a:extLst>
              <a:ext uri="{FF2B5EF4-FFF2-40B4-BE49-F238E27FC236}">
                <a16:creationId xmlns:a16="http://schemas.microsoft.com/office/drawing/2014/main" id="{EBBC6CFC-0A66-4EF3-9DA5-5F035C48C04E}"/>
              </a:ext>
            </a:extLst>
          </p:cNvPr>
          <p:cNvSpPr txBox="1">
            <a:spLocks noChangeArrowheads="1"/>
          </p:cNvSpPr>
          <p:nvPr/>
        </p:nvSpPr>
        <p:spPr bwMode="auto">
          <a:xfrm>
            <a:off x="1060847" y="4433888"/>
            <a:ext cx="68008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0000"/>
              </a:lnSpc>
              <a:buFontTx/>
              <a:buNone/>
            </a:pPr>
            <a:r>
              <a:rPr lang="en-US" altLang="vi-VN" sz="2250" b="1" dirty="0" err="1">
                <a:solidFill>
                  <a:srgbClr val="0000CC"/>
                </a:solidFill>
                <a:latin typeface="Times New Roman" panose="02020603050405020304" pitchFamily="18" charset="0"/>
                <a:cs typeface="Times New Roman" panose="02020603050405020304" pitchFamily="18" charset="0"/>
              </a:rPr>
              <a:t>Giáo</a:t>
            </a:r>
            <a:r>
              <a:rPr lang="en-US" altLang="vi-VN" sz="2250" b="1" dirty="0">
                <a:solidFill>
                  <a:srgbClr val="0000CC"/>
                </a:solidFill>
                <a:latin typeface="Times New Roman" panose="02020603050405020304" pitchFamily="18" charset="0"/>
                <a:cs typeface="Times New Roman" panose="02020603050405020304" pitchFamily="18" charset="0"/>
              </a:rPr>
              <a:t> </a:t>
            </a:r>
            <a:r>
              <a:rPr lang="en-US" altLang="vi-VN" sz="2250" b="1" dirty="0" err="1">
                <a:solidFill>
                  <a:srgbClr val="0000CC"/>
                </a:solidFill>
                <a:latin typeface="Times New Roman" panose="02020603050405020304" pitchFamily="18" charset="0"/>
                <a:cs typeface="Times New Roman" panose="02020603050405020304" pitchFamily="18" charset="0"/>
              </a:rPr>
              <a:t>viên</a:t>
            </a:r>
            <a:r>
              <a:rPr lang="en-US" altLang="vi-VN" sz="2250" b="1" dirty="0">
                <a:solidFill>
                  <a:srgbClr val="0000CC"/>
                </a:solidFill>
                <a:latin typeface="Times New Roman" panose="02020603050405020304" pitchFamily="18" charset="0"/>
                <a:cs typeface="Times New Roman" panose="02020603050405020304" pitchFamily="18" charset="0"/>
              </a:rPr>
              <a:t>: </a:t>
            </a:r>
            <a:r>
              <a:rPr lang="en-US" altLang="vi-VN" sz="2250" b="1" dirty="0" err="1" smtClean="0">
                <a:solidFill>
                  <a:srgbClr val="0000CC"/>
                </a:solidFill>
                <a:latin typeface="Times New Roman" panose="02020603050405020304" pitchFamily="18" charset="0"/>
                <a:cs typeface="Times New Roman" panose="02020603050405020304" pitchFamily="18" charset="0"/>
              </a:rPr>
              <a:t>Nguyễn</a:t>
            </a:r>
            <a:r>
              <a:rPr lang="en-US" altLang="vi-VN" sz="2250" b="1" dirty="0" smtClean="0">
                <a:solidFill>
                  <a:srgbClr val="0000CC"/>
                </a:solidFill>
                <a:latin typeface="Times New Roman" panose="02020603050405020304" pitchFamily="18" charset="0"/>
                <a:cs typeface="Times New Roman" panose="02020603050405020304" pitchFamily="18" charset="0"/>
              </a:rPr>
              <a:t> </a:t>
            </a:r>
            <a:r>
              <a:rPr lang="en-US" altLang="vi-VN" sz="2250" b="1" dirty="0" err="1" smtClean="0">
                <a:solidFill>
                  <a:srgbClr val="0000CC"/>
                </a:solidFill>
                <a:latin typeface="Times New Roman" panose="02020603050405020304" pitchFamily="18" charset="0"/>
                <a:cs typeface="Times New Roman" panose="02020603050405020304" pitchFamily="18" charset="0"/>
              </a:rPr>
              <a:t>Thị</a:t>
            </a:r>
            <a:r>
              <a:rPr lang="en-US" altLang="vi-VN" sz="2250" b="1" dirty="0" smtClean="0">
                <a:solidFill>
                  <a:srgbClr val="0000CC"/>
                </a:solidFill>
                <a:latin typeface="Times New Roman" panose="02020603050405020304" pitchFamily="18" charset="0"/>
                <a:cs typeface="Times New Roman" panose="02020603050405020304" pitchFamily="18" charset="0"/>
              </a:rPr>
              <a:t> </a:t>
            </a:r>
            <a:r>
              <a:rPr lang="en-US" altLang="vi-VN" sz="2250" b="1" dirty="0" err="1" smtClean="0">
                <a:solidFill>
                  <a:srgbClr val="0000CC"/>
                </a:solidFill>
                <a:latin typeface="Times New Roman" panose="02020603050405020304" pitchFamily="18" charset="0"/>
                <a:cs typeface="Times New Roman" panose="02020603050405020304" pitchFamily="18" charset="0"/>
              </a:rPr>
              <a:t>Hồng</a:t>
            </a:r>
            <a:r>
              <a:rPr lang="en-US" altLang="vi-VN" sz="2250" b="1" dirty="0" smtClean="0">
                <a:solidFill>
                  <a:srgbClr val="0000CC"/>
                </a:solidFill>
                <a:latin typeface="Times New Roman" panose="02020603050405020304" pitchFamily="18" charset="0"/>
                <a:cs typeface="Times New Roman" panose="02020603050405020304" pitchFamily="18" charset="0"/>
              </a:rPr>
              <a:t> </a:t>
            </a:r>
            <a:r>
              <a:rPr lang="en-US" altLang="vi-VN" sz="2250" b="1" dirty="0" err="1" smtClean="0">
                <a:solidFill>
                  <a:srgbClr val="0000CC"/>
                </a:solidFill>
                <a:latin typeface="Times New Roman" panose="02020603050405020304" pitchFamily="18" charset="0"/>
                <a:cs typeface="Times New Roman" panose="02020603050405020304" pitchFamily="18" charset="0"/>
              </a:rPr>
              <a:t>Vân</a:t>
            </a:r>
            <a:endParaRPr lang="en-US" altLang="vi-VN" sz="2250" b="1" dirty="0">
              <a:solidFill>
                <a:srgbClr val="0000CC"/>
              </a:solidFill>
              <a:latin typeface="Times New Roman" panose="02020603050405020304" pitchFamily="18" charset="0"/>
              <a:cs typeface="Times New Roman" panose="02020603050405020304" pitchFamily="18" charset="0"/>
            </a:endParaRPr>
          </a:p>
          <a:p>
            <a:pPr algn="ctr" eaLnBrk="1" hangingPunct="1">
              <a:lnSpc>
                <a:spcPct val="80000"/>
              </a:lnSpc>
              <a:buFontTx/>
              <a:buNone/>
            </a:pPr>
            <a:r>
              <a:rPr lang="en-US" altLang="vi-VN" sz="2250" b="1" dirty="0" err="1">
                <a:solidFill>
                  <a:srgbClr val="0000CC"/>
                </a:solidFill>
                <a:latin typeface="Times New Roman" panose="02020603050405020304" pitchFamily="18" charset="0"/>
                <a:cs typeface="Times New Roman" panose="02020603050405020304" pitchFamily="18" charset="0"/>
              </a:rPr>
              <a:t>Năm</a:t>
            </a:r>
            <a:r>
              <a:rPr lang="en-US" altLang="vi-VN" sz="2250" b="1" dirty="0">
                <a:solidFill>
                  <a:srgbClr val="0000CC"/>
                </a:solidFill>
                <a:latin typeface="Times New Roman" panose="02020603050405020304" pitchFamily="18" charset="0"/>
                <a:cs typeface="Times New Roman" panose="02020603050405020304" pitchFamily="18" charset="0"/>
              </a:rPr>
              <a:t> </a:t>
            </a:r>
            <a:r>
              <a:rPr lang="en-US" altLang="vi-VN" sz="2250" b="1" dirty="0" err="1">
                <a:solidFill>
                  <a:srgbClr val="0000CC"/>
                </a:solidFill>
                <a:latin typeface="Times New Roman" panose="02020603050405020304" pitchFamily="18" charset="0"/>
                <a:cs typeface="Times New Roman" panose="02020603050405020304" pitchFamily="18" charset="0"/>
              </a:rPr>
              <a:t>học</a:t>
            </a:r>
            <a:r>
              <a:rPr lang="en-US" altLang="vi-VN" sz="2250" b="1" dirty="0">
                <a:solidFill>
                  <a:srgbClr val="0000CC"/>
                </a:solidFill>
                <a:latin typeface="Times New Roman" panose="02020603050405020304" pitchFamily="18" charset="0"/>
                <a:cs typeface="Times New Roman" panose="02020603050405020304" pitchFamily="18" charset="0"/>
              </a:rPr>
              <a:t>: 2022 -2023</a:t>
            </a:r>
            <a:endParaRPr lang="vi-VN" altLang="vi-VN" sz="225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anim calcmode="lin" valueType="num">
                                      <p:cBhvr>
                                        <p:cTn id="24" dur="2000" fill="hold"/>
                                        <p:tgtEl>
                                          <p:spTgt spid="12"/>
                                        </p:tgtEl>
                                        <p:attrNameLst>
                                          <p:attrName>ppt_w</p:attrName>
                                        </p:attrNameLst>
                                      </p:cBhvr>
                                      <p:tavLst>
                                        <p:tav tm="0" fmla="#ppt_w*sin(2.5*pi*$)">
                                          <p:val>
                                            <p:fltVal val="0"/>
                                          </p:val>
                                        </p:tav>
                                        <p:tav tm="100000">
                                          <p:val>
                                            <p:fltVal val="1"/>
                                          </p:val>
                                        </p:tav>
                                      </p:tavLst>
                                    </p:anim>
                                    <p:anim calcmode="lin" valueType="num">
                                      <p:cBhvr>
                                        <p:cTn id="2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barn(inVertical)">
                                      <p:cBhvr>
                                        <p:cTn id="30" dur="5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left)">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4"/>
            <a:ext cx="9144000" cy="51074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133350"/>
            <a:ext cx="639163" cy="8953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666750"/>
            <a:ext cx="3119009"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666750"/>
            <a:ext cx="3061396" cy="4216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726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le 1">
            <a:extLst>
              <a:ext uri="{FF2B5EF4-FFF2-40B4-BE49-F238E27FC236}">
                <a16:creationId xmlns:a16="http://schemas.microsoft.com/office/drawing/2014/main" id="{F1503511-CDEE-41F9-A944-135426995453}"/>
              </a:ext>
            </a:extLst>
          </p:cNvPr>
          <p:cNvSpPr txBox="1">
            <a:spLocks/>
          </p:cNvSpPr>
          <p:nvPr/>
        </p:nvSpPr>
        <p:spPr>
          <a:xfrm>
            <a:off x="2895600" y="133350"/>
            <a:ext cx="25908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FF0000"/>
                </a:solidFill>
                <a:latin typeface="Times New Roman" panose="02020603050405020304" pitchFamily="18" charset="0"/>
                <a:cs typeface="Times New Roman" panose="02020603050405020304" pitchFamily="18" charset="0"/>
              </a:rPr>
              <a:t>*ĐỒ DÙNG:</a:t>
            </a:r>
            <a:endParaRPr lang="vi-VN" sz="1600"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ED400E6-989F-434D-8F1F-09F582BD7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19978"/>
            <a:ext cx="3050844" cy="4190172"/>
          </a:xfrm>
          <a:prstGeom prst="rect">
            <a:avLst/>
          </a:prstGeom>
        </p:spPr>
      </p:pic>
      <p:pic>
        <p:nvPicPr>
          <p:cNvPr id="5" name="Picture 4">
            <a:extLst>
              <a:ext uri="{FF2B5EF4-FFF2-40B4-BE49-F238E27FC236}">
                <a16:creationId xmlns:a16="http://schemas.microsoft.com/office/drawing/2014/main" id="{D5CAA7AD-C50D-445E-9455-0652E56FE7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971550"/>
            <a:ext cx="4999219" cy="4039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7A0C4BC3-7073-409B-9CCB-C6F1ADAAB984}"/>
              </a:ext>
            </a:extLst>
          </p:cNvPr>
          <p:cNvSpPr/>
          <p:nvPr/>
        </p:nvSpPr>
        <p:spPr>
          <a:xfrm>
            <a:off x="2997994" y="2965848"/>
            <a:ext cx="1287066" cy="128706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sp>
        <p:nvSpPr>
          <p:cNvPr id="5" name="椭圆 4">
            <a:extLst>
              <a:ext uri="{FF2B5EF4-FFF2-40B4-BE49-F238E27FC236}">
                <a16:creationId xmlns:a16="http://schemas.microsoft.com/office/drawing/2014/main" id="{3C1C012A-E5F6-4799-81D8-CA4B46115E1D}"/>
              </a:ext>
            </a:extLst>
          </p:cNvPr>
          <p:cNvSpPr/>
          <p:nvPr/>
        </p:nvSpPr>
        <p:spPr>
          <a:xfrm>
            <a:off x="1181101" y="3068241"/>
            <a:ext cx="1183481" cy="1184672"/>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sp>
        <p:nvSpPr>
          <p:cNvPr id="6" name="椭圆 5">
            <a:extLst>
              <a:ext uri="{FF2B5EF4-FFF2-40B4-BE49-F238E27FC236}">
                <a16:creationId xmlns:a16="http://schemas.microsoft.com/office/drawing/2014/main" id="{C897C4FB-6904-488B-8AD2-1BDF70BC6B97}"/>
              </a:ext>
            </a:extLst>
          </p:cNvPr>
          <p:cNvSpPr/>
          <p:nvPr/>
        </p:nvSpPr>
        <p:spPr>
          <a:xfrm>
            <a:off x="7016353" y="2159794"/>
            <a:ext cx="908447" cy="90844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grpSp>
        <p:nvGrpSpPr>
          <p:cNvPr id="24" name="组合 23">
            <a:extLst>
              <a:ext uri="{FF2B5EF4-FFF2-40B4-BE49-F238E27FC236}">
                <a16:creationId xmlns:a16="http://schemas.microsoft.com/office/drawing/2014/main" id="{4ADB94EA-2CDA-4AD5-876E-9A705A173BE3}"/>
              </a:ext>
            </a:extLst>
          </p:cNvPr>
          <p:cNvGrpSpPr>
            <a:grpSpLocks/>
          </p:cNvGrpSpPr>
          <p:nvPr/>
        </p:nvGrpSpPr>
        <p:grpSpPr bwMode="auto">
          <a:xfrm>
            <a:off x="2687241" y="323850"/>
            <a:ext cx="3865959" cy="3671888"/>
            <a:chOff x="3084810" y="-335112"/>
            <a:chExt cx="5809496" cy="5760000"/>
          </a:xfrm>
        </p:grpSpPr>
        <p:grpSp>
          <p:nvGrpSpPr>
            <p:cNvPr id="6156" name="组合 16">
              <a:extLst>
                <a:ext uri="{FF2B5EF4-FFF2-40B4-BE49-F238E27FC236}">
                  <a16:creationId xmlns:a16="http://schemas.microsoft.com/office/drawing/2014/main" id="{10FDCEB7-6C02-4820-A555-7A4B6C602959}"/>
                </a:ext>
              </a:extLst>
            </p:cNvPr>
            <p:cNvGrpSpPr>
              <a:grpSpLocks/>
            </p:cNvGrpSpPr>
            <p:nvPr/>
          </p:nvGrpSpPr>
          <p:grpSpPr bwMode="auto">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282FC080-2A37-4AF1-AE99-3250131054F0}"/>
                  </a:ext>
                </a:extLst>
              </p:cNvPr>
              <p:cNvCxnSpPr/>
              <p:nvPr/>
            </p:nvCxnSpPr>
            <p:spPr>
              <a:xfrm>
                <a:off x="6153269"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6159" name="图片 12">
                <a:extLst>
                  <a:ext uri="{FF2B5EF4-FFF2-40B4-BE49-F238E27FC236}">
                    <a16:creationId xmlns:a16="http://schemas.microsoft.com/office/drawing/2014/main" id="{724D23DE-1EED-4AAB-823E-2310356BBA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48492"/>
              <a:stretch>
                <a:fillRect/>
              </a:stretch>
            </p:blipFill>
            <p:spPr bwMode="auto">
              <a:xfrm>
                <a:off x="3297693" y="2256270"/>
                <a:ext cx="5596613" cy="28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7" name="图片 6">
              <a:extLst>
                <a:ext uri="{FF2B5EF4-FFF2-40B4-BE49-F238E27FC236}">
                  <a16:creationId xmlns:a16="http://schemas.microsoft.com/office/drawing/2014/main" id="{893FA537-455D-4D84-A9C2-A7EFF787D5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4810" y="1126386"/>
              <a:ext cx="5809496" cy="14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椭圆 9">
            <a:extLst>
              <a:ext uri="{FF2B5EF4-FFF2-40B4-BE49-F238E27FC236}">
                <a16:creationId xmlns:a16="http://schemas.microsoft.com/office/drawing/2014/main" id="{9189864E-EBD1-4A16-8B0B-98226E75919E}"/>
              </a:ext>
            </a:extLst>
          </p:cNvPr>
          <p:cNvSpPr/>
          <p:nvPr/>
        </p:nvSpPr>
        <p:spPr>
          <a:xfrm>
            <a:off x="6779419" y="2444354"/>
            <a:ext cx="929879" cy="92987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pic>
        <p:nvPicPr>
          <p:cNvPr id="19" name="图片 18">
            <a:extLst>
              <a:ext uri="{FF2B5EF4-FFF2-40B4-BE49-F238E27FC236}">
                <a16:creationId xmlns:a16="http://schemas.microsoft.com/office/drawing/2014/main" id="{A20EF7F6-307F-4F2E-ACA1-60B8DCC25D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606" t="-1143" r="26891" b="81648"/>
          <a:stretch>
            <a:fillRect/>
          </a:stretch>
        </p:blipFill>
        <p:spPr bwMode="auto">
          <a:xfrm>
            <a:off x="6441281" y="608410"/>
            <a:ext cx="1319213" cy="5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椭圆 21">
            <a:extLst>
              <a:ext uri="{FF2B5EF4-FFF2-40B4-BE49-F238E27FC236}">
                <a16:creationId xmlns:a16="http://schemas.microsoft.com/office/drawing/2014/main" id="{957C63B3-0B74-410B-8338-12B89F36E0A2}"/>
              </a:ext>
            </a:extLst>
          </p:cNvPr>
          <p:cNvSpPr/>
          <p:nvPr/>
        </p:nvSpPr>
        <p:spPr>
          <a:xfrm>
            <a:off x="912019" y="448866"/>
            <a:ext cx="666750" cy="665559"/>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sp>
        <p:nvSpPr>
          <p:cNvPr id="23" name="椭圆 22">
            <a:extLst>
              <a:ext uri="{FF2B5EF4-FFF2-40B4-BE49-F238E27FC236}">
                <a16:creationId xmlns:a16="http://schemas.microsoft.com/office/drawing/2014/main" id="{0AE477DE-0EC5-4100-AA5A-4639443DDCC2}"/>
              </a:ext>
            </a:extLst>
          </p:cNvPr>
          <p:cNvSpPr/>
          <p:nvPr/>
        </p:nvSpPr>
        <p:spPr>
          <a:xfrm>
            <a:off x="1245394" y="912019"/>
            <a:ext cx="403622" cy="403622"/>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54" tIns="25708" rIns="51354" bIns="25708" anchor="ctr"/>
          <a:lstStyle/>
          <a:p>
            <a:pPr algn="ctr" defTabSz="513468">
              <a:defRPr/>
            </a:pPr>
            <a:endParaRPr lang="zh-CN" altLang="en-US" sz="1013">
              <a:solidFill>
                <a:srgbClr val="FFFFFF"/>
              </a:solidFill>
            </a:endParaRPr>
          </a:p>
        </p:txBody>
      </p:sp>
      <p:sp>
        <p:nvSpPr>
          <p:cNvPr id="20" name="Rectangle 19">
            <a:extLst>
              <a:ext uri="{FF2B5EF4-FFF2-40B4-BE49-F238E27FC236}">
                <a16:creationId xmlns:a16="http://schemas.microsoft.com/office/drawing/2014/main" id="{CB31157C-17D9-48AD-AD4B-B76C32178524}"/>
              </a:ext>
            </a:extLst>
          </p:cNvPr>
          <p:cNvSpPr/>
          <p:nvPr/>
        </p:nvSpPr>
        <p:spPr>
          <a:xfrm>
            <a:off x="3176532" y="2254887"/>
            <a:ext cx="3122166" cy="657918"/>
          </a:xfrm>
          <a:prstGeom prst="rect">
            <a:avLst/>
          </a:prstGeom>
          <a:noFill/>
        </p:spPr>
        <p:txBody>
          <a:bodyPr wrap="none" lIns="51354" tIns="25708" rIns="51354" bIns="25708">
            <a:spAutoFit/>
            <a:scene3d>
              <a:camera prst="orthographicFront"/>
              <a:lightRig rig="soft" dir="t">
                <a:rot lat="0" lon="0" rev="15600000"/>
              </a:lightRig>
            </a:scene3d>
            <a:sp3d extrusionH="57150" prstMaterial="softEdge">
              <a:bevelT w="25400" h="38100"/>
            </a:sp3d>
          </a:bodyPr>
          <a:lstStyle/>
          <a:p>
            <a:pPr algn="ctr" defTabSz="513468">
              <a:defRPr/>
            </a:pPr>
            <a:r>
              <a:rPr lang="en-US" sz="3938" b="1">
                <a:ln/>
                <a:solidFill>
                  <a:srgbClr val="FF0000"/>
                </a:solidFill>
                <a:latin typeface="Times New Roman" pitchFamily="18" charset="0"/>
                <a:cs typeface="Times New Roman" pitchFamily="18" charset="0"/>
              </a:rPr>
              <a:t>KHỞI ĐỘNG</a:t>
            </a:r>
            <a:endParaRPr lang="en-US" sz="3938" b="1" dirty="0">
              <a:ln/>
              <a:solidFill>
                <a:srgbClr val="FF0000"/>
              </a:solidFill>
              <a:latin typeface="Times New Roman" pitchFamily="18" charset="0"/>
              <a:cs typeface="Times New Roman" pitchFamily="18" charset="0"/>
            </a:endParaRPr>
          </a:p>
        </p:txBody>
      </p:sp>
      <p:pic>
        <p:nvPicPr>
          <p:cNvPr id="6155" name="Picture 2" descr="在走动的火车 852x480 | Pics, Animation, Travel">
            <a:extLst>
              <a:ext uri="{FF2B5EF4-FFF2-40B4-BE49-F238E27FC236}">
                <a16:creationId xmlns:a16="http://schemas.microsoft.com/office/drawing/2014/main" id="{08320BA2-1017-4F52-9EF4-B7A5C24ECA1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10916" y="2093119"/>
            <a:ext cx="5863828" cy="330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5">
            <a:hlinkClick r:id="rId4" action="ppaction://hlinksldjump" highlightClick="1"/>
          </p:cNvPr>
          <p:cNvSpPr>
            <a:spLocks noChangeArrowheads="1"/>
          </p:cNvSpPr>
          <p:nvPr/>
        </p:nvSpPr>
        <p:spPr bwMode="auto">
          <a:xfrm>
            <a:off x="7658100" y="4972050"/>
            <a:ext cx="342900" cy="17145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sz="1350">
              <a:solidFill>
                <a:srgbClr val="000000"/>
              </a:solidFill>
              <a:latin typeface="Arial" pitchFamily="34" charset="0"/>
            </a:endParaRPr>
          </a:p>
        </p:txBody>
      </p:sp>
      <p:sp>
        <p:nvSpPr>
          <p:cNvPr id="8196" name="Rectangle 5"/>
          <p:cNvSpPr>
            <a:spLocks noChangeArrowheads="1"/>
          </p:cNvSpPr>
          <p:nvPr/>
        </p:nvSpPr>
        <p:spPr bwMode="auto">
          <a:xfrm>
            <a:off x="1257300" y="142875"/>
            <a:ext cx="6572250" cy="4914900"/>
          </a:xfrm>
          <a:prstGeom prst="rect">
            <a:avLst/>
          </a:prstGeom>
          <a:noFill/>
          <a:ln w="762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ltLang="en-US" sz="1350">
              <a:solidFill>
                <a:srgbClr val="000000"/>
              </a:solidFill>
              <a:latin typeface="Arial" pitchFamily="34" charset="0"/>
            </a:endParaRPr>
          </a:p>
        </p:txBody>
      </p:sp>
      <p:pic>
        <p:nvPicPr>
          <p:cNvPr id="4" name="Hát Mẫu - Những Bông Hoa Những Bài Ca - - Lớp Nhạc Doremi">
            <a:hlinkClick r:id="" action="ppaction://media"/>
            <a:extLst>
              <a:ext uri="{FF2B5EF4-FFF2-40B4-BE49-F238E27FC236}">
                <a16:creationId xmlns:a16="http://schemas.microsoft.com/office/drawing/2014/main" id="{D0FCBD89-71AB-4B35-92C5-6FEFD4965A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50"/>
            <a:ext cx="9172574" cy="5180150"/>
          </a:xfrm>
          <a:prstGeom prst="rect">
            <a:avLst/>
          </a:prstGeom>
        </p:spPr>
      </p:pic>
      <p:sp>
        <p:nvSpPr>
          <p:cNvPr id="9" name="Title 1">
            <a:extLst>
              <a:ext uri="{FF2B5EF4-FFF2-40B4-BE49-F238E27FC236}">
                <a16:creationId xmlns:a16="http://schemas.microsoft.com/office/drawing/2014/main" id="{97254D8B-0CA9-441E-BFD5-26340D9605E2}"/>
              </a:ext>
            </a:extLst>
          </p:cNvPr>
          <p:cNvSpPr txBox="1">
            <a:spLocks/>
          </p:cNvSpPr>
          <p:nvPr/>
        </p:nvSpPr>
        <p:spPr>
          <a:xfrm>
            <a:off x="3229886" y="52180"/>
            <a:ext cx="477774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FF0000"/>
                </a:solidFill>
                <a:latin typeface="Times New Roman" panose="02020603050405020304" pitchFamily="18" charset="0"/>
                <a:cs typeface="Times New Roman" panose="02020603050405020304" pitchFamily="18" charset="0"/>
              </a:rPr>
              <a:t>*KHỞI ĐỘNG</a:t>
            </a:r>
            <a:endParaRPr lang="vi-VN"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270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D9FC92-12D8-48C4-B930-1DCEAC0B06D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29817" y="1"/>
            <a:ext cx="9144000" cy="5143500"/>
          </a:xfrm>
          <a:prstGeom prst="rect">
            <a:avLst/>
          </a:prstGeom>
        </p:spPr>
      </p:pic>
      <p:sp>
        <p:nvSpPr>
          <p:cNvPr id="5" name="Text Box 10">
            <a:extLst>
              <a:ext uri="{FF2B5EF4-FFF2-40B4-BE49-F238E27FC236}">
                <a16:creationId xmlns:a16="http://schemas.microsoft.com/office/drawing/2014/main" id="{FC5DD2B7-8D3D-4115-AEC6-F0B07D8C69EF}"/>
              </a:ext>
            </a:extLst>
          </p:cNvPr>
          <p:cNvSpPr txBox="1">
            <a:spLocks noChangeArrowheads="1"/>
          </p:cNvSpPr>
          <p:nvPr/>
        </p:nvSpPr>
        <p:spPr bwMode="auto">
          <a:xfrm>
            <a:off x="76200" y="94621"/>
            <a:ext cx="891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4000" dirty="0" err="1">
                <a:latin typeface="Times New Roman" panose="02020603050405020304" pitchFamily="18" charset="0"/>
                <a:cs typeface="Times New Roman" panose="02020603050405020304" pitchFamily="18" charset="0"/>
              </a:rPr>
              <a:t>Thứ</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năm</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ngày</a:t>
            </a:r>
            <a:r>
              <a:rPr lang="en-US" altLang="vi-VN" sz="4000" dirty="0">
                <a:latin typeface="Times New Roman" panose="02020603050405020304" pitchFamily="18" charset="0"/>
                <a:cs typeface="Times New Roman" panose="02020603050405020304" pitchFamily="18" charset="0"/>
              </a:rPr>
              <a:t>   </a:t>
            </a:r>
            <a:r>
              <a:rPr lang="en-US" altLang="vi-VN" sz="4000" dirty="0" err="1">
                <a:latin typeface="Times New Roman" panose="02020603050405020304" pitchFamily="18" charset="0"/>
                <a:cs typeface="Times New Roman" panose="02020603050405020304" pitchFamily="18" charset="0"/>
              </a:rPr>
              <a:t>tháng</a:t>
            </a:r>
            <a:r>
              <a:rPr lang="en-US" altLang="vi-VN" sz="4000" dirty="0">
                <a:latin typeface="Times New Roman" panose="02020603050405020304" pitchFamily="18" charset="0"/>
                <a:cs typeface="Times New Roman" panose="02020603050405020304" pitchFamily="18" charset="0"/>
              </a:rPr>
              <a:t> 11 </a:t>
            </a:r>
            <a:r>
              <a:rPr lang="en-US" altLang="vi-VN" sz="4000" dirty="0" err="1">
                <a:latin typeface="Times New Roman" panose="02020603050405020304" pitchFamily="18" charset="0"/>
                <a:cs typeface="Times New Roman" panose="02020603050405020304" pitchFamily="18" charset="0"/>
              </a:rPr>
              <a:t>năm</a:t>
            </a:r>
            <a:r>
              <a:rPr lang="en-US" altLang="vi-VN" sz="4000" dirty="0">
                <a:latin typeface="Times New Roman" panose="02020603050405020304" pitchFamily="18" charset="0"/>
                <a:cs typeface="Times New Roman" panose="02020603050405020304" pitchFamily="18" charset="0"/>
              </a:rPr>
              <a:t> 2022</a:t>
            </a:r>
          </a:p>
        </p:txBody>
      </p:sp>
      <p:sp>
        <p:nvSpPr>
          <p:cNvPr id="8" name="Text Box 6">
            <a:extLst>
              <a:ext uri="{FF2B5EF4-FFF2-40B4-BE49-F238E27FC236}">
                <a16:creationId xmlns:a16="http://schemas.microsoft.com/office/drawing/2014/main" id="{037172E4-B434-4C00-9357-10058B58A601}"/>
              </a:ext>
            </a:extLst>
          </p:cNvPr>
          <p:cNvSpPr txBox="1">
            <a:spLocks noChangeArrowheads="1"/>
          </p:cNvSpPr>
          <p:nvPr/>
        </p:nvSpPr>
        <p:spPr bwMode="auto">
          <a:xfrm>
            <a:off x="3080147" y="671614"/>
            <a:ext cx="252650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vi-VN" sz="4000" u="sng" dirty="0" err="1">
                <a:solidFill>
                  <a:srgbClr val="FF0000"/>
                </a:solidFill>
                <a:latin typeface="Times New Roman" panose="02020603050405020304" pitchFamily="18" charset="0"/>
                <a:cs typeface="Times New Roman" panose="02020603050405020304" pitchFamily="18" charset="0"/>
              </a:rPr>
              <a:t>Mĩ</a:t>
            </a:r>
            <a:r>
              <a:rPr lang="en-US" altLang="vi-VN" sz="4000" u="sng" dirty="0">
                <a:solidFill>
                  <a:srgbClr val="FF0000"/>
                </a:solidFill>
                <a:latin typeface="Times New Roman" panose="02020603050405020304" pitchFamily="18" charset="0"/>
                <a:cs typeface="Times New Roman" panose="02020603050405020304" pitchFamily="18" charset="0"/>
              </a:rPr>
              <a:t> </a:t>
            </a:r>
            <a:r>
              <a:rPr lang="en-US" altLang="vi-VN" sz="4000" u="sng" dirty="0" err="1">
                <a:solidFill>
                  <a:srgbClr val="FF0000"/>
                </a:solidFill>
                <a:latin typeface="Times New Roman" panose="02020603050405020304" pitchFamily="18" charset="0"/>
                <a:cs typeface="Times New Roman" panose="02020603050405020304" pitchFamily="18" charset="0"/>
              </a:rPr>
              <a:t>thuật</a:t>
            </a:r>
            <a:endParaRPr lang="en-US" altLang="vi-VN" sz="4000" u="sng" dirty="0">
              <a:solidFill>
                <a:srgbClr val="FF0000"/>
              </a:solidFill>
              <a:latin typeface="Times New Roman" panose="02020603050405020304" pitchFamily="18" charset="0"/>
              <a:cs typeface="Times New Roman" panose="02020603050405020304" pitchFamily="18" charset="0"/>
            </a:endParaRPr>
          </a:p>
        </p:txBody>
      </p:sp>
      <p:sp>
        <p:nvSpPr>
          <p:cNvPr id="9" name="Text Box 7">
            <a:extLst>
              <a:ext uri="{FF2B5EF4-FFF2-40B4-BE49-F238E27FC236}">
                <a16:creationId xmlns:a16="http://schemas.microsoft.com/office/drawing/2014/main" id="{14DBDAA3-4B27-4686-AC1C-3649AC6389B4}"/>
              </a:ext>
            </a:extLst>
          </p:cNvPr>
          <p:cNvSpPr txBox="1">
            <a:spLocks noChangeArrowheads="1"/>
          </p:cNvSpPr>
          <p:nvPr/>
        </p:nvSpPr>
        <p:spPr bwMode="auto">
          <a:xfrm>
            <a:off x="76200" y="1345059"/>
            <a:ext cx="90976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vi-VN" sz="4000" b="1" dirty="0">
                <a:solidFill>
                  <a:srgbClr val="FF0000"/>
                </a:solidFill>
                <a:latin typeface="Times New Roman" panose="02020603050405020304" pitchFamily="18" charset="0"/>
                <a:cs typeface="Times New Roman" panose="02020603050405020304" pitchFamily="18" charset="0"/>
              </a:rPr>
              <a:t>CHỦ ĐỀ 6: BIẾT </a:t>
            </a:r>
            <a:r>
              <a:rPr lang="vi-VN" altLang="vi-VN" sz="4000" b="1" dirty="0">
                <a:solidFill>
                  <a:srgbClr val="FF0000"/>
                </a:solidFill>
                <a:latin typeface="Times New Roman" panose="02020603050405020304" pitchFamily="18" charset="0"/>
                <a:cs typeface="Times New Roman" panose="02020603050405020304" pitchFamily="18" charset="0"/>
              </a:rPr>
              <a:t>Ơ</a:t>
            </a:r>
            <a:r>
              <a:rPr lang="en-US" altLang="vi-VN" sz="4000" b="1" dirty="0">
                <a:solidFill>
                  <a:srgbClr val="FF0000"/>
                </a:solidFill>
                <a:latin typeface="Times New Roman" panose="02020603050405020304" pitchFamily="18" charset="0"/>
                <a:cs typeface="Times New Roman" panose="02020603050405020304" pitchFamily="18" charset="0"/>
              </a:rPr>
              <a:t>N THẦY CÔ (</a:t>
            </a:r>
            <a:r>
              <a:rPr lang="en-US" altLang="vi-VN" sz="4000" b="1" dirty="0" err="1">
                <a:solidFill>
                  <a:srgbClr val="FF0000"/>
                </a:solidFill>
                <a:latin typeface="Times New Roman" panose="02020603050405020304" pitchFamily="18" charset="0"/>
                <a:cs typeface="Times New Roman" panose="02020603050405020304" pitchFamily="18" charset="0"/>
              </a:rPr>
              <a:t>Tiết</a:t>
            </a:r>
            <a:r>
              <a:rPr lang="en-US" altLang="vi-VN" sz="4000" b="1" dirty="0">
                <a:solidFill>
                  <a:srgbClr val="FF0000"/>
                </a:solidFill>
                <a:latin typeface="Times New Roman" panose="02020603050405020304" pitchFamily="18" charset="0"/>
                <a:cs typeface="Times New Roman" panose="02020603050405020304" pitchFamily="18" charset="0"/>
              </a:rPr>
              <a:t> 1)</a:t>
            </a:r>
          </a:p>
        </p:txBody>
      </p:sp>
      <p:sp>
        <p:nvSpPr>
          <p:cNvPr id="10" name="Text Box 10">
            <a:extLst>
              <a:ext uri="{FF2B5EF4-FFF2-40B4-BE49-F238E27FC236}">
                <a16:creationId xmlns:a16="http://schemas.microsoft.com/office/drawing/2014/main" id="{CC756677-472F-4D57-91D2-99B80B594EF4}"/>
              </a:ext>
            </a:extLst>
          </p:cNvPr>
          <p:cNvSpPr txBox="1">
            <a:spLocks noChangeArrowheads="1"/>
          </p:cNvSpPr>
          <p:nvPr/>
        </p:nvSpPr>
        <p:spPr bwMode="auto">
          <a:xfrm>
            <a:off x="2133600" y="2275995"/>
            <a:ext cx="41413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2400" b="1" dirty="0">
                <a:latin typeface="Times New Roman" panose="02020603050405020304" pitchFamily="18" charset="0"/>
                <a:cs typeface="Times New Roman" panose="02020603050405020304" pitchFamily="18" charset="0"/>
              </a:rPr>
              <a:t>*YÊU CẦU CẦN ĐẠT</a:t>
            </a:r>
          </a:p>
        </p:txBody>
      </p:sp>
      <p:sp>
        <p:nvSpPr>
          <p:cNvPr id="11" name="Text Box 6">
            <a:extLst>
              <a:ext uri="{FF2B5EF4-FFF2-40B4-BE49-F238E27FC236}">
                <a16:creationId xmlns:a16="http://schemas.microsoft.com/office/drawing/2014/main" id="{B8D7BC84-8C21-46F3-8A26-726053CEDFAE}"/>
              </a:ext>
            </a:extLst>
          </p:cNvPr>
          <p:cNvSpPr txBox="1">
            <a:spLocks noChangeArrowheads="1"/>
          </p:cNvSpPr>
          <p:nvPr/>
        </p:nvSpPr>
        <p:spPr bwMode="auto">
          <a:xfrm>
            <a:off x="76200" y="2810999"/>
            <a:ext cx="8915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just">
              <a:buFontTx/>
              <a:buChar char="-"/>
            </a:pPr>
            <a:r>
              <a:rPr lang="en-US" altLang="vi-VN" sz="3200" b="1" dirty="0" err="1">
                <a:solidFill>
                  <a:srgbClr val="002060"/>
                </a:solidFill>
                <a:latin typeface="Times New Roman" panose="02020603050405020304" pitchFamily="18" charset="0"/>
                <a:cs typeface="Times New Roman" panose="02020603050405020304" pitchFamily="18" charset="0"/>
              </a:rPr>
              <a:t>Chọn</a:t>
            </a:r>
            <a:r>
              <a:rPr lang="en-US" altLang="vi-VN" sz="3200" b="1" dirty="0">
                <a:solidFill>
                  <a:srgbClr val="002060"/>
                </a:solidFill>
                <a:latin typeface="Times New Roman" panose="02020603050405020304" pitchFamily="18" charset="0"/>
                <a:cs typeface="Times New Roman" panose="02020603050405020304" pitchFamily="18" charset="0"/>
              </a:rPr>
              <a:t> đ</a:t>
            </a:r>
            <a:r>
              <a:rPr lang="vi-VN" altLang="vi-VN" sz="3200" b="1" dirty="0">
                <a:solidFill>
                  <a:srgbClr val="002060"/>
                </a:solidFill>
                <a:latin typeface="Times New Roman" panose="02020603050405020304" pitchFamily="18" charset="0"/>
                <a:cs typeface="Times New Roman" panose="02020603050405020304" pitchFamily="18" charset="0"/>
              </a:rPr>
              <a:t>ư</a:t>
            </a:r>
            <a:r>
              <a:rPr lang="en-US" altLang="vi-VN" sz="3200" b="1" dirty="0" err="1">
                <a:solidFill>
                  <a:srgbClr val="002060"/>
                </a:solidFill>
                <a:latin typeface="Times New Roman" panose="02020603050405020304" pitchFamily="18" charset="0"/>
                <a:cs typeface="Times New Roman" panose="02020603050405020304" pitchFamily="18" charset="0"/>
              </a:rPr>
              <a:t>ợc</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hình</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ảnh</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và</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tạo</a:t>
            </a:r>
            <a:r>
              <a:rPr lang="en-US" altLang="vi-VN" sz="3200" b="1" dirty="0">
                <a:solidFill>
                  <a:srgbClr val="002060"/>
                </a:solidFill>
                <a:latin typeface="Times New Roman" panose="02020603050405020304" pitchFamily="18" charset="0"/>
                <a:cs typeface="Times New Roman" panose="02020603050405020304" pitchFamily="18" charset="0"/>
              </a:rPr>
              <a:t> đ</a:t>
            </a:r>
            <a:r>
              <a:rPr lang="vi-VN" altLang="vi-VN" sz="3200" b="1" dirty="0">
                <a:solidFill>
                  <a:srgbClr val="002060"/>
                </a:solidFill>
                <a:latin typeface="Times New Roman" panose="02020603050405020304" pitchFamily="18" charset="0"/>
                <a:cs typeface="Times New Roman" panose="02020603050405020304" pitchFamily="18" charset="0"/>
              </a:rPr>
              <a:t>ư</a:t>
            </a:r>
            <a:r>
              <a:rPr lang="en-US" altLang="vi-VN" sz="3200" b="1" dirty="0" err="1">
                <a:solidFill>
                  <a:srgbClr val="002060"/>
                </a:solidFill>
                <a:latin typeface="Times New Roman" panose="02020603050405020304" pitchFamily="18" charset="0"/>
                <a:cs typeface="Times New Roman" panose="02020603050405020304" pitchFamily="18" charset="0"/>
              </a:rPr>
              <a:t>ợc</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bức</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tranh</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có</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chủ</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đề</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về</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thầy</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cô</a:t>
            </a:r>
            <a:r>
              <a:rPr lang="en-US" altLang="vi-VN" sz="32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altLang="vi-VN" sz="3200" b="1" dirty="0" err="1">
                <a:solidFill>
                  <a:srgbClr val="002060"/>
                </a:solidFill>
                <a:latin typeface="Times New Roman" panose="02020603050405020304" pitchFamily="18" charset="0"/>
                <a:cs typeface="Times New Roman" panose="02020603050405020304" pitchFamily="18" charset="0"/>
              </a:rPr>
              <a:t>Tạo</a:t>
            </a:r>
            <a:r>
              <a:rPr lang="en-US" altLang="vi-VN" sz="3200" b="1" dirty="0">
                <a:solidFill>
                  <a:srgbClr val="002060"/>
                </a:solidFill>
                <a:latin typeface="Times New Roman" panose="02020603050405020304" pitchFamily="18" charset="0"/>
                <a:cs typeface="Times New Roman" panose="02020603050405020304" pitchFamily="18" charset="0"/>
              </a:rPr>
              <a:t> đ</a:t>
            </a:r>
            <a:r>
              <a:rPr lang="vi-VN" altLang="vi-VN" sz="3200" b="1" dirty="0">
                <a:solidFill>
                  <a:srgbClr val="002060"/>
                </a:solidFill>
                <a:latin typeface="Times New Roman" panose="02020603050405020304" pitchFamily="18" charset="0"/>
                <a:cs typeface="Times New Roman" panose="02020603050405020304" pitchFamily="18" charset="0"/>
              </a:rPr>
              <a:t>ư</a:t>
            </a:r>
            <a:r>
              <a:rPr lang="en-US" altLang="vi-VN" sz="3200" b="1" dirty="0" err="1">
                <a:solidFill>
                  <a:srgbClr val="002060"/>
                </a:solidFill>
                <a:latin typeface="Times New Roman" panose="02020603050405020304" pitchFamily="18" charset="0"/>
                <a:cs typeface="Times New Roman" panose="02020603050405020304" pitchFamily="18" charset="0"/>
              </a:rPr>
              <a:t>ợc</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sản</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phẩm</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mĩ</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thuật</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báo</a:t>
            </a:r>
            <a:r>
              <a:rPr lang="en-US" altLang="vi-VN" sz="3200" b="1" dirty="0">
                <a:solidFill>
                  <a:srgbClr val="002060"/>
                </a:solidFill>
                <a:latin typeface="Times New Roman" panose="02020603050405020304" pitchFamily="18" charset="0"/>
                <a:cs typeface="Times New Roman" panose="02020603050405020304" pitchFamily="18" charset="0"/>
              </a:rPr>
              <a:t> t</a:t>
            </a:r>
            <a:r>
              <a:rPr lang="vi-VN" altLang="vi-VN" sz="3200" b="1" dirty="0">
                <a:solidFill>
                  <a:srgbClr val="002060"/>
                </a:solidFill>
                <a:latin typeface="Times New Roman" panose="02020603050405020304" pitchFamily="18" charset="0"/>
                <a:cs typeface="Times New Roman" panose="02020603050405020304" pitchFamily="18" charset="0"/>
              </a:rPr>
              <a:t>ư</a:t>
            </a:r>
            <a:r>
              <a:rPr lang="en-US" altLang="vi-VN" sz="3200" b="1" dirty="0" err="1">
                <a:solidFill>
                  <a:srgbClr val="002060"/>
                </a:solidFill>
                <a:latin typeface="Times New Roman" panose="02020603050405020304" pitchFamily="18" charset="0"/>
                <a:cs typeface="Times New Roman" panose="02020603050405020304" pitchFamily="18" charset="0"/>
              </a:rPr>
              <a:t>ờng</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sử</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dụng</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trong</a:t>
            </a:r>
            <a:r>
              <a:rPr lang="en-US" altLang="vi-VN" sz="3200" b="1" dirty="0">
                <a:solidFill>
                  <a:srgbClr val="002060"/>
                </a:solidFill>
                <a:latin typeface="Times New Roman" panose="02020603050405020304" pitchFamily="18" charset="0"/>
                <a:cs typeface="Times New Roman" panose="02020603050405020304" pitchFamily="18" charset="0"/>
              </a:rPr>
              <a:t> </a:t>
            </a:r>
            <a:r>
              <a:rPr lang="en-US" altLang="vi-VN" sz="3200" b="1" dirty="0" err="1">
                <a:solidFill>
                  <a:srgbClr val="002060"/>
                </a:solidFill>
                <a:latin typeface="Times New Roman" panose="02020603050405020304" pitchFamily="18" charset="0"/>
                <a:cs typeface="Times New Roman" panose="02020603050405020304" pitchFamily="18" charset="0"/>
              </a:rPr>
              <a:t>ngày</a:t>
            </a:r>
            <a:r>
              <a:rPr lang="en-US" altLang="vi-VN" sz="3200" b="1" dirty="0">
                <a:solidFill>
                  <a:srgbClr val="002060"/>
                </a:solidFill>
                <a:latin typeface="Times New Roman" panose="02020603050405020304" pitchFamily="18" charset="0"/>
                <a:cs typeface="Times New Roman" panose="02020603050405020304" pitchFamily="18" charset="0"/>
              </a:rPr>
              <a:t> 20 – 11.</a:t>
            </a:r>
          </a:p>
        </p:txBody>
      </p:sp>
    </p:spTree>
    <p:extLst>
      <p:ext uri="{BB962C8B-B14F-4D97-AF65-F5344CB8AC3E}">
        <p14:creationId xmlns:p14="http://schemas.microsoft.com/office/powerpoint/2010/main" val="2748598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133350"/>
            <a:ext cx="639163" cy="895350"/>
          </a:xfrm>
          <a:prstGeom prst="rect">
            <a:avLst/>
          </a:prstGeom>
        </p:spPr>
      </p:pic>
      <p:pic>
        <p:nvPicPr>
          <p:cNvPr id="9" name="Picture 2">
            <a:extLst>
              <a:ext uri="{FF2B5EF4-FFF2-40B4-BE49-F238E27FC236}">
                <a16:creationId xmlns:a16="http://schemas.microsoft.com/office/drawing/2014/main" id="{D9F3D672-D4E1-49F1-9B70-F1AF040B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0">
            <a:extLst>
              <a:ext uri="{FF2B5EF4-FFF2-40B4-BE49-F238E27FC236}">
                <a16:creationId xmlns:a16="http://schemas.microsoft.com/office/drawing/2014/main" id="{534765A4-9BDE-4B88-926F-5127274AA46D}"/>
              </a:ext>
            </a:extLst>
          </p:cNvPr>
          <p:cNvSpPr txBox="1">
            <a:spLocks noChangeArrowheads="1"/>
          </p:cNvSpPr>
          <p:nvPr/>
        </p:nvSpPr>
        <p:spPr bwMode="auto">
          <a:xfrm>
            <a:off x="1981200" y="438150"/>
            <a:ext cx="6477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vi-VN" sz="3200" b="1" dirty="0" err="1">
                <a:solidFill>
                  <a:srgbClr val="FF0000"/>
                </a:solidFill>
                <a:latin typeface="Times New Roman" panose="02020603050405020304" pitchFamily="18" charset="0"/>
                <a:cs typeface="Times New Roman" panose="02020603050405020304" pitchFamily="18" charset="0"/>
              </a:rPr>
              <a:t>Hoạt</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động</a:t>
            </a:r>
            <a:r>
              <a:rPr lang="en-US" altLang="vi-VN" sz="3200" b="1" dirty="0">
                <a:solidFill>
                  <a:srgbClr val="FF0000"/>
                </a:solidFill>
                <a:latin typeface="Times New Roman" panose="02020603050405020304" pitchFamily="18" charset="0"/>
                <a:cs typeface="Times New Roman" panose="02020603050405020304" pitchFamily="18" charset="0"/>
              </a:rPr>
              <a:t> 1: Quan </a:t>
            </a:r>
            <a:r>
              <a:rPr lang="en-US" altLang="vi-VN" sz="3200" b="1" dirty="0" err="1">
                <a:solidFill>
                  <a:srgbClr val="FF0000"/>
                </a:solidFill>
                <a:latin typeface="Times New Roman" panose="02020603050405020304" pitchFamily="18" charset="0"/>
                <a:cs typeface="Times New Roman" panose="02020603050405020304" pitchFamily="18" charset="0"/>
              </a:rPr>
              <a:t>sát</a:t>
            </a:r>
            <a:endParaRPr lang="en-US" altLang="vi-VN" sz="3200" b="1" dirty="0">
              <a:solidFill>
                <a:srgbClr val="FF0000"/>
              </a:solidFill>
              <a:latin typeface="Times New Roman" panose="02020603050405020304" pitchFamily="18" charset="0"/>
              <a:cs typeface="Times New Roman" panose="02020603050405020304" pitchFamily="18" charset="0"/>
            </a:endParaRPr>
          </a:p>
          <a:p>
            <a:pPr algn="ctr"/>
            <a:r>
              <a:rPr lang="en-US" altLang="vi-VN" sz="2800" b="1" dirty="0">
                <a:latin typeface="Times New Roman" panose="02020603050405020304" pitchFamily="18" charset="0"/>
                <a:cs typeface="Times New Roman" panose="02020603050405020304" pitchFamily="18" charset="0"/>
              </a:rPr>
              <a:t>*</a:t>
            </a:r>
            <a:r>
              <a:rPr lang="en-US" altLang="vi-VN" sz="2800" b="1" dirty="0" err="1">
                <a:latin typeface="Times New Roman" panose="02020603050405020304" pitchFamily="18" charset="0"/>
                <a:cs typeface="Times New Roman" panose="02020603050405020304" pitchFamily="18" charset="0"/>
              </a:rPr>
              <a:t>Tìm</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hiểu</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về</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thầy</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cô</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giáo</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của</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chúng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em</a:t>
            </a:r>
            <a:r>
              <a:rPr lang="en-US" altLang="vi-VN"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83139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7B92-E175-415E-84BA-FC3CC7AF3327}"/>
              </a:ext>
            </a:extLst>
          </p:cNvPr>
          <p:cNvSpPr>
            <a:spLocks noGrp="1"/>
          </p:cNvSpPr>
          <p:nvPr>
            <p:ph type="title"/>
          </p:nvPr>
        </p:nvSpPr>
        <p:spPr/>
        <p:txBody>
          <a:bodyPr/>
          <a:lstStyle/>
          <a:p>
            <a:endParaRPr lang="vi-VN"/>
          </a:p>
        </p:txBody>
      </p:sp>
      <p:sp>
        <p:nvSpPr>
          <p:cNvPr id="7" name="Content Placeholder 6">
            <a:extLst>
              <a:ext uri="{FF2B5EF4-FFF2-40B4-BE49-F238E27FC236}">
                <a16:creationId xmlns:a16="http://schemas.microsoft.com/office/drawing/2014/main" id="{A7C001FA-3252-4CDD-BD1B-8B57F12EE9B6}"/>
              </a:ext>
            </a:extLst>
          </p:cNvPr>
          <p:cNvSpPr>
            <a:spLocks noGrp="1"/>
          </p:cNvSpPr>
          <p:nvPr>
            <p:ph idx="1"/>
          </p:nvPr>
        </p:nvSpPr>
        <p:spPr/>
        <p:txBody>
          <a:bodyPr/>
          <a:lstStyle/>
          <a:p>
            <a:endParaRPr lang="vi-VN"/>
          </a:p>
        </p:txBody>
      </p:sp>
      <p:pic>
        <p:nvPicPr>
          <p:cNvPr id="8" name="Picture 2">
            <a:extLst>
              <a:ext uri="{FF2B5EF4-FFF2-40B4-BE49-F238E27FC236}">
                <a16:creationId xmlns:a16="http://schemas.microsoft.com/office/drawing/2014/main" id="{9E00A79B-7702-4898-AE6E-5DC748D3D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10">
            <a:extLst>
              <a:ext uri="{FF2B5EF4-FFF2-40B4-BE49-F238E27FC236}">
                <a16:creationId xmlns:a16="http://schemas.microsoft.com/office/drawing/2014/main" id="{7FCAD090-2C7E-4123-9B93-CAFB1F421153}"/>
              </a:ext>
            </a:extLst>
          </p:cNvPr>
          <p:cNvSpPr txBox="1">
            <a:spLocks noChangeArrowheads="1"/>
          </p:cNvSpPr>
          <p:nvPr/>
        </p:nvSpPr>
        <p:spPr bwMode="auto">
          <a:xfrm>
            <a:off x="1143000" y="1063229"/>
            <a:ext cx="70104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Em</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hãy</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kể</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các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công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việc</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của</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thầy</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cô</a:t>
            </a:r>
            <a:r>
              <a:rPr lang="en-US" altLang="vi-VN" sz="2800" b="1" dirty="0">
                <a:solidFill>
                  <a:srgbClr val="FF0000"/>
                </a:solidFill>
                <a:latin typeface="Times New Roman" panose="02020603050405020304" pitchFamily="18" charset="0"/>
                <a:cs typeface="Times New Roman" panose="02020603050405020304" pitchFamily="18" charset="0"/>
              </a:rPr>
              <a:t> ở </a:t>
            </a:r>
            <a:r>
              <a:rPr lang="en-US" altLang="vi-VN" sz="2800" b="1" dirty="0" err="1">
                <a:solidFill>
                  <a:srgbClr val="FF0000"/>
                </a:solidFill>
                <a:latin typeface="Times New Roman" panose="02020603050405020304" pitchFamily="18" charset="0"/>
                <a:cs typeface="Times New Roman" panose="02020603050405020304" pitchFamily="18" charset="0"/>
              </a:rPr>
              <a:t>trường</a:t>
            </a:r>
            <a:r>
              <a:rPr lang="en-US" altLang="vi-VN" sz="2800" b="1" dirty="0" smtClean="0">
                <a:solidFill>
                  <a:srgbClr val="FF0000"/>
                </a:solidFill>
                <a:latin typeface="Times New Roman" panose="02020603050405020304" pitchFamily="18" charset="0"/>
                <a:cs typeface="Times New Roman" panose="02020603050405020304" pitchFamily="18" charset="0"/>
              </a:rPr>
              <a:t>?</a:t>
            </a:r>
            <a:endParaRPr lang="en-US" altLang="vi-VN" sz="2800" b="1" dirty="0">
              <a:solidFill>
                <a:srgbClr val="FF0000"/>
              </a:solidFill>
              <a:latin typeface="Times New Roman" panose="02020603050405020304" pitchFamily="18" charset="0"/>
              <a:cs typeface="Times New Roman" panose="02020603050405020304" pitchFamily="18" charset="0"/>
            </a:endParaRPr>
          </a:p>
          <a:p>
            <a:pPr algn="just"/>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Ngoài</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những</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công</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việc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của</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thầy</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cô</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các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em</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vừa</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quan</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sát</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trong</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000" b="1" dirty="0" smtClean="0">
                <a:solidFill>
                  <a:srgbClr val="FF0000"/>
                </a:solidFill>
                <a:latin typeface="Times New Roman" panose="02020603050405020304" pitchFamily="18" charset="0"/>
                <a:cs typeface="Times New Roman" panose="02020603050405020304" pitchFamily="18" charset="0"/>
              </a:rPr>
              <a:t>SGK . </a:t>
            </a:r>
            <a:r>
              <a:rPr lang="en-US" altLang="vi-VN" sz="2800" b="1" dirty="0" err="1" smtClean="0">
                <a:solidFill>
                  <a:srgbClr val="FF0000"/>
                </a:solidFill>
                <a:latin typeface="Times New Roman" panose="02020603050405020304" pitchFamily="18" charset="0"/>
                <a:cs typeface="Times New Roman" panose="02020603050405020304" pitchFamily="18" charset="0"/>
              </a:rPr>
              <a:t>Em</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có</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thể</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kể</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thêm</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các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công</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việc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khác</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nữa</a:t>
            </a:r>
            <a:r>
              <a:rPr lang="en-US" altLang="vi-VN" sz="2800" b="1" dirty="0" smtClean="0">
                <a:solidFill>
                  <a:srgbClr val="FF0000"/>
                </a:solidFill>
                <a:latin typeface="Times New Roman" panose="02020603050405020304" pitchFamily="18" charset="0"/>
                <a:cs typeface="Times New Roman" panose="02020603050405020304" pitchFamily="18" charset="0"/>
              </a:rPr>
              <a:t> </a:t>
            </a:r>
            <a:r>
              <a:rPr lang="en-US" altLang="vi-VN" sz="2800" b="1" dirty="0" err="1" smtClean="0">
                <a:solidFill>
                  <a:srgbClr val="FF0000"/>
                </a:solidFill>
                <a:latin typeface="Times New Roman" panose="02020603050405020304" pitchFamily="18" charset="0"/>
                <a:cs typeface="Times New Roman" panose="02020603050405020304" pitchFamily="18" charset="0"/>
              </a:rPr>
              <a:t>không</a:t>
            </a:r>
            <a:r>
              <a:rPr lang="en-US" altLang="vi-VN" sz="2800" b="1" dirty="0" smtClean="0">
                <a:solidFill>
                  <a:srgbClr val="FF0000"/>
                </a:solidFill>
                <a:latin typeface="Times New Roman" panose="02020603050405020304" pitchFamily="18" charset="0"/>
                <a:cs typeface="Times New Roman" panose="02020603050405020304" pitchFamily="18" charset="0"/>
              </a:rPr>
              <a:t>?</a:t>
            </a:r>
          </a:p>
          <a:p>
            <a:pPr algn="just"/>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Em</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sẽ</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chọn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những</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hình</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ảnh</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nào</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về</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thầy</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cô</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để</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tạo</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sản</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phẩm</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mĩ</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thuật</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của</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mình</a:t>
            </a:r>
            <a:r>
              <a:rPr lang="en-US" altLang="vi-VN" sz="2800" b="1" dirty="0">
                <a:solidFill>
                  <a:srgbClr val="FF0000"/>
                </a:solidFill>
                <a:latin typeface="Times New Roman" panose="02020603050405020304" pitchFamily="18" charset="0"/>
                <a:cs typeface="Times New Roman" panose="02020603050405020304" pitchFamily="18" charset="0"/>
              </a:rPr>
              <a:t>?</a:t>
            </a:r>
          </a:p>
          <a:p>
            <a:pPr algn="just"/>
            <a:endParaRPr lang="en-US" alt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76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250"/>
                                        <p:tgtEl>
                                          <p:spTgt spid="9">
                                            <p:txEl>
                                              <p:pRg st="1" end="1"/>
                                            </p:txEl>
                                          </p:spTgt>
                                        </p:tgtEl>
                                      </p:cBhvr>
                                    </p:animEffect>
                                    <p:anim calcmode="lin" valueType="num">
                                      <p:cBhvr>
                                        <p:cTn id="15" dur="125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25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250"/>
                                        <p:tgtEl>
                                          <p:spTgt spid="9">
                                            <p:txEl>
                                              <p:pRg st="2" end="2"/>
                                            </p:txEl>
                                          </p:spTgt>
                                        </p:tgtEl>
                                      </p:cBhvr>
                                    </p:animEffect>
                                    <p:anim calcmode="lin" valueType="num">
                                      <p:cBhvr>
                                        <p:cTn id="22" dur="125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25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171EC6-F519-440E-94BB-A7E35FA80E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85750"/>
            <a:ext cx="3505200" cy="1676400"/>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F95C48AD-78DC-41E4-B414-367B754998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61949"/>
            <a:ext cx="2867025" cy="1600201"/>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19F9593E-90A3-430F-8162-3C9BE722F1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2" y="2419350"/>
            <a:ext cx="4072599" cy="25765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Content Placeholder 10">
            <a:extLst>
              <a:ext uri="{FF2B5EF4-FFF2-40B4-BE49-F238E27FC236}">
                <a16:creationId xmlns:a16="http://schemas.microsoft.com/office/drawing/2014/main" id="{390BD320-D3D4-40F2-8518-604B48184B6B}"/>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94599" y="2419350"/>
            <a:ext cx="4377402" cy="25765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55274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F62F54EC-39A3-4703-B9DE-9241D14AFD97}"/>
  <p:tag name="ISPRING_RESOURCE_FOLDER" val="C:\Users\laptop hoangkhuong\Desktop\PHÔI\PHOI\"/>
  <p:tag name="ISPRING_PRESENTATION_PATH" val="C:\Users\laptop hoangkhuong\Desktop\PHÔI\PHOI.pptx"/>
  <p:tag name="ISPRING_PROJECT_VERSION" val="9.3"/>
  <p:tag name="ISPRING_PROJECT_FOLDER_UPDATED" val="1"/>
  <p:tag name="ISPRING_SCREEN_RECS_UPDATED" val="C:\Users\laptop hoangkhuong\Desktop\PHÔI\PHOI\"/>
</p:tagLst>
</file>

<file path=ppt/theme/theme1.xml><?xml version="1.0" encoding="utf-8"?>
<a:theme xmlns:a="http://schemas.openxmlformats.org/drawingml/2006/main" name="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974</TotalTime>
  <Words>499</Words>
  <Application>Microsoft Office PowerPoint</Application>
  <PresentationFormat>On-screen Show (16:9)</PresentationFormat>
  <Paragraphs>54</Paragraphs>
  <Slides>20</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微软雅黑</vt:lpstr>
      <vt:lpstr>宋体</vt:lpstr>
      <vt:lpstr>.VnTime</vt:lpstr>
      <vt:lpstr>Arial</vt:lpstr>
      <vt:lpstr>Calibri</vt:lpstr>
      <vt:lpstr>等线</vt:lpstr>
      <vt:lpstr>Tahoma</vt:lpstr>
      <vt:lpstr>Times New Roman</vt:lpstr>
      <vt:lpstr>Office Theme</vt:lpstr>
      <vt:lpstr>MĨ THUẬT LỚP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hoangkhuong</dc:creator>
  <cp:lastModifiedBy>Admin</cp:lastModifiedBy>
  <cp:revision>85</cp:revision>
  <dcterms:created xsi:type="dcterms:W3CDTF">2021-10-03T03:45:32Z</dcterms:created>
  <dcterms:modified xsi:type="dcterms:W3CDTF">2022-10-31T03:02:46Z</dcterms:modified>
</cp:coreProperties>
</file>