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3" r:id="rId16"/>
    <p:sldId id="274" r:id="rId17"/>
    <p:sldId id="283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97" d="100"/>
          <a:sy n="97" d="100"/>
        </p:scale>
        <p:origin x="4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0550"/>
            <a:ext cx="7191375" cy="40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90550"/>
            <a:ext cx="2971800" cy="444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42950"/>
            <a:ext cx="5779008" cy="409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6750"/>
            <a:ext cx="4303313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42950"/>
            <a:ext cx="637081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6750"/>
            <a:ext cx="311900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750"/>
            <a:ext cx="3061396" cy="4216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42950"/>
            <a:ext cx="2908994" cy="4063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36814"/>
            <a:ext cx="2819400" cy="421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6750"/>
            <a:ext cx="3124200" cy="4249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5349"/>
            <a:ext cx="5818003" cy="388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8" y="742950"/>
            <a:ext cx="6996895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42950"/>
            <a:ext cx="6694538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19150"/>
            <a:ext cx="5235092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66750"/>
            <a:ext cx="2971800" cy="427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90550"/>
            <a:ext cx="3292789" cy="4352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66750"/>
            <a:ext cx="5614586" cy="4293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66750"/>
            <a:ext cx="5049621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0</Words>
  <Application>Microsoft Office PowerPoint</Application>
  <PresentationFormat>On-screen Show (16:9)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47</cp:revision>
  <dcterms:created xsi:type="dcterms:W3CDTF">2021-10-03T03:45:32Z</dcterms:created>
  <dcterms:modified xsi:type="dcterms:W3CDTF">2023-01-16T01:40:52Z</dcterms:modified>
</cp:coreProperties>
</file>