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944" r:id="rId3"/>
    <p:sldId id="257" r:id="rId4"/>
    <p:sldId id="260" r:id="rId5"/>
    <p:sldId id="261" r:id="rId6"/>
    <p:sldId id="280" r:id="rId7"/>
    <p:sldId id="281" r:id="rId8"/>
    <p:sldId id="283" r:id="rId9"/>
    <p:sldId id="267" r:id="rId10"/>
    <p:sldId id="275" r:id="rId11"/>
    <p:sldId id="293" r:id="rId12"/>
    <p:sldId id="296"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8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7D96-4261-4F28-BD45-C03ABCDB883C}"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D7B1-A8D5-4629-BB1D-01430F7C4495}" type="slidenum">
              <a:rPr lang="en-US" smtClean="0"/>
              <a:t>‹#›</a:t>
            </a:fld>
            <a:endParaRPr lang="en-US"/>
          </a:p>
        </p:txBody>
      </p:sp>
    </p:spTree>
    <p:extLst>
      <p:ext uri="{BB962C8B-B14F-4D97-AF65-F5344CB8AC3E}">
        <p14:creationId xmlns:p14="http://schemas.microsoft.com/office/powerpoint/2010/main" val="51514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CA0D5E-D873-461B-BC87-5A6ABF2C0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AA06DF7-BA6F-4E05-A54F-C7926E81B9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1A0699-7BF5-4022-988F-84A1B136ACF2}"/>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7C816552-C82D-47A0-9B12-FF45B08A6A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C7678A9-41E2-496D-8F4D-337377BAFB21}"/>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306074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C7BD4-D003-4193-BBD3-C72A105CF1B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4C7AD-E1E6-4D36-AB25-2918480D65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2051EE-3BF2-4364-B376-2EF446CBDCBE}"/>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DB3227EC-AF84-4228-B024-225DC51ED4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DE6F87A-E846-4BD5-84AF-EC64F8B95CC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40444896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1FF5A81-31DA-4AF1-83B4-1B3C4405D88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616135-A943-42A2-B08F-BF863C74486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CBFDF3-07A5-474C-9CA3-B306A65347FC}"/>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F5E30C78-1F12-47F2-97F5-870D15C24F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311E40-64AF-43D8-8AEC-80CE959617E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7737120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09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808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878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3068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75582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69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26972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AAE18-5E3D-4F27-B73B-D24487B070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26AD75-12FD-4D75-958D-599B5101F03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4C8247-4BF3-4E46-9984-2969F9F80B6B}"/>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84A3227A-E87A-439B-9F16-26B7BDED5F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C9E32D-1840-4243-AEB1-47544283427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05115304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7295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837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3269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434DC-8C2D-4EC5-97E1-34C134B734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6BB20A-4B94-4B7D-AA15-184B7DE01D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D48A10-7A73-4FBF-BF47-60593A6CE21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269753D1-914C-451B-A43E-98D27E5DBA2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E5D87F-1CA6-4C75-B4A3-BE690A7BD78A}"/>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3262062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8E75D-8978-445B-AF3B-F8126C8A55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22DB7E-1398-443F-B9FC-50F3D6FB37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4FB926-C733-4608-A8F0-2EBAB5F6379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2605C79-447E-49A2-9103-E409628BEC69}"/>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04C60EA9-3673-4697-A5DF-65A9A5BDE36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5617A-0DC2-4746-B1A8-30EEB9D808F5}"/>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1585529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9481C-E5E0-480F-B54F-EEC371AA418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68ED4E-94D3-419A-8A7D-69652086A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09878A-3FC6-4694-A046-142405C708A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0DD568-104B-43AE-83D4-0CC6EBB2E6B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36FF974-003D-4F6D-9302-775B7AAF025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568ED03-2103-4E57-9DC4-DA48AD71188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8" name="页脚占位符 7">
            <a:extLst>
              <a:ext uri="{FF2B5EF4-FFF2-40B4-BE49-F238E27FC236}">
                <a16:creationId xmlns:a16="http://schemas.microsoft.com/office/drawing/2014/main" id="{D6A918B1-55A7-4C9C-8E39-6658222D560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1AA53E4-A01D-4369-8B8D-3C1A0494C9E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600137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D44F0E-2AE0-4C06-A73C-5A9F570829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5CCB9B0-0C9D-4C64-93F5-F263F334BA0A}"/>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4" name="页脚占位符 3">
            <a:extLst>
              <a:ext uri="{FF2B5EF4-FFF2-40B4-BE49-F238E27FC236}">
                <a16:creationId xmlns:a16="http://schemas.microsoft.com/office/drawing/2014/main" id="{DD57BCBB-337A-484B-A7BC-4AC3A094FF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1489238-0D5D-4170-8F22-CA78A4388CB6}"/>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347217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0ABCF45-FD2F-435D-A150-7EE2A4C4EC9D}"/>
              </a:ext>
            </a:extLst>
          </p:cNvPr>
          <p:cNvSpPr/>
          <p:nvPr userDrawn="1"/>
        </p:nvSpPr>
        <p:spPr>
          <a:xfrm>
            <a:off x="0" y="855407"/>
            <a:ext cx="12192000" cy="600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1128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AE5FA-02AC-4942-960D-7DF636554D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7BEFCB-B36B-41EA-9D06-5A7B31AEFC0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DFBA22-7CCE-4179-BA8C-05AA9FEC8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81BA4B-0823-4F50-A445-99F924379187}"/>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EDDCEDEF-86A4-45F9-BADF-4DD4FFBA37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A59523-EF0C-4903-8098-75893DC5FD60}"/>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492873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3F6D5-11DD-4145-A9E3-1CF602D53E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A82EAA-17DA-416C-8978-3C281CA26A0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15B7404-4E30-4E24-AFA7-2B9D891FA8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108704-5FC7-431C-9BCD-1E27617DE136}"/>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F1341A02-1598-4195-B86D-793384CD87B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7B6E48C-7680-496D-85E7-7AA5C1CCD358}"/>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8082348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D262E8F6-4A27-E0E2-8357-A946D424C0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1126" y="76199"/>
            <a:ext cx="1228725" cy="1228725"/>
          </a:xfrm>
          <a:prstGeom prst="rect">
            <a:avLst/>
          </a:prstGeom>
        </p:spPr>
      </p:pic>
    </p:spTree>
    <p:extLst>
      <p:ext uri="{BB962C8B-B14F-4D97-AF65-F5344CB8AC3E}">
        <p14:creationId xmlns:p14="http://schemas.microsoft.com/office/powerpoint/2010/main" val="238961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2506352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9DF862-9F4D-5685-5D4C-25040F4B8EB6}"/>
              </a:ext>
            </a:extLst>
          </p:cNvPr>
          <p:cNvPicPr>
            <a:picLocks noChangeAspect="1"/>
          </p:cNvPicPr>
          <p:nvPr/>
        </p:nvPicPr>
        <p:blipFill>
          <a:blip r:embed="rId3"/>
          <a:stretch>
            <a:fillRect/>
          </a:stretch>
        </p:blipFill>
        <p:spPr>
          <a:xfrm>
            <a:off x="0" y="21248"/>
            <a:ext cx="4947920" cy="6836752"/>
          </a:xfrm>
          <a:prstGeom prst="rect">
            <a:avLst/>
          </a:prstGeom>
        </p:spPr>
      </p:pic>
      <p:pic>
        <p:nvPicPr>
          <p:cNvPr id="9" name="Picture 8">
            <a:extLst>
              <a:ext uri="{FF2B5EF4-FFF2-40B4-BE49-F238E27FC236}">
                <a16:creationId xmlns:a16="http://schemas.microsoft.com/office/drawing/2014/main" id="{459E4A91-982D-52F5-DB16-FE955272E897}"/>
              </a:ext>
            </a:extLst>
          </p:cNvPr>
          <p:cNvPicPr>
            <a:picLocks noChangeAspect="1"/>
          </p:cNvPicPr>
          <p:nvPr/>
        </p:nvPicPr>
        <p:blipFill>
          <a:blip r:embed="rId4"/>
          <a:stretch>
            <a:fillRect/>
          </a:stretch>
        </p:blipFill>
        <p:spPr>
          <a:xfrm>
            <a:off x="4761042" y="1482706"/>
            <a:ext cx="7260965"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2857501" y="647479"/>
            <a:ext cx="8877300" cy="2084703"/>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3267075" y="813837"/>
            <a:ext cx="8162925"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Vòng nguyệt quế: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vòng được kết bằng lá cây nguyệt quế, dùng để tặng người chiến thắng.</a:t>
            </a:r>
          </a:p>
        </p:txBody>
      </p:sp>
      <p:pic>
        <p:nvPicPr>
          <p:cNvPr id="1026" name="Picture 2" descr="Vòng nguyệt quế KN110">
            <a:extLst>
              <a:ext uri="{FF2B5EF4-FFF2-40B4-BE49-F238E27FC236}">
                <a16:creationId xmlns:a16="http://schemas.microsoft.com/office/drawing/2014/main" id="{DE804C80-8190-91BE-8AAE-181F7F70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430" y="2886075"/>
            <a:ext cx="3540019"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81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3200400" y="514129"/>
            <a:ext cx="8991600" cy="1105121"/>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3438526" y="718587"/>
            <a:ext cx="9391650" cy="645917"/>
          </a:xfrm>
          <a:prstGeom prst="rect">
            <a:avLst/>
          </a:prstGeom>
          <a:noFill/>
        </p:spPr>
        <p:txBody>
          <a:bodyPr wrap="square" lIns="91028" tIns="45515" rIns="91028" bIns="45515">
            <a:spAutoFit/>
          </a:bodyPr>
          <a:lstStyle/>
          <a:p>
            <a:pPr lvl="0"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Hữu nghị: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 hệ) thân thiết giữa các nước.</a:t>
            </a:r>
            <a:endPar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22" name="Picture 2" descr="Chuyến thăm tiếp tục khẳng định tình hữu nghị đoàn kết Việt Nam – Campuchia">
            <a:extLst>
              <a:ext uri="{FF2B5EF4-FFF2-40B4-BE49-F238E27FC236}">
                <a16:creationId xmlns:a16="http://schemas.microsoft.com/office/drawing/2014/main" id="{A9D834DC-1B6F-B943-F114-F2F9F7378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1957388"/>
            <a:ext cx="6715125" cy="42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48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arn(inVertical)">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3DEEE52-492F-870F-3805-CB7D53656CC0}"/>
              </a:ext>
            </a:extLst>
          </p:cNvPr>
          <p:cNvSpPr/>
          <p:nvPr/>
        </p:nvSpPr>
        <p:spPr>
          <a:xfrm>
            <a:off x="857250" y="2392089"/>
            <a:ext cx="10487025" cy="33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2060"/>
                </a:solidFill>
                <a:effectLst/>
                <a:latin typeface="Calibri" panose="020F0502020204030204" pitchFamily="34" charset="0"/>
                <a:cs typeface="Calibri" panose="020F0502020204030204" pitchFamily="34" charset="0"/>
              </a:rPr>
              <a:t>Bài đọc cho biết những thông tin về Đại hội thể thao Ô-lim-pích (thời gian, địa điểm tổ chức, các môn thể thao trong Đại hội,…) và ý nghĩa của ngọn lửa Ô-lim-pích. Qua đó ta thấy được rằng thể thao có khả năng kết nối con người trên thế giới với nhau, đem lại không khí hòa bình, hữu nghị trên thế giới,… </a:t>
            </a:r>
            <a:endParaRPr lang="en-US" sz="3200" b="1" dirty="0">
              <a:solidFill>
                <a:srgbClr val="00206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6A962C6-2931-BC73-669A-375978E8F6BB}"/>
              </a:ext>
            </a:extLst>
          </p:cNvPr>
          <p:cNvPicPr>
            <a:picLocks noChangeAspect="1"/>
          </p:cNvPicPr>
          <p:nvPr/>
        </p:nvPicPr>
        <p:blipFill>
          <a:blip r:embed="rId3"/>
          <a:stretch>
            <a:fillRect/>
          </a:stretch>
        </p:blipFill>
        <p:spPr>
          <a:xfrm>
            <a:off x="3141852" y="968449"/>
            <a:ext cx="5889246" cy="1225402"/>
          </a:xfrm>
          <a:prstGeom prst="rect">
            <a:avLst/>
          </a:prstGeom>
        </p:spPr>
      </p:pic>
    </p:spTree>
    <p:extLst>
      <p:ext uri="{BB962C8B-B14F-4D97-AF65-F5344CB8AC3E}">
        <p14:creationId xmlns:p14="http://schemas.microsoft.com/office/powerpoint/2010/main" val="402552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FDF8EBD-67FF-48D9-BFDB-031899BAE009}"/>
              </a:ext>
            </a:extLst>
          </p:cNvPr>
          <p:cNvGrpSpPr/>
          <p:nvPr/>
        </p:nvGrpSpPr>
        <p:grpSpPr>
          <a:xfrm>
            <a:off x="0" y="0"/>
            <a:ext cx="12192000" cy="6858000"/>
            <a:chOff x="0" y="0"/>
            <a:chExt cx="12192000" cy="6858000"/>
          </a:xfrm>
        </p:grpSpPr>
        <p:pic>
          <p:nvPicPr>
            <p:cNvPr id="6" name="图片 5" descr="卡通人物&#10;&#10;中度可信度描述已自动生成">
              <a:extLst>
                <a:ext uri="{FF2B5EF4-FFF2-40B4-BE49-F238E27FC236}">
                  <a16:creationId xmlns:a16="http://schemas.microsoft.com/office/drawing/2014/main" id="{057423EA-3EBE-4DEC-B84E-561D341E6C26}"/>
                </a:ext>
              </a:extLst>
            </p:cNvPr>
            <p:cNvPicPr>
              <a:picLocks noChangeAspect="1"/>
            </p:cNvPicPr>
            <p:nvPr/>
          </p:nvPicPr>
          <p:blipFill rotWithShape="1">
            <a:blip r:embed="rId2">
              <a:extLst>
                <a:ext uri="{28A0092B-C50C-407E-A947-70E740481C1C}">
                  <a14:useLocalDpi xmlns:a14="http://schemas.microsoft.com/office/drawing/2010/main" val="0"/>
                </a:ext>
              </a:extLst>
            </a:blip>
            <a:srcRect t="15000" b="626"/>
            <a:stretch/>
          </p:blipFill>
          <p:spPr>
            <a:xfrm>
              <a:off x="0" y="0"/>
              <a:ext cx="12192000" cy="6858000"/>
            </a:xfrm>
            <a:prstGeom prst="rect">
              <a:avLst/>
            </a:prstGeom>
          </p:spPr>
        </p:pic>
        <p:pic>
          <p:nvPicPr>
            <p:cNvPr id="7" name="图片 6" descr="徽标&#10;&#10;描述已自动生成">
              <a:extLst>
                <a:ext uri="{FF2B5EF4-FFF2-40B4-BE49-F238E27FC236}">
                  <a16:creationId xmlns:a16="http://schemas.microsoft.com/office/drawing/2014/main" id="{08132269-A8C5-4984-9916-652BC7B893CE}"/>
                </a:ext>
              </a:extLst>
            </p:cNvPr>
            <p:cNvPicPr>
              <a:picLocks noChangeAspect="1"/>
            </p:cNvPicPr>
            <p:nvPr/>
          </p:nvPicPr>
          <p:blipFill rotWithShape="1">
            <a:blip r:embed="rId3">
              <a:extLst>
                <a:ext uri="{28A0092B-C50C-407E-A947-70E740481C1C}">
                  <a14:useLocalDpi xmlns:a14="http://schemas.microsoft.com/office/drawing/2010/main" val="0"/>
                </a:ext>
              </a:extLst>
            </a:blip>
            <a:srcRect l="26567" r="26567" b="57299"/>
            <a:stretch/>
          </p:blipFill>
          <p:spPr>
            <a:xfrm>
              <a:off x="6868818" y="239844"/>
              <a:ext cx="1513608" cy="1379094"/>
            </a:xfrm>
            <a:prstGeom prst="rect">
              <a:avLst/>
            </a:prstGeom>
          </p:spPr>
        </p:pic>
      </p:grpSp>
      <p:pic>
        <p:nvPicPr>
          <p:cNvPr id="3" name="Picture 2">
            <a:extLst>
              <a:ext uri="{FF2B5EF4-FFF2-40B4-BE49-F238E27FC236}">
                <a16:creationId xmlns:a16="http://schemas.microsoft.com/office/drawing/2014/main" id="{69A7AC24-25EA-A822-282F-33011E21844C}"/>
              </a:ext>
            </a:extLst>
          </p:cNvPr>
          <p:cNvPicPr>
            <a:picLocks noChangeAspect="1"/>
          </p:cNvPicPr>
          <p:nvPr/>
        </p:nvPicPr>
        <p:blipFill>
          <a:blip r:embed="rId4"/>
          <a:stretch>
            <a:fillRect/>
          </a:stretch>
        </p:blipFill>
        <p:spPr>
          <a:xfrm>
            <a:off x="2334627" y="211785"/>
            <a:ext cx="3255546" cy="1176630"/>
          </a:xfrm>
          <a:prstGeom prst="rect">
            <a:avLst/>
          </a:prstGeom>
        </p:spPr>
      </p:pic>
      <p:pic>
        <p:nvPicPr>
          <p:cNvPr id="9" name="Picture 8">
            <a:extLst>
              <a:ext uri="{FF2B5EF4-FFF2-40B4-BE49-F238E27FC236}">
                <a16:creationId xmlns:a16="http://schemas.microsoft.com/office/drawing/2014/main" id="{A03DD80F-88EE-1DC0-59F7-0766235A9CCA}"/>
              </a:ext>
            </a:extLst>
          </p:cNvPr>
          <p:cNvPicPr>
            <a:picLocks noChangeAspect="1"/>
          </p:cNvPicPr>
          <p:nvPr/>
        </p:nvPicPr>
        <p:blipFill>
          <a:blip r:embed="rId5"/>
          <a:stretch>
            <a:fillRect/>
          </a:stretch>
        </p:blipFill>
        <p:spPr>
          <a:xfrm rot="19714347">
            <a:off x="177442" y="915895"/>
            <a:ext cx="2426418" cy="682811"/>
          </a:xfrm>
          <a:prstGeom prst="rect">
            <a:avLst/>
          </a:prstGeom>
        </p:spPr>
      </p:pic>
      <p:pic>
        <p:nvPicPr>
          <p:cNvPr id="10" name="Picture 9">
            <a:extLst>
              <a:ext uri="{FF2B5EF4-FFF2-40B4-BE49-F238E27FC236}">
                <a16:creationId xmlns:a16="http://schemas.microsoft.com/office/drawing/2014/main" id="{AB3EE9D4-B0F1-F112-82DC-86B0D54B4848}"/>
              </a:ext>
            </a:extLst>
          </p:cNvPr>
          <p:cNvPicPr>
            <a:picLocks noChangeAspect="1"/>
          </p:cNvPicPr>
          <p:nvPr/>
        </p:nvPicPr>
        <p:blipFill>
          <a:blip r:embed="rId6"/>
          <a:stretch>
            <a:fillRect/>
          </a:stretch>
        </p:blipFill>
        <p:spPr>
          <a:xfrm>
            <a:off x="719794" y="1160417"/>
            <a:ext cx="6828112" cy="2517866"/>
          </a:xfrm>
          <a:prstGeom prst="rect">
            <a:avLst/>
          </a:prstGeom>
        </p:spPr>
      </p:pic>
    </p:spTree>
    <p:extLst>
      <p:ext uri="{BB962C8B-B14F-4D97-AF65-F5344CB8AC3E}">
        <p14:creationId xmlns:p14="http://schemas.microsoft.com/office/powerpoint/2010/main" val="1096034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pic>
        <p:nvPicPr>
          <p:cNvPr id="1026" name="Picture 2" descr="Đuổi hình bắt chữ | Đuổi hình bắt chữ Wiki | Fandom">
            <a:extLst>
              <a:ext uri="{FF2B5EF4-FFF2-40B4-BE49-F238E27FC236}">
                <a16:creationId xmlns:a16="http://schemas.microsoft.com/office/drawing/2014/main" id="{80D2807F-019F-B520-33A3-1310D7161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218" y="1881188"/>
            <a:ext cx="7029757" cy="3824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C7D3491-F1F2-A193-5B65-AF6303A84DF7}"/>
              </a:ext>
            </a:extLst>
          </p:cNvPr>
          <p:cNvPicPr>
            <a:picLocks noChangeAspect="1"/>
          </p:cNvPicPr>
          <p:nvPr/>
        </p:nvPicPr>
        <p:blipFill>
          <a:blip r:embed="rId4"/>
          <a:stretch>
            <a:fillRect/>
          </a:stretch>
        </p:blipFill>
        <p:spPr>
          <a:xfrm>
            <a:off x="4365660" y="0"/>
            <a:ext cx="5041829" cy="2353260"/>
          </a:xfrm>
          <a:prstGeom prst="rect">
            <a:avLst/>
          </a:prstGeom>
        </p:spPr>
      </p:pic>
    </p:spTree>
    <p:extLst>
      <p:ext uri="{BB962C8B-B14F-4D97-AF65-F5344CB8AC3E}">
        <p14:creationId xmlns:p14="http://schemas.microsoft.com/office/powerpoint/2010/main" val="420396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E50ED-21B2-4C9B-9565-5F01C0D2EA65}"/>
              </a:ext>
            </a:extLst>
          </p:cNvPr>
          <p:cNvPicPr>
            <a:picLocks noChangeAspect="1"/>
          </p:cNvPicPr>
          <p:nvPr/>
        </p:nvPicPr>
        <p:blipFill>
          <a:blip r:embed="rId3"/>
          <a:stretch>
            <a:fillRect/>
          </a:stretch>
        </p:blipFill>
        <p:spPr>
          <a:xfrm>
            <a:off x="1371600" y="847725"/>
            <a:ext cx="8991600" cy="4991100"/>
          </a:xfrm>
          <a:prstGeom prst="rect">
            <a:avLst/>
          </a:prstGeom>
        </p:spPr>
      </p:pic>
      <p:sp>
        <p:nvSpPr>
          <p:cNvPr id="4" name="Rectangle: Rounded Corners 3">
            <a:extLst>
              <a:ext uri="{FF2B5EF4-FFF2-40B4-BE49-F238E27FC236}">
                <a16:creationId xmlns:a16="http://schemas.microsoft.com/office/drawing/2014/main" id="{900CCAA3-45BE-ECE1-969C-2079B72F65A8}"/>
              </a:ext>
            </a:extLst>
          </p:cNvPr>
          <p:cNvSpPr/>
          <p:nvPr/>
        </p:nvSpPr>
        <p:spPr>
          <a:xfrm>
            <a:off x="3686175" y="5770774"/>
            <a:ext cx="3829050"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Bóng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65154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00811-9DE5-E35A-3816-BC2BA973D5CE}"/>
              </a:ext>
            </a:extLst>
          </p:cNvPr>
          <p:cNvPicPr>
            <a:picLocks noChangeAspect="1"/>
          </p:cNvPicPr>
          <p:nvPr/>
        </p:nvPicPr>
        <p:blipFill>
          <a:blip r:embed="rId3"/>
          <a:stretch>
            <a:fillRect/>
          </a:stretch>
        </p:blipFill>
        <p:spPr>
          <a:xfrm>
            <a:off x="1495425" y="933450"/>
            <a:ext cx="8724900" cy="4933950"/>
          </a:xfrm>
          <a:prstGeom prst="rect">
            <a:avLst/>
          </a:prstGeom>
        </p:spPr>
      </p:pic>
      <p:sp>
        <p:nvSpPr>
          <p:cNvPr id="6" name="Rectangle: Rounded Corners 5">
            <a:extLst>
              <a:ext uri="{FF2B5EF4-FFF2-40B4-BE49-F238E27FC236}">
                <a16:creationId xmlns:a16="http://schemas.microsoft.com/office/drawing/2014/main" id="{BB4DFA55-95B1-3CD1-CB0C-BBD403780EA8}"/>
              </a:ext>
            </a:extLst>
          </p:cNvPr>
          <p:cNvSpPr/>
          <p:nvPr/>
        </p:nvSpPr>
        <p:spPr>
          <a:xfrm>
            <a:off x="4314825" y="5789824"/>
            <a:ext cx="3829050"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lông</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269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5781F-7B8F-518A-FA2D-C6005C38AB91}"/>
              </a:ext>
            </a:extLst>
          </p:cNvPr>
          <p:cNvPicPr>
            <a:picLocks noChangeAspect="1"/>
          </p:cNvPicPr>
          <p:nvPr/>
        </p:nvPicPr>
        <p:blipFill>
          <a:blip r:embed="rId3"/>
          <a:stretch>
            <a:fillRect/>
          </a:stretch>
        </p:blipFill>
        <p:spPr>
          <a:xfrm>
            <a:off x="1714500" y="957262"/>
            <a:ext cx="8991600" cy="5248275"/>
          </a:xfrm>
          <a:prstGeom prst="rect">
            <a:avLst/>
          </a:prstGeom>
        </p:spPr>
      </p:pic>
      <p:sp>
        <p:nvSpPr>
          <p:cNvPr id="4" name="Rectangle: Rounded Corners 3">
            <a:extLst>
              <a:ext uri="{FF2B5EF4-FFF2-40B4-BE49-F238E27FC236}">
                <a16:creationId xmlns:a16="http://schemas.microsoft.com/office/drawing/2014/main" id="{0EE7D5EB-5272-1B2C-088B-3455E3F93A28}"/>
              </a:ext>
            </a:extLst>
          </p:cNvPr>
          <p:cNvSpPr/>
          <p:nvPr/>
        </p:nvSpPr>
        <p:spPr>
          <a:xfrm>
            <a:off x="4314825" y="5789824"/>
            <a:ext cx="3829050"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Quần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vợt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7973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1DF495-0083-A0EF-CB0E-61B981090BC5}"/>
              </a:ext>
            </a:extLst>
          </p:cNvPr>
          <p:cNvPicPr>
            <a:picLocks noChangeAspect="1"/>
          </p:cNvPicPr>
          <p:nvPr/>
        </p:nvPicPr>
        <p:blipFill>
          <a:blip r:embed="rId3"/>
          <a:stretch>
            <a:fillRect/>
          </a:stretch>
        </p:blipFill>
        <p:spPr>
          <a:xfrm>
            <a:off x="0" y="1852254"/>
            <a:ext cx="7584081" cy="3877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peech Bubble: Rectangle with Corners Rounded 10">
            <a:extLst>
              <a:ext uri="{FF2B5EF4-FFF2-40B4-BE49-F238E27FC236}">
                <a16:creationId xmlns:a16="http://schemas.microsoft.com/office/drawing/2014/main" id="{0D204B5E-A177-B145-C6F4-0BFCCCE57AB9}"/>
              </a:ext>
            </a:extLst>
          </p:cNvPr>
          <p:cNvSpPr/>
          <p:nvPr/>
        </p:nvSpPr>
        <p:spPr>
          <a:xfrm>
            <a:off x="7267575" y="447675"/>
            <a:ext cx="4924425" cy="1457325"/>
          </a:xfrm>
          <a:custGeom>
            <a:avLst/>
            <a:gdLst>
              <a:gd name="connsiteX0" fmla="*/ 0 w 4924425"/>
              <a:gd name="connsiteY0" fmla="*/ 242892 h 1457325"/>
              <a:gd name="connsiteX1" fmla="*/ 242892 w 4924425"/>
              <a:gd name="connsiteY1" fmla="*/ 0 h 1457325"/>
              <a:gd name="connsiteX2" fmla="*/ 820738 w 4924425"/>
              <a:gd name="connsiteY2" fmla="*/ 0 h 1457325"/>
              <a:gd name="connsiteX3" fmla="*/ 820738 w 4924425"/>
              <a:gd name="connsiteY3" fmla="*/ 0 h 1457325"/>
              <a:gd name="connsiteX4" fmla="*/ 2051844 w 4924425"/>
              <a:gd name="connsiteY4" fmla="*/ 0 h 1457325"/>
              <a:gd name="connsiteX5" fmla="*/ 4681533 w 4924425"/>
              <a:gd name="connsiteY5" fmla="*/ 0 h 1457325"/>
              <a:gd name="connsiteX6" fmla="*/ 4924425 w 4924425"/>
              <a:gd name="connsiteY6" fmla="*/ 242892 h 1457325"/>
              <a:gd name="connsiteX7" fmla="*/ 4924425 w 4924425"/>
              <a:gd name="connsiteY7" fmla="*/ 242888 h 1457325"/>
              <a:gd name="connsiteX8" fmla="*/ 4924425 w 4924425"/>
              <a:gd name="connsiteY8" fmla="*/ 242888 h 1457325"/>
              <a:gd name="connsiteX9" fmla="*/ 4924425 w 4924425"/>
              <a:gd name="connsiteY9" fmla="*/ 607219 h 1457325"/>
              <a:gd name="connsiteX10" fmla="*/ 4924425 w 4924425"/>
              <a:gd name="connsiteY10" fmla="*/ 1214433 h 1457325"/>
              <a:gd name="connsiteX11" fmla="*/ 4681533 w 4924425"/>
              <a:gd name="connsiteY11" fmla="*/ 1457325 h 1457325"/>
              <a:gd name="connsiteX12" fmla="*/ 2051844 w 4924425"/>
              <a:gd name="connsiteY12" fmla="*/ 1457325 h 1457325"/>
              <a:gd name="connsiteX13" fmla="*/ 820738 w 4924425"/>
              <a:gd name="connsiteY13" fmla="*/ 1457325 h 1457325"/>
              <a:gd name="connsiteX14" fmla="*/ 820738 w 4924425"/>
              <a:gd name="connsiteY14" fmla="*/ 1457325 h 1457325"/>
              <a:gd name="connsiteX15" fmla="*/ 242892 w 4924425"/>
              <a:gd name="connsiteY15" fmla="*/ 1457325 h 1457325"/>
              <a:gd name="connsiteX16" fmla="*/ 0 w 4924425"/>
              <a:gd name="connsiteY16" fmla="*/ 1214433 h 1457325"/>
              <a:gd name="connsiteX17" fmla="*/ 0 w 4924425"/>
              <a:gd name="connsiteY17" fmla="*/ 607219 h 1457325"/>
              <a:gd name="connsiteX18" fmla="*/ -503522 w 4924425"/>
              <a:gd name="connsiteY18" fmla="*/ 612776 h 1457325"/>
              <a:gd name="connsiteX19" fmla="*/ 0 w 4924425"/>
              <a:gd name="connsiteY19" fmla="*/ 242888 h 1457325"/>
              <a:gd name="connsiteX20" fmla="*/ 0 w 4924425"/>
              <a:gd name="connsiteY20" fmla="*/ 242892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4425" h="1457325" fill="none" extrusionOk="0">
                <a:moveTo>
                  <a:pt x="0" y="242892"/>
                </a:moveTo>
                <a:cubicBezTo>
                  <a:pt x="-21299" y="118077"/>
                  <a:pt x="133250" y="2963"/>
                  <a:pt x="242892" y="0"/>
                </a:cubicBezTo>
                <a:cubicBezTo>
                  <a:pt x="492664" y="7127"/>
                  <a:pt x="617928" y="-21418"/>
                  <a:pt x="820738" y="0"/>
                </a:cubicBezTo>
                <a:lnTo>
                  <a:pt x="820738" y="0"/>
                </a:lnTo>
                <a:cubicBezTo>
                  <a:pt x="1118775" y="96553"/>
                  <a:pt x="1619514" y="34573"/>
                  <a:pt x="2051844" y="0"/>
                </a:cubicBezTo>
                <a:cubicBezTo>
                  <a:pt x="2819176" y="-157665"/>
                  <a:pt x="3449292" y="-122053"/>
                  <a:pt x="4681533" y="0"/>
                </a:cubicBezTo>
                <a:cubicBezTo>
                  <a:pt x="4809909" y="-13303"/>
                  <a:pt x="4919968" y="131676"/>
                  <a:pt x="4924425" y="242892"/>
                </a:cubicBezTo>
                <a:lnTo>
                  <a:pt x="4924425" y="242888"/>
                </a:lnTo>
                <a:lnTo>
                  <a:pt x="4924425" y="242888"/>
                </a:lnTo>
                <a:cubicBezTo>
                  <a:pt x="4913136" y="314891"/>
                  <a:pt x="4932558" y="435211"/>
                  <a:pt x="4924425" y="607219"/>
                </a:cubicBezTo>
                <a:cubicBezTo>
                  <a:pt x="4946021" y="873246"/>
                  <a:pt x="4904180" y="1004173"/>
                  <a:pt x="4924425" y="1214433"/>
                </a:cubicBezTo>
                <a:cubicBezTo>
                  <a:pt x="4945445" y="1335285"/>
                  <a:pt x="4806880" y="1437899"/>
                  <a:pt x="4681533" y="1457325"/>
                </a:cubicBezTo>
                <a:cubicBezTo>
                  <a:pt x="3496912" y="1310256"/>
                  <a:pt x="3023997" y="1322065"/>
                  <a:pt x="2051844" y="1457325"/>
                </a:cubicBezTo>
                <a:cubicBezTo>
                  <a:pt x="1481755" y="1559046"/>
                  <a:pt x="1067660" y="1494773"/>
                  <a:pt x="820738" y="1457325"/>
                </a:cubicBezTo>
                <a:lnTo>
                  <a:pt x="820738" y="1457325"/>
                </a:lnTo>
                <a:cubicBezTo>
                  <a:pt x="722651" y="1425515"/>
                  <a:pt x="453483" y="1435690"/>
                  <a:pt x="242892" y="1457325"/>
                </a:cubicBezTo>
                <a:cubicBezTo>
                  <a:pt x="104868" y="1459742"/>
                  <a:pt x="14521" y="1348923"/>
                  <a:pt x="0" y="1214433"/>
                </a:cubicBezTo>
                <a:cubicBezTo>
                  <a:pt x="-45906" y="1072114"/>
                  <a:pt x="12623" y="882507"/>
                  <a:pt x="0" y="607219"/>
                </a:cubicBezTo>
                <a:cubicBezTo>
                  <a:pt x="-153375" y="636098"/>
                  <a:pt x="-401275" y="619160"/>
                  <a:pt x="-503522" y="612776"/>
                </a:cubicBezTo>
                <a:cubicBezTo>
                  <a:pt x="-415689" y="613122"/>
                  <a:pt x="-73360" y="354861"/>
                  <a:pt x="0" y="242888"/>
                </a:cubicBezTo>
                <a:lnTo>
                  <a:pt x="0" y="242892"/>
                </a:lnTo>
                <a:close/>
              </a:path>
              <a:path w="4924425" h="1457325" stroke="0" extrusionOk="0">
                <a:moveTo>
                  <a:pt x="0" y="242892"/>
                </a:moveTo>
                <a:cubicBezTo>
                  <a:pt x="22286" y="100702"/>
                  <a:pt x="114089" y="3107"/>
                  <a:pt x="242892" y="0"/>
                </a:cubicBezTo>
                <a:cubicBezTo>
                  <a:pt x="431124" y="43055"/>
                  <a:pt x="671379" y="-16121"/>
                  <a:pt x="820738" y="0"/>
                </a:cubicBezTo>
                <a:lnTo>
                  <a:pt x="820738" y="0"/>
                </a:lnTo>
                <a:cubicBezTo>
                  <a:pt x="1055813" y="-37858"/>
                  <a:pt x="1600876" y="71341"/>
                  <a:pt x="2051844" y="0"/>
                </a:cubicBezTo>
                <a:cubicBezTo>
                  <a:pt x="2738178" y="-50308"/>
                  <a:pt x="3683033" y="-85446"/>
                  <a:pt x="4681533" y="0"/>
                </a:cubicBezTo>
                <a:cubicBezTo>
                  <a:pt x="4821960" y="-14624"/>
                  <a:pt x="4926448" y="130516"/>
                  <a:pt x="4924425" y="242892"/>
                </a:cubicBezTo>
                <a:lnTo>
                  <a:pt x="4924425" y="242888"/>
                </a:lnTo>
                <a:lnTo>
                  <a:pt x="4924425" y="242888"/>
                </a:lnTo>
                <a:cubicBezTo>
                  <a:pt x="4928549" y="395063"/>
                  <a:pt x="4944219" y="484229"/>
                  <a:pt x="4924425" y="607219"/>
                </a:cubicBezTo>
                <a:cubicBezTo>
                  <a:pt x="4906268" y="892488"/>
                  <a:pt x="4917786" y="982837"/>
                  <a:pt x="4924425" y="1214433"/>
                </a:cubicBezTo>
                <a:cubicBezTo>
                  <a:pt x="4937272" y="1345370"/>
                  <a:pt x="4814521" y="1471561"/>
                  <a:pt x="4681533" y="1457325"/>
                </a:cubicBezTo>
                <a:cubicBezTo>
                  <a:pt x="3774581" y="1505357"/>
                  <a:pt x="3295103" y="1495475"/>
                  <a:pt x="2051844" y="1457325"/>
                </a:cubicBezTo>
                <a:cubicBezTo>
                  <a:pt x="1527663" y="1437395"/>
                  <a:pt x="1317508" y="1549752"/>
                  <a:pt x="820738" y="1457325"/>
                </a:cubicBezTo>
                <a:lnTo>
                  <a:pt x="820738" y="1457325"/>
                </a:lnTo>
                <a:cubicBezTo>
                  <a:pt x="622645" y="1461757"/>
                  <a:pt x="449172" y="1494533"/>
                  <a:pt x="242892" y="1457325"/>
                </a:cubicBezTo>
                <a:cubicBezTo>
                  <a:pt x="106374" y="1453123"/>
                  <a:pt x="-5065" y="1345204"/>
                  <a:pt x="0" y="1214433"/>
                </a:cubicBezTo>
                <a:cubicBezTo>
                  <a:pt x="31593" y="929690"/>
                  <a:pt x="25165" y="879175"/>
                  <a:pt x="0" y="607219"/>
                </a:cubicBezTo>
                <a:cubicBezTo>
                  <a:pt x="-78698" y="578411"/>
                  <a:pt x="-263283" y="618226"/>
                  <a:pt x="-503522" y="612776"/>
                </a:cubicBezTo>
                <a:cubicBezTo>
                  <a:pt x="-409157" y="494480"/>
                  <a:pt x="-242220" y="353387"/>
                  <a:pt x="0" y="242888"/>
                </a:cubicBezTo>
                <a:lnTo>
                  <a:pt x="0" y="242892"/>
                </a:ln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a:rPr>
              <a:t>Em biết cờ của những nước nào trong bức tranh dưới đây? </a:t>
            </a:r>
          </a:p>
        </p:txBody>
      </p:sp>
      <p:sp>
        <p:nvSpPr>
          <p:cNvPr id="13" name="TextBox 12">
            <a:extLst>
              <a:ext uri="{FF2B5EF4-FFF2-40B4-BE49-F238E27FC236}">
                <a16:creationId xmlns:a16="http://schemas.microsoft.com/office/drawing/2014/main" id="{4F71D486-8405-A3CB-973C-B1C3DD10F06A}"/>
              </a:ext>
            </a:extLst>
          </p:cNvPr>
          <p:cNvSpPr txBox="1"/>
          <p:nvPr/>
        </p:nvSpPr>
        <p:spPr>
          <a:xfrm>
            <a:off x="7591425" y="2219325"/>
            <a:ext cx="4419600" cy="1384995"/>
          </a:xfrm>
          <a:prstGeom prst="rect">
            <a:avLst/>
          </a:prstGeom>
          <a:noFill/>
        </p:spPr>
        <p:txBody>
          <a:bodyPr wrap="square" rtlCol="0">
            <a:spAutoFit/>
          </a:bodyPr>
          <a:lstStyle/>
          <a:p>
            <a:pPr algn="just"/>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tranh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cờ</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Việt</a:t>
            </a:r>
            <a:r>
              <a:rPr lang="en-US" sz="2800" b="1" dirty="0">
                <a:solidFill>
                  <a:srgbClr val="FF0000"/>
                </a:solidFill>
                <a:latin typeface="Calibri" panose="020F0502020204030204" pitchFamily="34" charset="0"/>
                <a:cs typeface="Calibri" panose="020F0502020204030204" pitchFamily="34" charset="0"/>
              </a:rPr>
              <a:t> Nam, </a:t>
            </a:r>
            <a:r>
              <a:rPr lang="en-US" sz="2800" b="1" dirty="0" err="1">
                <a:solidFill>
                  <a:srgbClr val="FF0000"/>
                </a:solidFill>
                <a:latin typeface="Calibri" panose="020F0502020204030204" pitchFamily="34" charset="0"/>
                <a:cs typeface="Calibri" panose="020F0502020204030204" pitchFamily="34" charset="0"/>
              </a:rPr>
              <a:t>Nhật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Cambodia, </a:t>
            </a:r>
            <a:r>
              <a:rPr lang="en-US" sz="2800" b="1" dirty="0" err="1">
                <a:solidFill>
                  <a:srgbClr val="FF0000"/>
                </a:solidFill>
                <a:latin typeface="Calibri" panose="020F0502020204030204" pitchFamily="34" charset="0"/>
                <a:cs typeface="Calibri" panose="020F0502020204030204" pitchFamily="34" charset="0"/>
              </a:rPr>
              <a:t>Mianma</a:t>
            </a:r>
            <a:r>
              <a:rPr lang="en-US" sz="2800" b="1" dirty="0">
                <a:solidFill>
                  <a:srgbClr val="FF0000"/>
                </a:solidFill>
                <a:latin typeface="Calibri" panose="020F0502020204030204" pitchFamily="34" charset="0"/>
                <a:cs typeface="Calibri" panose="020F0502020204030204" pitchFamily="34" charset="0"/>
              </a:rPr>
              <a:t>, Malaysia. </a:t>
            </a:r>
          </a:p>
        </p:txBody>
      </p:sp>
      <p:sp>
        <p:nvSpPr>
          <p:cNvPr id="14" name="Speech Bubble: Rectangle with Corners Rounded 13">
            <a:extLst>
              <a:ext uri="{FF2B5EF4-FFF2-40B4-BE49-F238E27FC236}">
                <a16:creationId xmlns:a16="http://schemas.microsoft.com/office/drawing/2014/main" id="{58C13EDE-36B1-8032-2F2E-FC5B065E7647}"/>
              </a:ext>
            </a:extLst>
          </p:cNvPr>
          <p:cNvSpPr/>
          <p:nvPr/>
        </p:nvSpPr>
        <p:spPr>
          <a:xfrm>
            <a:off x="7267575" y="3752850"/>
            <a:ext cx="4924425" cy="1457325"/>
          </a:xfrm>
          <a:custGeom>
            <a:avLst/>
            <a:gdLst>
              <a:gd name="connsiteX0" fmla="*/ 0 w 4924425"/>
              <a:gd name="connsiteY0" fmla="*/ 242892 h 1457325"/>
              <a:gd name="connsiteX1" fmla="*/ 242892 w 4924425"/>
              <a:gd name="connsiteY1" fmla="*/ 0 h 1457325"/>
              <a:gd name="connsiteX2" fmla="*/ 820738 w 4924425"/>
              <a:gd name="connsiteY2" fmla="*/ 0 h 1457325"/>
              <a:gd name="connsiteX3" fmla="*/ 820738 w 4924425"/>
              <a:gd name="connsiteY3" fmla="*/ 0 h 1457325"/>
              <a:gd name="connsiteX4" fmla="*/ 2051844 w 4924425"/>
              <a:gd name="connsiteY4" fmla="*/ 0 h 1457325"/>
              <a:gd name="connsiteX5" fmla="*/ 4681533 w 4924425"/>
              <a:gd name="connsiteY5" fmla="*/ 0 h 1457325"/>
              <a:gd name="connsiteX6" fmla="*/ 4924425 w 4924425"/>
              <a:gd name="connsiteY6" fmla="*/ 242892 h 1457325"/>
              <a:gd name="connsiteX7" fmla="*/ 4924425 w 4924425"/>
              <a:gd name="connsiteY7" fmla="*/ 242888 h 1457325"/>
              <a:gd name="connsiteX8" fmla="*/ 4924425 w 4924425"/>
              <a:gd name="connsiteY8" fmla="*/ 242888 h 1457325"/>
              <a:gd name="connsiteX9" fmla="*/ 4924425 w 4924425"/>
              <a:gd name="connsiteY9" fmla="*/ 607219 h 1457325"/>
              <a:gd name="connsiteX10" fmla="*/ 4924425 w 4924425"/>
              <a:gd name="connsiteY10" fmla="*/ 1214433 h 1457325"/>
              <a:gd name="connsiteX11" fmla="*/ 4681533 w 4924425"/>
              <a:gd name="connsiteY11" fmla="*/ 1457325 h 1457325"/>
              <a:gd name="connsiteX12" fmla="*/ 2051844 w 4924425"/>
              <a:gd name="connsiteY12" fmla="*/ 1457325 h 1457325"/>
              <a:gd name="connsiteX13" fmla="*/ 820738 w 4924425"/>
              <a:gd name="connsiteY13" fmla="*/ 1457325 h 1457325"/>
              <a:gd name="connsiteX14" fmla="*/ 820738 w 4924425"/>
              <a:gd name="connsiteY14" fmla="*/ 1457325 h 1457325"/>
              <a:gd name="connsiteX15" fmla="*/ 242892 w 4924425"/>
              <a:gd name="connsiteY15" fmla="*/ 1457325 h 1457325"/>
              <a:gd name="connsiteX16" fmla="*/ 0 w 4924425"/>
              <a:gd name="connsiteY16" fmla="*/ 1214433 h 1457325"/>
              <a:gd name="connsiteX17" fmla="*/ 0 w 4924425"/>
              <a:gd name="connsiteY17" fmla="*/ 607219 h 1457325"/>
              <a:gd name="connsiteX18" fmla="*/ -503522 w 4924425"/>
              <a:gd name="connsiteY18" fmla="*/ 612776 h 1457325"/>
              <a:gd name="connsiteX19" fmla="*/ 0 w 4924425"/>
              <a:gd name="connsiteY19" fmla="*/ 242888 h 1457325"/>
              <a:gd name="connsiteX20" fmla="*/ 0 w 4924425"/>
              <a:gd name="connsiteY20" fmla="*/ 242892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4425" h="1457325" fill="none" extrusionOk="0">
                <a:moveTo>
                  <a:pt x="0" y="242892"/>
                </a:moveTo>
                <a:cubicBezTo>
                  <a:pt x="-21299" y="118077"/>
                  <a:pt x="133250" y="2963"/>
                  <a:pt x="242892" y="0"/>
                </a:cubicBezTo>
                <a:cubicBezTo>
                  <a:pt x="492664" y="7127"/>
                  <a:pt x="617928" y="-21418"/>
                  <a:pt x="820738" y="0"/>
                </a:cubicBezTo>
                <a:lnTo>
                  <a:pt x="820738" y="0"/>
                </a:lnTo>
                <a:cubicBezTo>
                  <a:pt x="1118775" y="96553"/>
                  <a:pt x="1619514" y="34573"/>
                  <a:pt x="2051844" y="0"/>
                </a:cubicBezTo>
                <a:cubicBezTo>
                  <a:pt x="2819176" y="-157665"/>
                  <a:pt x="3449292" y="-122053"/>
                  <a:pt x="4681533" y="0"/>
                </a:cubicBezTo>
                <a:cubicBezTo>
                  <a:pt x="4809909" y="-13303"/>
                  <a:pt x="4919968" y="131676"/>
                  <a:pt x="4924425" y="242892"/>
                </a:cubicBezTo>
                <a:lnTo>
                  <a:pt x="4924425" y="242888"/>
                </a:lnTo>
                <a:lnTo>
                  <a:pt x="4924425" y="242888"/>
                </a:lnTo>
                <a:cubicBezTo>
                  <a:pt x="4913136" y="314891"/>
                  <a:pt x="4932558" y="435211"/>
                  <a:pt x="4924425" y="607219"/>
                </a:cubicBezTo>
                <a:cubicBezTo>
                  <a:pt x="4946021" y="873246"/>
                  <a:pt x="4904180" y="1004173"/>
                  <a:pt x="4924425" y="1214433"/>
                </a:cubicBezTo>
                <a:cubicBezTo>
                  <a:pt x="4945445" y="1335285"/>
                  <a:pt x="4806880" y="1437899"/>
                  <a:pt x="4681533" y="1457325"/>
                </a:cubicBezTo>
                <a:cubicBezTo>
                  <a:pt x="3496912" y="1310256"/>
                  <a:pt x="3023997" y="1322065"/>
                  <a:pt x="2051844" y="1457325"/>
                </a:cubicBezTo>
                <a:cubicBezTo>
                  <a:pt x="1481755" y="1559046"/>
                  <a:pt x="1067660" y="1494773"/>
                  <a:pt x="820738" y="1457325"/>
                </a:cubicBezTo>
                <a:lnTo>
                  <a:pt x="820738" y="1457325"/>
                </a:lnTo>
                <a:cubicBezTo>
                  <a:pt x="722651" y="1425515"/>
                  <a:pt x="453483" y="1435690"/>
                  <a:pt x="242892" y="1457325"/>
                </a:cubicBezTo>
                <a:cubicBezTo>
                  <a:pt x="104868" y="1459742"/>
                  <a:pt x="14521" y="1348923"/>
                  <a:pt x="0" y="1214433"/>
                </a:cubicBezTo>
                <a:cubicBezTo>
                  <a:pt x="-45906" y="1072114"/>
                  <a:pt x="12623" y="882507"/>
                  <a:pt x="0" y="607219"/>
                </a:cubicBezTo>
                <a:cubicBezTo>
                  <a:pt x="-153375" y="636098"/>
                  <a:pt x="-401275" y="619160"/>
                  <a:pt x="-503522" y="612776"/>
                </a:cubicBezTo>
                <a:cubicBezTo>
                  <a:pt x="-415689" y="613122"/>
                  <a:pt x="-73360" y="354861"/>
                  <a:pt x="0" y="242888"/>
                </a:cubicBezTo>
                <a:lnTo>
                  <a:pt x="0" y="242892"/>
                </a:lnTo>
                <a:close/>
              </a:path>
              <a:path w="4924425" h="1457325" stroke="0" extrusionOk="0">
                <a:moveTo>
                  <a:pt x="0" y="242892"/>
                </a:moveTo>
                <a:cubicBezTo>
                  <a:pt x="22286" y="100702"/>
                  <a:pt x="114089" y="3107"/>
                  <a:pt x="242892" y="0"/>
                </a:cubicBezTo>
                <a:cubicBezTo>
                  <a:pt x="431124" y="43055"/>
                  <a:pt x="671379" y="-16121"/>
                  <a:pt x="820738" y="0"/>
                </a:cubicBezTo>
                <a:lnTo>
                  <a:pt x="820738" y="0"/>
                </a:lnTo>
                <a:cubicBezTo>
                  <a:pt x="1055813" y="-37858"/>
                  <a:pt x="1600876" y="71341"/>
                  <a:pt x="2051844" y="0"/>
                </a:cubicBezTo>
                <a:cubicBezTo>
                  <a:pt x="2738178" y="-50308"/>
                  <a:pt x="3683033" y="-85446"/>
                  <a:pt x="4681533" y="0"/>
                </a:cubicBezTo>
                <a:cubicBezTo>
                  <a:pt x="4821960" y="-14624"/>
                  <a:pt x="4926448" y="130516"/>
                  <a:pt x="4924425" y="242892"/>
                </a:cubicBezTo>
                <a:lnTo>
                  <a:pt x="4924425" y="242888"/>
                </a:lnTo>
                <a:lnTo>
                  <a:pt x="4924425" y="242888"/>
                </a:lnTo>
                <a:cubicBezTo>
                  <a:pt x="4928549" y="395063"/>
                  <a:pt x="4944219" y="484229"/>
                  <a:pt x="4924425" y="607219"/>
                </a:cubicBezTo>
                <a:cubicBezTo>
                  <a:pt x="4906268" y="892488"/>
                  <a:pt x="4917786" y="982837"/>
                  <a:pt x="4924425" y="1214433"/>
                </a:cubicBezTo>
                <a:cubicBezTo>
                  <a:pt x="4937272" y="1345370"/>
                  <a:pt x="4814521" y="1471561"/>
                  <a:pt x="4681533" y="1457325"/>
                </a:cubicBezTo>
                <a:cubicBezTo>
                  <a:pt x="3774581" y="1505357"/>
                  <a:pt x="3295103" y="1495475"/>
                  <a:pt x="2051844" y="1457325"/>
                </a:cubicBezTo>
                <a:cubicBezTo>
                  <a:pt x="1527663" y="1437395"/>
                  <a:pt x="1317508" y="1549752"/>
                  <a:pt x="820738" y="1457325"/>
                </a:cubicBezTo>
                <a:lnTo>
                  <a:pt x="820738" y="1457325"/>
                </a:lnTo>
                <a:cubicBezTo>
                  <a:pt x="622645" y="1461757"/>
                  <a:pt x="449172" y="1494533"/>
                  <a:pt x="242892" y="1457325"/>
                </a:cubicBezTo>
                <a:cubicBezTo>
                  <a:pt x="106374" y="1453123"/>
                  <a:pt x="-5065" y="1345204"/>
                  <a:pt x="0" y="1214433"/>
                </a:cubicBezTo>
                <a:cubicBezTo>
                  <a:pt x="31593" y="929690"/>
                  <a:pt x="25165" y="879175"/>
                  <a:pt x="0" y="607219"/>
                </a:cubicBezTo>
                <a:cubicBezTo>
                  <a:pt x="-78698" y="578411"/>
                  <a:pt x="-263283" y="618226"/>
                  <a:pt x="-503522" y="612776"/>
                </a:cubicBezTo>
                <a:cubicBezTo>
                  <a:pt x="-409157" y="494480"/>
                  <a:pt x="-242220" y="353387"/>
                  <a:pt x="0" y="242888"/>
                </a:cubicBezTo>
                <a:lnTo>
                  <a:pt x="0" y="242892"/>
                </a:ln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a:rPr>
              <a:t>Vì sao trong hình thi đấu thể thao này có cờ của nhiều nước? </a:t>
            </a:r>
          </a:p>
        </p:txBody>
      </p:sp>
      <p:sp>
        <p:nvSpPr>
          <p:cNvPr id="15" name="TextBox 14">
            <a:extLst>
              <a:ext uri="{FF2B5EF4-FFF2-40B4-BE49-F238E27FC236}">
                <a16:creationId xmlns:a16="http://schemas.microsoft.com/office/drawing/2014/main" id="{2D7DCF38-160A-345F-BE45-85177CC6622F}"/>
              </a:ext>
            </a:extLst>
          </p:cNvPr>
          <p:cNvSpPr txBox="1"/>
          <p:nvPr/>
        </p:nvSpPr>
        <p:spPr>
          <a:xfrm>
            <a:off x="7553325" y="5400675"/>
            <a:ext cx="4419600" cy="1384995"/>
          </a:xfrm>
          <a:prstGeom prst="rect">
            <a:avLst/>
          </a:prstGeom>
          <a:noFill/>
        </p:spPr>
        <p:txBody>
          <a:bodyPr wrap="square" rtlCol="0">
            <a:spAutoFit/>
          </a:bodyPr>
          <a:lstStyle/>
          <a:p>
            <a:pPr algn="just"/>
            <a:r>
              <a:rPr lang="en-US" sz="2800" b="1" dirty="0" err="1">
                <a:solidFill>
                  <a:srgbClr val="FF0000"/>
                </a:solidFill>
                <a:latin typeface="Calibri" panose="020F0502020204030204" pitchFamily="34" charset="0"/>
                <a:cs typeface="Calibri" panose="020F0502020204030204" pitchFamily="34" charset="0"/>
              </a:rPr>
              <a:t>Vì</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đây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thao </a:t>
            </a:r>
            <a:r>
              <a:rPr lang="en-US" sz="2800" b="1" dirty="0" err="1">
                <a:solidFill>
                  <a:srgbClr val="FF0000"/>
                </a:solidFill>
                <a:latin typeface="Calibri" panose="020F0502020204030204" pitchFamily="34" charset="0"/>
                <a:cs typeface="Calibri" panose="020F0502020204030204" pitchFamily="34" charset="0"/>
              </a:rPr>
              <a:t>gồm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nhiều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quốc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cùng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tham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gia</a:t>
            </a:r>
            <a:r>
              <a:rPr lang="en-US" sz="28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9577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barn(inVertical)">
                                      <p:cBhvr>
                                        <p:cTn id="2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2" name="Google Shape;1910;p31">
            <a:extLst>
              <a:ext uri="{FF2B5EF4-FFF2-40B4-BE49-F238E27FC236}">
                <a16:creationId xmlns:a16="http://schemas.microsoft.com/office/drawing/2014/main" id="{E153ECAB-B1D3-717C-736E-03773CF303AD}"/>
              </a:ext>
            </a:extLst>
          </p:cNvPr>
          <p:cNvSpPr txBox="1">
            <a:spLocks/>
          </p:cNvSpPr>
          <p:nvPr/>
        </p:nvSpPr>
        <p:spPr>
          <a:xfrm>
            <a:off x="2144502" y="1353407"/>
            <a:ext cx="6826198" cy="724786"/>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defRPr/>
            </a:pPr>
            <a:endParaRPr lang="en-US" sz="3200" b="1" kern="0">
              <a:ln w="12700">
                <a:solidFill>
                  <a:srgbClr val="FFFFFF"/>
                </a:solidFill>
              </a:ln>
              <a:solidFill>
                <a:srgbClr val="CE2C8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3" name="Group 32">
            <a:extLst>
              <a:ext uri="{FF2B5EF4-FFF2-40B4-BE49-F238E27FC236}">
                <a16:creationId xmlns:a16="http://schemas.microsoft.com/office/drawing/2014/main" id="{C2AC2596-FF6E-7D03-286F-390FF217621C}"/>
              </a:ext>
            </a:extLst>
          </p:cNvPr>
          <p:cNvGrpSpPr/>
          <p:nvPr/>
        </p:nvGrpSpPr>
        <p:grpSpPr>
          <a:xfrm>
            <a:off x="7316914" y="4792308"/>
            <a:ext cx="2844430" cy="1254387"/>
            <a:chOff x="2120933" y="2221349"/>
            <a:chExt cx="3866191" cy="1860883"/>
          </a:xfrm>
        </p:grpSpPr>
        <p:sp>
          <p:nvSpPr>
            <p:cNvPr id="34" name="Freeform: Shape 33">
              <a:extLst>
                <a:ext uri="{FF2B5EF4-FFF2-40B4-BE49-F238E27FC236}">
                  <a16:creationId xmlns:a16="http://schemas.microsoft.com/office/drawing/2014/main" id="{984FE494-2C40-9467-5FE3-CC8613C63C1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w="25400" cap="flat" cmpd="sng" algn="ctr">
              <a:solidFill>
                <a:srgbClr val="00B0F0"/>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TextBox 34">
              <a:extLst>
                <a:ext uri="{FF2B5EF4-FFF2-40B4-BE49-F238E27FC236}">
                  <a16:creationId xmlns:a16="http://schemas.microsoft.com/office/drawing/2014/main" id="{A096F119-009F-4D52-AACC-01C57DBA044E}"/>
                </a:ext>
              </a:extLst>
            </p:cNvPr>
            <p:cNvSpPr txBox="1"/>
            <p:nvPr/>
          </p:nvSpPr>
          <p:spPr>
            <a:xfrm>
              <a:off x="2120933" y="2803618"/>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hữu</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id="{3FC91045-1ED3-8273-55F1-C1B38A2E6B0C}"/>
              </a:ext>
            </a:extLst>
          </p:cNvPr>
          <p:cNvGrpSpPr/>
          <p:nvPr/>
        </p:nvGrpSpPr>
        <p:grpSpPr>
          <a:xfrm>
            <a:off x="5059752" y="3401585"/>
            <a:ext cx="2844430" cy="1254387"/>
            <a:chOff x="1925867" y="2221349"/>
            <a:chExt cx="3866191" cy="1860883"/>
          </a:xfrm>
        </p:grpSpPr>
        <p:sp>
          <p:nvSpPr>
            <p:cNvPr id="37" name="Freeform: Shape 36">
              <a:extLst>
                <a:ext uri="{FF2B5EF4-FFF2-40B4-BE49-F238E27FC236}">
                  <a16:creationId xmlns:a16="http://schemas.microsoft.com/office/drawing/2014/main" id="{424F977C-5584-66F1-C836-DCA98F7CE30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id="{7FCE4742-438B-4C0D-61FF-05F0255A1ABE}"/>
                </a:ext>
              </a:extLst>
            </p:cNvPr>
            <p:cNvSpPr txBox="1"/>
            <p:nvPr/>
          </p:nvSpPr>
          <p:spPr>
            <a:xfrm>
              <a:off x="1925867" y="2647699"/>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đoạt</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 name="Group 38">
            <a:extLst>
              <a:ext uri="{FF2B5EF4-FFF2-40B4-BE49-F238E27FC236}">
                <a16:creationId xmlns:a16="http://schemas.microsoft.com/office/drawing/2014/main" id="{5C3D1702-B5E2-C4B6-B2ED-B069223EFD06}"/>
              </a:ext>
            </a:extLst>
          </p:cNvPr>
          <p:cNvGrpSpPr/>
          <p:nvPr/>
        </p:nvGrpSpPr>
        <p:grpSpPr>
          <a:xfrm>
            <a:off x="1518931" y="4919190"/>
            <a:ext cx="2844430" cy="1254387"/>
            <a:chOff x="2105101" y="2221349"/>
            <a:chExt cx="3866191" cy="1860883"/>
          </a:xfrm>
        </p:grpSpPr>
        <p:sp>
          <p:nvSpPr>
            <p:cNvPr id="40" name="Freeform: Shape 39">
              <a:extLst>
                <a:ext uri="{FF2B5EF4-FFF2-40B4-BE49-F238E27FC236}">
                  <a16:creationId xmlns:a16="http://schemas.microsoft.com/office/drawing/2014/main" id="{204044DD-8FB9-7CEE-4FC7-F364DCE2779A}"/>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TextBox 40">
              <a:extLst>
                <a:ext uri="{FF2B5EF4-FFF2-40B4-BE49-F238E27FC236}">
                  <a16:creationId xmlns:a16="http://schemas.microsoft.com/office/drawing/2014/main" id="{E39E74DC-1FDB-801A-35CF-E92EF8BFD4CA}"/>
                </a:ext>
              </a:extLst>
            </p:cNvPr>
            <p:cNvSpPr txBox="1"/>
            <p:nvPr/>
          </p:nvSpPr>
          <p:spPr>
            <a:xfrm>
              <a:off x="2105101" y="2608968"/>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2" name="Group 41">
            <a:extLst>
              <a:ext uri="{FF2B5EF4-FFF2-40B4-BE49-F238E27FC236}">
                <a16:creationId xmlns:a16="http://schemas.microsoft.com/office/drawing/2014/main" id="{5056A914-EC4C-BE4C-38A8-65CE6EADA9AC}"/>
              </a:ext>
            </a:extLst>
          </p:cNvPr>
          <p:cNvGrpSpPr/>
          <p:nvPr/>
        </p:nvGrpSpPr>
        <p:grpSpPr>
          <a:xfrm>
            <a:off x="8063670" y="3372134"/>
            <a:ext cx="2844430" cy="1254387"/>
            <a:chOff x="2095377" y="2221349"/>
            <a:chExt cx="3866191" cy="1860883"/>
          </a:xfrm>
        </p:grpSpPr>
        <p:sp>
          <p:nvSpPr>
            <p:cNvPr id="43" name="Freeform: Shape 42">
              <a:extLst>
                <a:ext uri="{FF2B5EF4-FFF2-40B4-BE49-F238E27FC236}">
                  <a16:creationId xmlns:a16="http://schemas.microsoft.com/office/drawing/2014/main" id="{3256BBF4-FBDE-ABAE-E5E3-39DA49E9FC5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TextBox 43">
              <a:extLst>
                <a:ext uri="{FF2B5EF4-FFF2-40B4-BE49-F238E27FC236}">
                  <a16:creationId xmlns:a16="http://schemas.microsoft.com/office/drawing/2014/main" id="{9BB2093E-C534-FFF3-5846-6C95CE386E05}"/>
                </a:ext>
              </a:extLst>
            </p:cNvPr>
            <p:cNvSpPr txBox="1"/>
            <p:nvPr/>
          </p:nvSpPr>
          <p:spPr>
            <a:xfrm>
              <a:off x="2095377" y="2607689"/>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trưng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5" name="Group 44">
            <a:extLst>
              <a:ext uri="{FF2B5EF4-FFF2-40B4-BE49-F238E27FC236}">
                <a16:creationId xmlns:a16="http://schemas.microsoft.com/office/drawing/2014/main" id="{025DB524-2DBE-86C1-56B6-06F6029E7C0F}"/>
              </a:ext>
            </a:extLst>
          </p:cNvPr>
          <p:cNvGrpSpPr/>
          <p:nvPr/>
        </p:nvGrpSpPr>
        <p:grpSpPr>
          <a:xfrm>
            <a:off x="4268787" y="4811220"/>
            <a:ext cx="2844430" cy="1254387"/>
            <a:chOff x="2118699" y="2221349"/>
            <a:chExt cx="3866191" cy="1860883"/>
          </a:xfrm>
        </p:grpSpPr>
        <p:sp>
          <p:nvSpPr>
            <p:cNvPr id="46" name="Freeform: Shape 45">
              <a:extLst>
                <a:ext uri="{FF2B5EF4-FFF2-40B4-BE49-F238E27FC236}">
                  <a16:creationId xmlns:a16="http://schemas.microsoft.com/office/drawing/2014/main" id="{7B93832E-BF8D-1B5C-C6BF-87C63D5586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FF"/>
            </a:solidFill>
            <a:ln w="25400" cap="flat" cmpd="sng" algn="ctr">
              <a:solidFill>
                <a:srgbClr val="CC427C">
                  <a:lumMod val="75000"/>
                </a:srgbClr>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TextBox 46">
              <a:extLst>
                <a:ext uri="{FF2B5EF4-FFF2-40B4-BE49-F238E27FC236}">
                  <a16:creationId xmlns:a16="http://schemas.microsoft.com/office/drawing/2014/main" id="{7A1ABD3F-EF5C-EEF7-0E37-7AF9BDA3C903}"/>
                </a:ext>
              </a:extLst>
            </p:cNvPr>
            <p:cNvSpPr txBox="1"/>
            <p:nvPr/>
          </p:nvSpPr>
          <p:spPr>
            <a:xfrm>
              <a:off x="2118699" y="2671312"/>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sáng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8" name="Group 47">
            <a:extLst>
              <a:ext uri="{FF2B5EF4-FFF2-40B4-BE49-F238E27FC236}">
                <a16:creationId xmlns:a16="http://schemas.microsoft.com/office/drawing/2014/main" id="{CD8A30DD-839F-7FD8-B252-AFD24A8DCD38}"/>
              </a:ext>
            </a:extLst>
          </p:cNvPr>
          <p:cNvGrpSpPr/>
          <p:nvPr/>
        </p:nvGrpSpPr>
        <p:grpSpPr>
          <a:xfrm>
            <a:off x="2583798" y="3537921"/>
            <a:ext cx="2844430" cy="1254387"/>
            <a:chOff x="2035835" y="2221349"/>
            <a:chExt cx="3866191" cy="1860883"/>
          </a:xfrm>
        </p:grpSpPr>
        <p:sp>
          <p:nvSpPr>
            <p:cNvPr id="49" name="Freeform: Shape 48">
              <a:extLst>
                <a:ext uri="{FF2B5EF4-FFF2-40B4-BE49-F238E27FC236}">
                  <a16:creationId xmlns:a16="http://schemas.microsoft.com/office/drawing/2014/main" id="{3889BA4C-090B-83C2-DB74-A79B98AA8587}"/>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0" name="TextBox 49">
              <a:extLst>
                <a:ext uri="{FF2B5EF4-FFF2-40B4-BE49-F238E27FC236}">
                  <a16:creationId xmlns:a16="http://schemas.microsoft.com/office/drawing/2014/main" id="{D620E657-579F-9F32-3158-9207572319A6}"/>
                </a:ext>
              </a:extLst>
            </p:cNvPr>
            <p:cNvSpPr txBox="1"/>
            <p:nvPr/>
          </p:nvSpPr>
          <p:spPr>
            <a:xfrm>
              <a:off x="2035835" y="2781425"/>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trai</a:t>
              </a:r>
              <a:r>
                <a:rPr lang="en-US"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tráng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51" name="Picture 50">
            <a:extLst>
              <a:ext uri="{FF2B5EF4-FFF2-40B4-BE49-F238E27FC236}">
                <a16:creationId xmlns:a16="http://schemas.microsoft.com/office/drawing/2014/main" id="{845DCCA9-27A4-26E5-3311-3BA5099D802F}"/>
              </a:ext>
            </a:extLst>
          </p:cNvPr>
          <p:cNvPicPr>
            <a:picLocks noChangeAspect="1"/>
          </p:cNvPicPr>
          <p:nvPr/>
        </p:nvPicPr>
        <p:blipFill>
          <a:blip r:embed="rId3"/>
          <a:stretch>
            <a:fillRect/>
          </a:stretch>
        </p:blipFill>
        <p:spPr>
          <a:xfrm>
            <a:off x="1326360" y="1265497"/>
            <a:ext cx="9105288" cy="2921345"/>
          </a:xfrm>
          <a:prstGeom prst="rect">
            <a:avLst/>
          </a:prstGeom>
        </p:spPr>
      </p:pic>
    </p:spTree>
    <p:extLst>
      <p:ext uri="{BB962C8B-B14F-4D97-AF65-F5344CB8AC3E}">
        <p14:creationId xmlns:p14="http://schemas.microsoft.com/office/powerpoint/2010/main" val="931085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Effect transition="in" filter="barn(outHorizontal)">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strVal val="#ppt_w+.3"/>
                                          </p:val>
                                        </p:tav>
                                        <p:tav tm="100000">
                                          <p:val>
                                            <p:strVal val="#ppt_w"/>
                                          </p:val>
                                        </p:tav>
                                      </p:tavLst>
                                    </p:anim>
                                    <p:anim calcmode="lin" valueType="num">
                                      <p:cBhvr>
                                        <p:cTn id="13" dur="1000" fill="hold"/>
                                        <p:tgtEl>
                                          <p:spTgt spid="48"/>
                                        </p:tgtEl>
                                        <p:attrNameLst>
                                          <p:attrName>ppt_h</p:attrName>
                                        </p:attrNameLst>
                                      </p:cBhvr>
                                      <p:tavLst>
                                        <p:tav tm="0">
                                          <p:val>
                                            <p:strVal val="#ppt_h"/>
                                          </p:val>
                                        </p:tav>
                                        <p:tav tm="100000">
                                          <p:val>
                                            <p:strVal val="#ppt_h"/>
                                          </p:val>
                                        </p:tav>
                                      </p:tavLst>
                                    </p:anim>
                                    <p:animEffect transition="in" filter="fade">
                                      <p:cBhvr>
                                        <p:cTn id="14" dur="1000"/>
                                        <p:tgtEl>
                                          <p:spTgt spid="4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strVal val="#ppt_w+.3"/>
                                          </p:val>
                                        </p:tav>
                                        <p:tav tm="100000">
                                          <p:val>
                                            <p:strVal val="#ppt_w"/>
                                          </p:val>
                                        </p:tav>
                                      </p:tavLst>
                                    </p:anim>
                                    <p:anim calcmode="lin" valueType="num">
                                      <p:cBhvr>
                                        <p:cTn id="18" dur="1000" fill="hold"/>
                                        <p:tgtEl>
                                          <p:spTgt spid="39"/>
                                        </p:tgtEl>
                                        <p:attrNameLst>
                                          <p:attrName>ppt_h</p:attrName>
                                        </p:attrNameLst>
                                      </p:cBhvr>
                                      <p:tavLst>
                                        <p:tav tm="0">
                                          <p:val>
                                            <p:strVal val="#ppt_h"/>
                                          </p:val>
                                        </p:tav>
                                        <p:tav tm="100000">
                                          <p:val>
                                            <p:strVal val="#ppt_h"/>
                                          </p:val>
                                        </p:tav>
                                      </p:tavLst>
                                    </p:anim>
                                    <p:animEffect transition="in" filter="fade">
                                      <p:cBhvr>
                                        <p:cTn id="19" dur="1000"/>
                                        <p:tgtEl>
                                          <p:spTgt spid="3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strVal val="#ppt_w+.3"/>
                                          </p:val>
                                        </p:tav>
                                        <p:tav tm="100000">
                                          <p:val>
                                            <p:strVal val="#ppt_w"/>
                                          </p:val>
                                        </p:tav>
                                      </p:tavLst>
                                    </p:anim>
                                    <p:anim calcmode="lin" valueType="num">
                                      <p:cBhvr>
                                        <p:cTn id="28" dur="1000" fill="hold"/>
                                        <p:tgtEl>
                                          <p:spTgt spid="42"/>
                                        </p:tgtEl>
                                        <p:attrNameLst>
                                          <p:attrName>ppt_h</p:attrName>
                                        </p:attrNameLst>
                                      </p:cBhvr>
                                      <p:tavLst>
                                        <p:tav tm="0">
                                          <p:val>
                                            <p:strVal val="#ppt_h"/>
                                          </p:val>
                                        </p:tav>
                                        <p:tav tm="100000">
                                          <p:val>
                                            <p:strVal val="#ppt_h"/>
                                          </p:val>
                                        </p:tav>
                                      </p:tavLst>
                                    </p:anim>
                                    <p:animEffect transition="in" filter="fade">
                                      <p:cBhvr>
                                        <p:cTn id="29" dur="1000"/>
                                        <p:tgtEl>
                                          <p:spTgt spid="42"/>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1000" fill="hold"/>
                                        <p:tgtEl>
                                          <p:spTgt spid="45"/>
                                        </p:tgtEl>
                                        <p:attrNameLst>
                                          <p:attrName>ppt_w</p:attrName>
                                        </p:attrNameLst>
                                      </p:cBhvr>
                                      <p:tavLst>
                                        <p:tav tm="0">
                                          <p:val>
                                            <p:strVal val="#ppt_w+.3"/>
                                          </p:val>
                                        </p:tav>
                                        <p:tav tm="100000">
                                          <p:val>
                                            <p:strVal val="#ppt_w"/>
                                          </p:val>
                                        </p:tav>
                                      </p:tavLst>
                                    </p:anim>
                                    <p:anim calcmode="lin" valueType="num">
                                      <p:cBhvr>
                                        <p:cTn id="33" dur="1000" fill="hold"/>
                                        <p:tgtEl>
                                          <p:spTgt spid="45"/>
                                        </p:tgtEl>
                                        <p:attrNameLst>
                                          <p:attrName>ppt_h</p:attrName>
                                        </p:attrNameLst>
                                      </p:cBhvr>
                                      <p:tavLst>
                                        <p:tav tm="0">
                                          <p:val>
                                            <p:strVal val="#ppt_h"/>
                                          </p:val>
                                        </p:tav>
                                        <p:tav tm="100000">
                                          <p:val>
                                            <p:strVal val="#ppt_h"/>
                                          </p:val>
                                        </p:tav>
                                      </p:tavLst>
                                    </p:anim>
                                    <p:animEffect transition="in" filter="fade">
                                      <p:cBhvr>
                                        <p:cTn id="34" dur="1000"/>
                                        <p:tgtEl>
                                          <p:spTgt spid="45"/>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strVal val="#ppt_w+.3"/>
                                          </p:val>
                                        </p:tav>
                                        <p:tav tm="100000">
                                          <p:val>
                                            <p:strVal val="#ppt_w"/>
                                          </p:val>
                                        </p:tav>
                                      </p:tavLst>
                                    </p:anim>
                                    <p:anim calcmode="lin" valueType="num">
                                      <p:cBhvr>
                                        <p:cTn id="38" dur="1000" fill="hold"/>
                                        <p:tgtEl>
                                          <p:spTgt spid="33"/>
                                        </p:tgtEl>
                                        <p:attrNameLst>
                                          <p:attrName>ppt_h</p:attrName>
                                        </p:attrNameLst>
                                      </p:cBhvr>
                                      <p:tavLst>
                                        <p:tav tm="0">
                                          <p:val>
                                            <p:strVal val="#ppt_h"/>
                                          </p:val>
                                        </p:tav>
                                        <p:tav tm="100000">
                                          <p:val>
                                            <p:strVal val="#ppt_h"/>
                                          </p:val>
                                        </p:tav>
                                      </p:tavLst>
                                    </p:anim>
                                    <p:animEffect transition="in" filter="fade">
                                      <p:cBhvr>
                                        <p:cTn id="3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6C25FB-B3A8-F67E-6B7C-D186A3C98D12}"/>
              </a:ext>
            </a:extLst>
          </p:cNvPr>
          <p:cNvGrpSpPr/>
          <p:nvPr/>
        </p:nvGrpSpPr>
        <p:grpSpPr>
          <a:xfrm>
            <a:off x="3476847" y="169791"/>
            <a:ext cx="5519477" cy="707886"/>
            <a:chOff x="1053394" y="206467"/>
            <a:chExt cx="2880723" cy="489398"/>
          </a:xfrm>
          <a:solidFill>
            <a:srgbClr val="FFFF00"/>
          </a:solidFill>
        </p:grpSpPr>
        <p:sp>
          <p:nvSpPr>
            <p:cNvPr id="9" name="Rectangle: Rounded Corners 43">
              <a:extLst>
                <a:ext uri="{FF2B5EF4-FFF2-40B4-BE49-F238E27FC236}">
                  <a16:creationId xmlns:a16="http://schemas.microsoft.com/office/drawing/2014/main" id="{C96C7081-2E50-24A2-AE07-485E95B5A7A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Rectangle 24">
              <a:extLst>
                <a:ext uri="{FF2B5EF4-FFF2-40B4-BE49-F238E27FC236}">
                  <a16:creationId xmlns:a16="http://schemas.microsoft.com/office/drawing/2014/main" id="{FF08CF1C-17F4-D9BE-4A38-9A6016340437}"/>
                </a:ext>
              </a:extLst>
            </p:cNvPr>
            <p:cNvSpPr/>
            <p:nvPr/>
          </p:nvSpPr>
          <p:spPr>
            <a:xfrm>
              <a:off x="1053394" y="206467"/>
              <a:ext cx="2880723" cy="48939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dài</a:t>
              </a:r>
              <a:endParaRPr kumimoji="0" lang="en-US" sz="40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3" name="TextBox 42">
            <a:extLst>
              <a:ext uri="{FF2B5EF4-FFF2-40B4-BE49-F238E27FC236}">
                <a16:creationId xmlns:a16="http://schemas.microsoft.com/office/drawing/2014/main" id="{1510A76A-DEA1-0F10-11AF-0116863B8967}"/>
              </a:ext>
            </a:extLst>
          </p:cNvPr>
          <p:cNvSpPr txBox="1"/>
          <p:nvPr/>
        </p:nvSpPr>
        <p:spPr>
          <a:xfrm>
            <a:off x="467833" y="1241410"/>
            <a:ext cx="11238613" cy="4816511"/>
          </a:xfrm>
          <a:prstGeom prst="rect">
            <a:avLst/>
          </a:prstGeom>
          <a:noFill/>
        </p:spPr>
        <p:txBody>
          <a:bodyPr wrap="square">
            <a:spAutoFit/>
          </a:bodyPr>
          <a:lstStyle/>
          <a:p>
            <a:pPr algn="just">
              <a:lnSpc>
                <a:spcPct val="115000"/>
              </a:lnSpc>
            </a:pP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vi-VN" sz="3000" b="1" dirty="0">
                <a:latin typeface="Arial-Rounded" panose="020B0500000000000000" pitchFamily="34" charset="0"/>
                <a:ea typeface="Arial-Rounded" panose="020B0500000000000000" pitchFamily="34" charset="0"/>
                <a:cs typeface="Arial-Rounded" panose="020B0500000000000000" pitchFamily="34" charset="0"/>
              </a:rPr>
              <a:t>Trai tráng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từ khắp nơi trên đất nước Hy Lạp</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đổ về thành phố Ô-lim-pi-a/ thi chạy,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nhảy,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bắn cung,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đua ngựa,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đĩa,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lao,</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đấu vật,...</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Những người đoạt giải được tấu nhạc chúc mừng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và được đặt một vòng nguyệt quế lên đầu/tượng trưng cho vinh quang,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chiến thắng.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Ngọn lửa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mang từ thành phố Ô-lim-pi-a tới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được thắp sáng trong giờ khai mạc,</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báo hiệu bắt đầu những cuộc đua tài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theo tinh thần hoà bình và hữu nghị</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768036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barn(inVertical)">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xEl>
                                              <p:pRg st="1" end="1"/>
                                            </p:txEl>
                                          </p:spTgt>
                                        </p:tgtEl>
                                        <p:attrNameLst>
                                          <p:attrName>style.visibility</p:attrName>
                                        </p:attrNameLst>
                                      </p:cBhvr>
                                      <p:to>
                                        <p:strVal val="visible"/>
                                      </p:to>
                                    </p:set>
                                    <p:animEffect transition="in" filter="barn(inVertical)">
                                      <p:cBhvr>
                                        <p:cTn id="23" dur="500"/>
                                        <p:tgtEl>
                                          <p:spTgt spid="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animEffect transition="in" filter="barn(inVertical)">
                                      <p:cBhvr>
                                        <p:cTn id="28"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305</Words>
  <Application>Microsoft Office PowerPoint</Application>
  <PresentationFormat>Widescreen</PresentationFormat>
  <Paragraphs>23</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等线</vt:lpstr>
      <vt:lpstr>等线 Light</vt:lpstr>
      <vt:lpstr>Arial</vt:lpstr>
      <vt:lpstr>Arial-Rounded</vt:lpstr>
      <vt:lpstr>Calibri</vt:lpstr>
      <vt:lpstr>Chango</vt:lpstr>
      <vt:lpstr>方正静蕾简体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39</cp:revision>
  <dcterms:created xsi:type="dcterms:W3CDTF">2023-02-01T11:38:04Z</dcterms:created>
  <dcterms:modified xsi:type="dcterms:W3CDTF">2024-04-28T08:50:54Z</dcterms:modified>
</cp:coreProperties>
</file>