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257" r:id="rId3"/>
    <p:sldId id="1062" r:id="rId4"/>
    <p:sldId id="1128" r:id="rId5"/>
    <p:sldId id="285" r:id="rId6"/>
    <p:sldId id="8539" r:id="rId7"/>
    <p:sldId id="1069" r:id="rId8"/>
    <p:sldId id="3386" r:id="rId9"/>
    <p:sldId id="8540" r:id="rId10"/>
    <p:sldId id="8541" r:id="rId11"/>
    <p:sldId id="8542" r:id="rId12"/>
    <p:sldId id="8543" r:id="rId13"/>
    <p:sldId id="8544" r:id="rId14"/>
    <p:sldId id="1071" r:id="rId15"/>
    <p:sldId id="294" r:id="rId16"/>
    <p:sldId id="3415" r:id="rId17"/>
    <p:sldId id="8545" r:id="rId18"/>
    <p:sldId id="8546" r:id="rId19"/>
    <p:sldId id="3383" r:id="rId20"/>
    <p:sldId id="3365" r:id="rId21"/>
    <p:sldId id="8547" r:id="rId22"/>
    <p:sldId id="8548" r:id="rId23"/>
    <p:sldId id="8549" r:id="rId24"/>
    <p:sldId id="8550" r:id="rId25"/>
    <p:sldId id="8551" r:id="rId26"/>
    <p:sldId id="3400" r:id="rId27"/>
    <p:sldId id="8552" r:id="rId28"/>
    <p:sldId id="8553" r:id="rId29"/>
    <p:sldId id="8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2023/7/25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2023/7/25</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2023/7/25</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9FF95803-3BD8-9399-D25E-E40FABAB74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47850" y="333375"/>
            <a:ext cx="1714500" cy="1714500"/>
          </a:xfrm>
          <a:prstGeom prst="rect">
            <a:avLst/>
          </a:prstGeom>
        </p:spPr>
      </p:pic>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500</Words>
  <Application>Microsoft Office PowerPoint</Application>
  <PresentationFormat>Widescreen</PresentationFormat>
  <Paragraphs>49</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等线</vt:lpstr>
      <vt:lpstr>思源黑体 Medium</vt:lpstr>
      <vt:lpstr>Arial</vt:lpstr>
      <vt:lpstr>Calibri</vt:lpstr>
      <vt:lpstr>Georgia</vt:lpstr>
      <vt:lpstr>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28</cp:revision>
  <dcterms:created xsi:type="dcterms:W3CDTF">2023-07-25T13:02:49Z</dcterms:created>
  <dcterms:modified xsi:type="dcterms:W3CDTF">2023-07-25T14:17:00Z</dcterms:modified>
</cp:coreProperties>
</file>