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3" r:id="rId3"/>
    <p:sldMasterId id="2147483714" r:id="rId4"/>
    <p:sldMasterId id="2147483726" r:id="rId5"/>
    <p:sldMasterId id="2147483755" r:id="rId6"/>
    <p:sldMasterId id="2147483762" r:id="rId7"/>
    <p:sldMasterId id="2147483774" r:id="rId8"/>
    <p:sldMasterId id="2147483787" r:id="rId9"/>
  </p:sldMasterIdLst>
  <p:notesMasterIdLst>
    <p:notesMasterId r:id="rId29"/>
  </p:notesMasterIdLst>
  <p:sldIdLst>
    <p:sldId id="4432" r:id="rId10"/>
    <p:sldId id="4433" r:id="rId11"/>
    <p:sldId id="4453" r:id="rId12"/>
    <p:sldId id="4435" r:id="rId13"/>
    <p:sldId id="4436" r:id="rId14"/>
    <p:sldId id="369" r:id="rId15"/>
    <p:sldId id="4454" r:id="rId16"/>
    <p:sldId id="284" r:id="rId17"/>
    <p:sldId id="4455" r:id="rId18"/>
    <p:sldId id="4456" r:id="rId19"/>
    <p:sldId id="365" r:id="rId20"/>
    <p:sldId id="366" r:id="rId21"/>
    <p:sldId id="367" r:id="rId22"/>
    <p:sldId id="4441" r:id="rId23"/>
    <p:sldId id="4442" r:id="rId24"/>
    <p:sldId id="299" r:id="rId25"/>
    <p:sldId id="4451" r:id="rId26"/>
    <p:sldId id="282" r:id="rId27"/>
    <p:sldId id="116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6408-55AC-48AC-8128-ADC615F73F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6263-EA42-4089-B6AB-E89CDC2B6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0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0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Relationship Id="rId14" Type="http://schemas.openxmlformats.org/officeDocument/2006/relationships/image" Target="../media/image31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microsoft.com/office/2007/relationships/hdphoto" Target="../media/hdphoto2.wdp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970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7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5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6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021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9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044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7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6384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434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4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7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6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CD96-72B2-400B-8869-7A94E44AC4B3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ACB9-480C-434E-856B-2B83BC01D6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9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86404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08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59068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970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3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680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4677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3825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16102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26316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46297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4359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850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384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20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34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333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24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693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09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38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205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932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04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115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5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48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84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58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292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9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7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77430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913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111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07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3942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99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5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57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65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00022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205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3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0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2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691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79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48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8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0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30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6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4280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4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3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09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80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92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86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545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113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19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189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3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6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7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4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4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29AD40D-6756-AF32-574A-B7DD449FDE8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076" y="295275"/>
            <a:ext cx="1781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7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06DD6A5-5BD6-4E99-B121-418F54555C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88EB909-6FFD-4415-A75E-F53349E131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64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randomBar dir="vert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527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18147291-E0EB-4E43-B022-1F177F3639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196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9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45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05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image" Target="../media/image57.jpeg"/><Relationship Id="rId7" Type="http://schemas.openxmlformats.org/officeDocument/2006/relationships/image" Target="../media/image5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8.png"/><Relationship Id="rId4" Type="http://schemas.openxmlformats.org/officeDocument/2006/relationships/image" Target="../media/image58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77.xml"/><Relationship Id="rId1" Type="http://schemas.openxmlformats.org/officeDocument/2006/relationships/control" Target="../activeX/activeX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7.xml"/><Relationship Id="rId1" Type="http://schemas.openxmlformats.org/officeDocument/2006/relationships/control" Target="../activeX/activeX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microsoft.com/office/2007/relationships/hdphoto" Target="../media/hdphoto7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microsoft.com/office/2007/relationships/hdphoto" Target="../media/hdphoto6.wdp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jp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10" Type="http://schemas.openxmlformats.org/officeDocument/2006/relationships/image" Target="../media/image75.png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5" Type="http://schemas.openxmlformats.org/officeDocument/2006/relationships/image" Target="../media/image81.png"/><Relationship Id="rId4" Type="http://schemas.openxmlformats.org/officeDocument/2006/relationships/image" Target="../media/image80.emf"/><Relationship Id="rId9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07586B4-D616-4B0D-A923-2405875C48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-445598" y="2823602"/>
            <a:ext cx="3633370" cy="4096447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88116061-0E02-48AF-BFE9-9E10308FD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806" y="1730288"/>
            <a:ext cx="4678681" cy="5274985"/>
          </a:xfrm>
          <a:prstGeom prst="rect">
            <a:avLst/>
          </a:prstGeom>
        </p:spPr>
      </p:pic>
      <p:pic>
        <p:nvPicPr>
          <p:cNvPr id="14" name="图片 2" descr="图片包含 文字&#10;&#10;描述已自动生成">
            <a:extLst>
              <a:ext uri="{FF2B5EF4-FFF2-40B4-BE49-F238E27FC236}">
                <a16:creationId xmlns:a16="http://schemas.microsoft.com/office/drawing/2014/main" id="{098829A5-897D-4AA1-B858-D8D72331CC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33" y="55998"/>
            <a:ext cx="9571530" cy="5972859"/>
          </a:xfrm>
          <a:prstGeom prst="rect">
            <a:avLst/>
          </a:prstGeom>
        </p:spPr>
      </p:pic>
      <p:pic>
        <p:nvPicPr>
          <p:cNvPr id="15" name="图片 17" descr="图片包含 屏幕截图&#10;&#10;描述已自动生成">
            <a:extLst>
              <a:ext uri="{FF2B5EF4-FFF2-40B4-BE49-F238E27FC236}">
                <a16:creationId xmlns:a16="http://schemas.microsoft.com/office/drawing/2014/main" id="{7D60AEBB-129F-41F8-AAF0-630AF96140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16" name="图片 8" descr="图片包含 矢量图形&#10;&#10;描述已自动生成">
            <a:extLst>
              <a:ext uri="{FF2B5EF4-FFF2-40B4-BE49-F238E27FC236}">
                <a16:creationId xmlns:a16="http://schemas.microsoft.com/office/drawing/2014/main" id="{EB336CDA-14F6-430B-B0A4-D21C68068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7" y="5203337"/>
            <a:ext cx="2612367" cy="1572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399B4-B2F3-D6F3-CF54-F2291BC4B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74" y="1235155"/>
            <a:ext cx="1105910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54F789-08E8-FAA2-7FDE-DEE18FEE11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874" y="2559104"/>
            <a:ext cx="7023201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7E26A-1AD9-8E6C-4AA5-E0FBA8FD5C44}"/>
              </a:ext>
            </a:extLst>
          </p:cNvPr>
          <p:cNvSpPr txBox="1"/>
          <p:nvPr/>
        </p:nvSpPr>
        <p:spPr>
          <a:xfrm>
            <a:off x="5334000" y="408622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235676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886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về nhà sắp xếp quần áo, những bộ nào em không dùng đến và còn mới sẽ đem quyên góp cho những bạn vùng cao.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1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10496-4487-B277-FA01-22C3901A5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12" y="8000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3874" y="-187409"/>
            <a:ext cx="9583394" cy="3054433"/>
            <a:chOff x="2892" y="-713"/>
            <a:chExt cx="8875" cy="3507"/>
          </a:xfrm>
        </p:grpSpPr>
        <p:grpSp>
          <p:nvGrpSpPr>
            <p:cNvPr id="5" name="Group 4"/>
            <p:cNvGrpSpPr/>
            <p:nvPr/>
          </p:nvGrpSpPr>
          <p:grpSpPr>
            <a:xfrm flipV="1">
              <a:off x="2892" y="-713"/>
              <a:ext cx="8875" cy="3507"/>
              <a:chOff x="4916" y="5843"/>
              <a:chExt cx="8875" cy="2462"/>
            </a:xfrm>
          </p:grpSpPr>
          <p:pic>
            <p:nvPicPr>
              <p:cNvPr id="7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47"/>
              <a:stretch>
                <a:fillRect/>
              </a:stretch>
            </p:blipFill>
            <p:spPr>
              <a:xfrm flipV="1">
                <a:off x="4916" y="5843"/>
                <a:ext cx="3784" cy="2461"/>
              </a:xfrm>
              <a:prstGeom prst="rect">
                <a:avLst/>
              </a:prstGeom>
            </p:spPr>
          </p:pic>
          <p:pic>
            <p:nvPicPr>
              <p:cNvPr id="8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57" y="5844"/>
                <a:ext cx="5134" cy="2461"/>
              </a:xfrm>
              <a:prstGeom prst="rect">
                <a:avLst/>
              </a:prstGeom>
            </p:spPr>
          </p:pic>
        </p:grpSp>
        <p:sp>
          <p:nvSpPr>
            <p:cNvPr id="6" name="Text Box 26"/>
            <p:cNvSpPr txBox="1"/>
            <p:nvPr/>
          </p:nvSpPr>
          <p:spPr>
            <a:xfrm>
              <a:off x="3057" y="440"/>
              <a:ext cx="8485" cy="22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ùng các bạn trong nhóm xây dựng và thực hiện kế hoạch giúp đỡ người khó khăn theo bản gợi ý trong SGK.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1348"/>
            <a:ext cx="12193587" cy="1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36">
            <a:off x="966024" y="2534884"/>
            <a:ext cx="1289579" cy="153116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100000" l="12780" r="84665">
                        <a14:foregroundMark x1="30831" y1="29200" x2="30831" y2="29200"/>
                        <a14:foregroundMark x1="34665" y1="34000" x2="34665" y2="34000"/>
                        <a14:foregroundMark x1="48562" y1="94000" x2="48562" y2="94000"/>
                        <a14:foregroundMark x1="54952" y1="94000" x2="54952" y2="94000"/>
                        <a14:foregroundMark x1="57508" y1="92000" x2="57508" y2="92000"/>
                        <a14:foregroundMark x1="52396" y1="94000" x2="52396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57" y="2399137"/>
            <a:ext cx="5582249" cy="44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102FF-25E1-1C4B-E1F5-21581E7E5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3905250"/>
            <a:ext cx="7581900" cy="181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644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099" y="2276392"/>
            <a:ext cx="5868585" cy="78999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6805845" y="2920456"/>
            <a:ext cx="5504147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" y="2892424"/>
            <a:ext cx="7154863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4059859" y="2558840"/>
            <a:ext cx="184731" cy="1583261"/>
            <a:chOff x="3771007" y="1083236"/>
            <a:chExt cx="177300" cy="1583260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316764" y="0"/>
            <a:ext cx="3191471" cy="2491736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2156874" y="2057457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học Cảm thông, giúp đỡ người gặp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143B6-E8A0-650E-DCDF-9BD842BC9740}"/>
              </a:ext>
            </a:extLst>
          </p:cNvPr>
          <p:cNvSpPr txBox="1"/>
          <p:nvPr/>
        </p:nvSpPr>
        <p:spPr>
          <a:xfrm>
            <a:off x="2082446" y="311881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hiện được lòng yêu thương, cảm thông với người có hoàn cảnh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90332" y="30361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7DCAF-C973-BB68-1E79-2FA239F9813D}"/>
              </a:ext>
            </a:extLst>
          </p:cNvPr>
          <p:cNvSpPr txBox="1"/>
          <p:nvPr/>
        </p:nvSpPr>
        <p:spPr>
          <a:xfrm>
            <a:off x="2033049" y="4343268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giúp đỡ, chia sẻ với mọi người khi họ gặp khó khăn.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40935" y="4260617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53" y="188373"/>
            <a:ext cx="6005080" cy="13595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BEF671-957F-BC1C-118E-6094B54CB2AF}"/>
              </a:ext>
            </a:extLst>
          </p:cNvPr>
          <p:cNvSpPr txBox="1"/>
          <p:nvPr/>
        </p:nvSpPr>
        <p:spPr>
          <a:xfrm>
            <a:off x="1985424" y="5381493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trước Bài 3 – Yêu lao động (SHS tr.19).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79035" y="5213117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35886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2"/>
            <a:ext cx="7315200" cy="34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147F4B-5CD3-48D5-BD4E-9E968CE9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646" y="2145681"/>
            <a:ext cx="783403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GIÚP ĐỠ NHAU">
            <a:hlinkClick r:id="" action="ppaction://media"/>
            <a:extLst>
              <a:ext uri="{FF2B5EF4-FFF2-40B4-BE49-F238E27FC236}">
                <a16:creationId xmlns:a16="http://schemas.microsoft.com/office/drawing/2014/main" id="{7A5ED3EC-5CA7-81EB-8EE3-959F8AF67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8">
            <a:extLst>
              <a:ext uri="{FF2B5EF4-FFF2-40B4-BE49-F238E27FC236}">
                <a16:creationId xmlns:a16="http://schemas.microsoft.com/office/drawing/2014/main" id="{4656A89D-FCA9-473B-9842-8675088A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71" y="102921"/>
            <a:ext cx="7699264" cy="6755079"/>
          </a:xfrm>
          <a:prstGeom prst="rect">
            <a:avLst/>
          </a:prstGeom>
        </p:spPr>
      </p:pic>
      <p:pic>
        <p:nvPicPr>
          <p:cNvPr id="135" name="图片 3">
            <a:extLst>
              <a:ext uri="{FF2B5EF4-FFF2-40B4-BE49-F238E27FC236}">
                <a16:creationId xmlns:a16="http://schemas.microsoft.com/office/drawing/2014/main" id="{DEBE740B-7274-4B2B-AB87-61B89580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5" y="511215"/>
            <a:ext cx="2690231" cy="1748650"/>
          </a:xfrm>
          <a:prstGeom prst="rect">
            <a:avLst/>
          </a:prstGeom>
        </p:spPr>
      </p:pic>
      <p:pic>
        <p:nvPicPr>
          <p:cNvPr id="138" name="图片 4">
            <a:extLst>
              <a:ext uri="{FF2B5EF4-FFF2-40B4-BE49-F238E27FC236}">
                <a16:creationId xmlns:a16="http://schemas.microsoft.com/office/drawing/2014/main" id="{33BED7E4-A7FB-4005-9A79-02179A4E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8" y="619943"/>
            <a:ext cx="2690231" cy="1748650"/>
          </a:xfrm>
          <a:prstGeom prst="rect">
            <a:avLst/>
          </a:prstGeom>
        </p:spPr>
      </p:pic>
      <p:pic>
        <p:nvPicPr>
          <p:cNvPr id="139" name="图片 5">
            <a:extLst>
              <a:ext uri="{FF2B5EF4-FFF2-40B4-BE49-F238E27FC236}">
                <a16:creationId xmlns:a16="http://schemas.microsoft.com/office/drawing/2014/main" id="{C1A54CA5-3337-4D1F-9B09-4C94A558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" y="683565"/>
            <a:ext cx="1614139" cy="1053674"/>
          </a:xfrm>
          <a:prstGeom prst="rect">
            <a:avLst/>
          </a:prstGeom>
        </p:spPr>
      </p:pic>
      <p:pic>
        <p:nvPicPr>
          <p:cNvPr id="140" name="图片 6">
            <a:extLst>
              <a:ext uri="{FF2B5EF4-FFF2-40B4-BE49-F238E27FC236}">
                <a16:creationId xmlns:a16="http://schemas.microsoft.com/office/drawing/2014/main" id="{0294CCF3-3F0A-40A6-A795-6576F0EA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330110"/>
            <a:ext cx="12330090" cy="45719"/>
          </a:xfrm>
          <a:prstGeom prst="rect">
            <a:avLst/>
          </a:prstGeom>
        </p:spPr>
      </p:pic>
      <p:pic>
        <p:nvPicPr>
          <p:cNvPr id="141" name="图片 9">
            <a:extLst>
              <a:ext uri="{FF2B5EF4-FFF2-40B4-BE49-F238E27FC236}">
                <a16:creationId xmlns:a16="http://schemas.microsoft.com/office/drawing/2014/main" id="{F63037C4-A86E-4B94-B9B0-CC3D216B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447231"/>
            <a:ext cx="12330090" cy="45719"/>
          </a:xfrm>
          <a:prstGeom prst="rect">
            <a:avLst/>
          </a:prstGeom>
        </p:spPr>
      </p:pic>
      <p:pic>
        <p:nvPicPr>
          <p:cNvPr id="142" name="图片 10">
            <a:extLst>
              <a:ext uri="{FF2B5EF4-FFF2-40B4-BE49-F238E27FC236}">
                <a16:creationId xmlns:a16="http://schemas.microsoft.com/office/drawing/2014/main" id="{C01FEBD0-C686-4101-A2BD-597305881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564353"/>
            <a:ext cx="12330090" cy="45719"/>
          </a:xfrm>
          <a:prstGeom prst="rect">
            <a:avLst/>
          </a:prstGeom>
        </p:spPr>
      </p:pic>
      <p:pic>
        <p:nvPicPr>
          <p:cNvPr id="143" name="图片 11">
            <a:extLst>
              <a:ext uri="{FF2B5EF4-FFF2-40B4-BE49-F238E27FC236}">
                <a16:creationId xmlns:a16="http://schemas.microsoft.com/office/drawing/2014/main" id="{6554F1FF-9AFC-431C-B268-EFC4273D4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681473"/>
            <a:ext cx="12330090" cy="45719"/>
          </a:xfrm>
          <a:prstGeom prst="rect">
            <a:avLst/>
          </a:prstGeom>
        </p:spPr>
      </p:pic>
      <p:pic>
        <p:nvPicPr>
          <p:cNvPr id="146" name="图片 15">
            <a:extLst>
              <a:ext uri="{FF2B5EF4-FFF2-40B4-BE49-F238E27FC236}">
                <a16:creationId xmlns:a16="http://schemas.microsoft.com/office/drawing/2014/main" id="{FADE2BFB-2AC7-4318-AF08-8416F2A13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82" y="1370450"/>
            <a:ext cx="257814" cy="392326"/>
          </a:xfrm>
          <a:prstGeom prst="rect">
            <a:avLst/>
          </a:prstGeom>
        </p:spPr>
      </p:pic>
      <p:pic>
        <p:nvPicPr>
          <p:cNvPr id="147" name="图片 16">
            <a:extLst>
              <a:ext uri="{FF2B5EF4-FFF2-40B4-BE49-F238E27FC236}">
                <a16:creationId xmlns:a16="http://schemas.microsoft.com/office/drawing/2014/main" id="{1FF96CFC-0726-427C-A3E5-590B1776B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497" y="1508639"/>
            <a:ext cx="190558" cy="358697"/>
          </a:xfrm>
          <a:prstGeom prst="rect">
            <a:avLst/>
          </a:prstGeom>
        </p:spPr>
      </p:pic>
      <p:pic>
        <p:nvPicPr>
          <p:cNvPr id="148" name="图片 17">
            <a:extLst>
              <a:ext uri="{FF2B5EF4-FFF2-40B4-BE49-F238E27FC236}">
                <a16:creationId xmlns:a16="http://schemas.microsoft.com/office/drawing/2014/main" id="{88CBDA2B-A8C8-491E-B42B-8171D974D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135" y="1051215"/>
            <a:ext cx="100884" cy="313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E9CB9-80C9-4CF0-BC52-DEE346E2E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506" y="2861927"/>
            <a:ext cx="703539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图片包含 矢量图形&#10;&#10;描述已自动生成">
            <a:extLst>
              <a:ext uri="{FF2B5EF4-FFF2-40B4-BE49-F238E27FC236}">
                <a16:creationId xmlns:a16="http://schemas.microsoft.com/office/drawing/2014/main" id="{298F1763-56EE-4F21-81EA-A809EC23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C4759A6-B7A9-4661-9014-D0C230B6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39" name="图片 2">
            <a:extLst>
              <a:ext uri="{FF2B5EF4-FFF2-40B4-BE49-F238E27FC236}">
                <a16:creationId xmlns:a16="http://schemas.microsoft.com/office/drawing/2014/main" id="{8C20EA07-B372-4913-BA98-F3550C63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82" y="4003"/>
            <a:ext cx="12054918" cy="6853997"/>
          </a:xfrm>
          <a:prstGeom prst="rect">
            <a:avLst/>
          </a:prstGeom>
        </p:spPr>
      </p:pic>
      <p:pic>
        <p:nvPicPr>
          <p:cNvPr id="140" name="图片 4" descr="图片包含 矢量图形&#10;&#10;描述已自动生成">
            <a:extLst>
              <a:ext uri="{FF2B5EF4-FFF2-40B4-BE49-F238E27FC236}">
                <a16:creationId xmlns:a16="http://schemas.microsoft.com/office/drawing/2014/main" id="{36E5D95A-D55D-44A1-80D0-C8D3EBAAEB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59FE8-F80A-40F0-9EF4-C45B30644588}"/>
              </a:ext>
            </a:extLst>
          </p:cNvPr>
          <p:cNvSpPr txBox="1"/>
          <p:nvPr/>
        </p:nvSpPr>
        <p:spPr>
          <a:xfrm>
            <a:off x="1309610" y="641632"/>
            <a:ext cx="912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 một tình huống trong SGK để đóng vai, đưa ra cách xử lý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2D99F-E208-DFEE-2945-726000E7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38" y="2005013"/>
            <a:ext cx="4700588" cy="196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8178F-5FF7-EB5B-E5CC-2BD8806D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700" y="1947069"/>
            <a:ext cx="5067300" cy="200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6BC77-96AB-6D53-88DD-7DC676ACE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699" y="4027339"/>
            <a:ext cx="5457825" cy="21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5" y="2309126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09" y="2068422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rõ lý do Chủ nhật bận và có thể rủ Hải cùng đi giúp đỡ bà cụ neo đơn có hoàn cảnh khó khăn.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an ủi, động viên Phong và rủ các bạn cùng lớp đến thăm bà của Phong.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74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迷你简少儿"/>
        <a:ea typeface="迷你简少儿"/>
        <a:cs typeface=""/>
      </a:majorFont>
      <a:minorFont>
        <a:latin typeface="迷你简少儿"/>
        <a:ea typeface="迷你简少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412</Words>
  <Application>Microsoft Office PowerPoint</Application>
  <PresentationFormat>Widescreen</PresentationFormat>
  <Paragraphs>38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50" baseType="lpstr">
      <vt:lpstr>ABeeZee</vt:lpstr>
      <vt:lpstr>等线</vt:lpstr>
      <vt:lpstr>字魂105号-简雅黑</vt:lpstr>
      <vt:lpstr>字魂107号-萌趣欢乐体</vt:lpstr>
      <vt:lpstr>字魂70号-灵悦黑体</vt:lpstr>
      <vt:lpstr>思源黑体 CN Bold</vt:lpstr>
      <vt:lpstr>迷你简少儿</vt:lpstr>
      <vt:lpstr>#9Slide05 SVNClementine</vt:lpstr>
      <vt:lpstr>#9Slide05 ViceroyJF</vt:lpstr>
      <vt:lpstr>#9Slide07 HoneyCream</vt:lpstr>
      <vt:lpstr>#9Slide07 IcielAltus Serif</vt:lpstr>
      <vt:lpstr>Arial</vt:lpstr>
      <vt:lpstr>Calibri</vt:lpstr>
      <vt:lpstr>Calibri Light</vt:lpstr>
      <vt:lpstr>Cambria</vt:lpstr>
      <vt:lpstr>Georgia</vt:lpstr>
      <vt:lpstr>Roboto Condensed Light</vt:lpstr>
      <vt:lpstr>Segoe UI Historic</vt:lpstr>
      <vt:lpstr>SVN-Newton</vt:lpstr>
      <vt:lpstr>Times New Roman</vt:lpstr>
      <vt:lpstr>UTM Guanine</vt:lpstr>
      <vt:lpstr>Wingdings 2</vt:lpstr>
      <vt:lpstr>3_Office Theme</vt:lpstr>
      <vt:lpstr>千图网海量PPT模板www.58pic.com​​</vt:lpstr>
      <vt:lpstr>Office 主题​​</vt:lpstr>
      <vt:lpstr>1_Office 主题​​</vt:lpstr>
      <vt:lpstr>Calendar &amp; Weather Subject for Pre-K: Parts of the Day by Slidesgo</vt:lpstr>
      <vt:lpstr>2_Office 主题​​</vt:lpstr>
      <vt:lpstr>Office Theme</vt:lpstr>
      <vt:lpstr>1_Simple Light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2023-07-27T13:03:31Z</dcterms:created>
  <dcterms:modified xsi:type="dcterms:W3CDTF">2023-08-10T08:15:32Z</dcterms:modified>
</cp:coreProperties>
</file>