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 id="2147483778" r:id="rId8"/>
  </p:sldMasterIdLst>
  <p:notesMasterIdLst>
    <p:notesMasterId r:id="rId30"/>
  </p:notesMasterIdLst>
  <p:sldIdLst>
    <p:sldId id="11693" r:id="rId9"/>
    <p:sldId id="257" r:id="rId10"/>
    <p:sldId id="705" r:id="rId11"/>
    <p:sldId id="706" r:id="rId12"/>
    <p:sldId id="707" r:id="rId13"/>
    <p:sldId id="708" r:id="rId14"/>
    <p:sldId id="372" r:id="rId15"/>
    <p:sldId id="392" r:id="rId16"/>
    <p:sldId id="371" r:id="rId17"/>
    <p:sldId id="373" r:id="rId18"/>
    <p:sldId id="709" r:id="rId19"/>
    <p:sldId id="284" r:id="rId20"/>
    <p:sldId id="264" r:id="rId21"/>
    <p:sldId id="710" r:id="rId22"/>
    <p:sldId id="304" r:id="rId23"/>
    <p:sldId id="281" r:id="rId24"/>
    <p:sldId id="365" r:id="rId25"/>
    <p:sldId id="383" r:id="rId26"/>
    <p:sldId id="711" r:id="rId27"/>
    <p:sldId id="712" r:id="rId28"/>
    <p:sldId id="7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326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96614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7021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57824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1243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355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502856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73148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5254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57260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33524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8606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8/10/2023</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8/10/2023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8.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BCF3A24-E3EF-4F11-0817-35FB1A616A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4" y="161924"/>
            <a:ext cx="1762125" cy="1762125"/>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262F6DD3-2EF0-4C67-A918-0C361B5216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23257537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6.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5.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wmf"/><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oleObject" Target="../embeddings/oleObject3.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6.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5.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wmf"/><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audio" Target="../media/audio5.wav"/><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g"/><Relationship Id="rId1" Type="http://schemas.openxmlformats.org/officeDocument/2006/relationships/slideLayout" Target="../slideLayouts/slideLayout73.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openxmlformats.org/officeDocument/2006/relationships/image" Target="../media/image48.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6.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5.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wmf"/><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6.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5.png"/><Relationship Id="rId2" Type="http://schemas.openxmlformats.org/officeDocument/2006/relationships/audio" Target="../media/media3.mp3"/><Relationship Id="rId16" Type="http://schemas.openxmlformats.org/officeDocument/2006/relationships/image" Target="../media/image3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wmf"/><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oleObject" Target="../embeddings/oleObject2.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593</Words>
  <Application>Microsoft Office PowerPoint</Application>
  <PresentationFormat>Widescreen</PresentationFormat>
  <Paragraphs>91</Paragraphs>
  <Slides>21</Slides>
  <Notes>6</Notes>
  <HiddenSlides>0</HiddenSlides>
  <MMClips>6</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21</vt:i4>
      </vt:variant>
    </vt:vector>
  </HeadingPairs>
  <TitlesOfParts>
    <vt:vector size="41" baseType="lpstr">
      <vt:lpstr>Bellota Text</vt:lpstr>
      <vt:lpstr>Chau Philomene One</vt:lpstr>
      <vt:lpstr>等线</vt:lpstr>
      <vt:lpstr>等线 Light</vt:lpstr>
      <vt:lpstr>LNTH-LuoLuoNotangYuanTi 1</vt:lpstr>
      <vt:lpstr>Poller One</vt:lpstr>
      <vt:lpstr>Arial</vt:lpstr>
      <vt:lpstr>Calibri</vt:lpstr>
      <vt:lpstr>Calibri Light</vt:lpstr>
      <vt:lpstr>Times New Roman</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3_Office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2023-08-08T14:21:33Z</dcterms:created>
  <dcterms:modified xsi:type="dcterms:W3CDTF">2023-08-10T08:17:21Z</dcterms:modified>
</cp:coreProperties>
</file>