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</p:sldIdLst>
  <p:sldSz cy="6858000" cx="12192000"/>
  <p:notesSz cx="6858000" cy="9144000"/>
  <p:embeddedFontLst>
    <p:embeddedFont>
      <p:font typeface="Coiny"/>
      <p:regular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2" roundtripDataSignature="AMtx7mioD01QcZpGS6O69zmt7BpWkrTK0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42" Type="http://customschemas.google.com/relationships/presentationmetadata" Target="metadata"/><Relationship Id="rId41" Type="http://schemas.openxmlformats.org/officeDocument/2006/relationships/font" Target="fonts/Coiny-regular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paopoi.xyz" TargetMode="External"/><Relationship Id="rId3" Type="http://schemas.openxmlformats.org/officeDocument/2006/relationships/hyperlink" Target="http://www.paopoi.xyz/2022/01/template-powerpoint-tet-2022.html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paopoi.xyz" TargetMode="External"/><Relationship Id="rId3" Type="http://schemas.openxmlformats.org/officeDocument/2006/relationships/hyperlink" Target="http://www.paopoi.xyz/2022/01/template-powerpoint-tet-2022.html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paopoi.xyz" TargetMode="External"/><Relationship Id="rId3" Type="http://schemas.openxmlformats.org/officeDocument/2006/relationships/hyperlink" Target="http://www.paopoi.xyz/2022/01/template-powerpoint-tet-2022.html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paopoi.xyz" TargetMode="External"/><Relationship Id="rId3" Type="http://schemas.openxmlformats.org/officeDocument/2006/relationships/hyperlink" Target="http://www.paopoi.xyz/2022/01/template-powerpoint-tet-2022.html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paopoi.xyz" TargetMode="External"/><Relationship Id="rId3" Type="http://schemas.openxmlformats.org/officeDocument/2006/relationships/hyperlink" Target="http://www.paopoi.xyz/2022/01/template-powerpoint-tet-2022.html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paopoi.xyz" TargetMode="External"/><Relationship Id="rId3" Type="http://schemas.openxmlformats.org/officeDocument/2006/relationships/hyperlink" Target="http://www.paopoi.xyz/2022/01/template-powerpoint-tet-2022.html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paopoi.xyz" TargetMode="External"/><Relationship Id="rId3" Type="http://schemas.openxmlformats.org/officeDocument/2006/relationships/hyperlink" Target="http://www.paopoi.xyz/2022/01/template-powerpoint-tet-2022.html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paopoi.xyz" TargetMode="External"/><Relationship Id="rId3" Type="http://schemas.openxmlformats.org/officeDocument/2006/relationships/hyperlink" Target="http://www.paopoi.xyz/2022/01/template-powerpoint-tet-2022.html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paopoi.xyz" TargetMode="External"/><Relationship Id="rId3" Type="http://schemas.openxmlformats.org/officeDocument/2006/relationships/hyperlink" Target="http://www.paopoi.xyz/2022/01/template-powerpoint-tet-2022.html" TargetMode="Externa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paopoi.xyz" TargetMode="External"/><Relationship Id="rId3" Type="http://schemas.openxmlformats.org/officeDocument/2006/relationships/hyperlink" Target="http://www.paopoi.xyz/2022/01/template-powerpoint-tet-2022.html" TargetMode="Externa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paopoi.xyz" TargetMode="External"/><Relationship Id="rId3" Type="http://schemas.openxmlformats.org/officeDocument/2006/relationships/hyperlink" Target="http://www.paopoi.xyz/2022/01/template-powerpoint-tet-2022.html" TargetMode="Externa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paopoi.xyz" TargetMode="External"/><Relationship Id="rId3" Type="http://schemas.openxmlformats.org/officeDocument/2006/relationships/hyperlink" Target="http://www.paopoi.xyz/2022/01/template-powerpoint-tet-2022.html" TargetMode="Externa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paopoi.xyz" TargetMode="External"/><Relationship Id="rId3" Type="http://schemas.openxmlformats.org/officeDocument/2006/relationships/hyperlink" Target="http://www.paopoi.xyz/2022/01/template-powerpoint-tet-2022.html" TargetMode="Externa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paopoi.xyz" TargetMode="External"/><Relationship Id="rId3" Type="http://schemas.openxmlformats.org/officeDocument/2006/relationships/hyperlink" Target="http://www.paopoi.xyz/2022/01/template-powerpoint-tet-2022.html" TargetMode="Externa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paopoi.xyz" TargetMode="External"/><Relationship Id="rId3" Type="http://schemas.openxmlformats.org/officeDocument/2006/relationships/hyperlink" Target="http://www.paopoi.xyz/2022/01/template-powerpoint-tet-2022.html" TargetMode="Externa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paopoi.xyz" TargetMode="External"/><Relationship Id="rId3" Type="http://schemas.openxmlformats.org/officeDocument/2006/relationships/hyperlink" Target="http://www.paopoi.xyz/2022/01/template-powerpoint-tet-2022.html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paopoi.xyz" TargetMode="External"/><Relationship Id="rId3" Type="http://schemas.openxmlformats.org/officeDocument/2006/relationships/hyperlink" Target="http://www.paopoi.xyz/2022/01/template-powerpoint-tet-2022.html" TargetMode="Externa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paopoi.xyz" TargetMode="External"/><Relationship Id="rId3" Type="http://schemas.openxmlformats.org/officeDocument/2006/relationships/hyperlink" Target="http://www.paopoi.xyz/2022/01/template-powerpoint-tet-2022.html" TargetMode="Externa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paopoi.xyz" TargetMode="External"/><Relationship Id="rId3" Type="http://schemas.openxmlformats.org/officeDocument/2006/relationships/hyperlink" Target="http://www.paopoi.xyz/2022/01/template-powerpoint-tet-2022.html" TargetMode="Externa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paopoi.xyz" TargetMode="External"/><Relationship Id="rId3" Type="http://schemas.openxmlformats.org/officeDocument/2006/relationships/hyperlink" Target="http://www.paopoi.xyz/2022/01/template-powerpoint-tet-2022.html" TargetMode="Externa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paopoi.xyz" TargetMode="External"/><Relationship Id="rId3" Type="http://schemas.openxmlformats.org/officeDocument/2006/relationships/hyperlink" Target="http://www.paopoi.xyz/2022/01/template-powerpoint-tet-2022.html" TargetMode="Externa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paopoi.xyz" TargetMode="External"/><Relationship Id="rId3" Type="http://schemas.openxmlformats.org/officeDocument/2006/relationships/hyperlink" Target="http://www.paopoi.xyz/2022/01/template-powerpoint-tet-2022.html" TargetMode="Externa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paopoi.xyz" TargetMode="External"/><Relationship Id="rId3" Type="http://schemas.openxmlformats.org/officeDocument/2006/relationships/hyperlink" Target="http://www.paopoi.xyz/2022/01/template-powerpoint-tet-2022.html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paopoi.xyz" TargetMode="External"/><Relationship Id="rId3" Type="http://schemas.openxmlformats.org/officeDocument/2006/relationships/hyperlink" Target="http://www.paopoi.xyz/2022/01/template-powerpoint-tet-2022.html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paopoi.xyz" TargetMode="External"/><Relationship Id="rId3" Type="http://schemas.openxmlformats.org/officeDocument/2006/relationships/hyperlink" Target="http://www.paopoi.xyz/2022/01/template-powerpoint-tet-2022.html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0929142464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0929142464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g10929142464_0_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/>
              <a:t>TẢI TEMPLATE PPT FREE TẠI: </a:t>
            </a:r>
            <a:r>
              <a:rPr b="1" lang="en-US" sz="2000" u="sng">
                <a:solidFill>
                  <a:schemeClr val="hlink"/>
                </a:solidFill>
                <a:hlinkClick r:id="rId2"/>
              </a:rPr>
              <a:t>www.paopoi.xyz</a:t>
            </a:r>
            <a:r>
              <a:rPr b="1" lang="en-US" sz="2000"/>
              <a:t> 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300">
                <a:solidFill>
                  <a:srgbClr val="FF0000"/>
                </a:solidFill>
              </a:rPr>
              <a:t>10 template tết chủ đề tết con hổ 2022:</a:t>
            </a:r>
            <a:r>
              <a:rPr b="1" lang="en-US" sz="1300"/>
              <a:t> </a:t>
            </a:r>
            <a:r>
              <a:rPr b="1" lang="en-US" sz="1300" u="sng">
                <a:solidFill>
                  <a:schemeClr val="hlink"/>
                </a:solidFill>
                <a:hlinkClick r:id="rId3"/>
              </a:rPr>
              <a:t>www.paopoi.xyz/2022/01/template-powerpoint-tet-2022.html</a:t>
            </a:r>
            <a:endParaRPr b="1"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0c8fcaeaf9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0c8fcaeaf9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10c8fcaeaf9_0_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/>
              <a:t>TẢI TEMPLATE PPT FREE TẠI: </a:t>
            </a:r>
            <a:r>
              <a:rPr b="1" lang="en-US" sz="2000" u="sng">
                <a:solidFill>
                  <a:schemeClr val="hlink"/>
                </a:solidFill>
                <a:hlinkClick r:id="rId2"/>
              </a:rPr>
              <a:t>www.paopoi.xyz</a:t>
            </a:r>
            <a:r>
              <a:rPr b="1" lang="en-US" sz="2000"/>
              <a:t> 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300">
                <a:solidFill>
                  <a:srgbClr val="FF0000"/>
                </a:solidFill>
              </a:rPr>
              <a:t>10 template tết chủ đề tết con hổ 2022:</a:t>
            </a:r>
            <a:r>
              <a:rPr b="1" lang="en-US" sz="1300"/>
              <a:t> </a:t>
            </a:r>
            <a:r>
              <a:rPr b="1" lang="en-US" sz="1300" u="sng">
                <a:solidFill>
                  <a:schemeClr val="hlink"/>
                </a:solidFill>
                <a:hlinkClick r:id="rId3"/>
              </a:rPr>
              <a:t>www.paopoi.xyz/2022/01/template-powerpoint-tet-2022.html</a:t>
            </a:r>
            <a:endParaRPr b="1"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/>
              <a:t>TẢI TEMPLATE PPT FREE TẠI: </a:t>
            </a:r>
            <a:r>
              <a:rPr b="1" lang="en-US" sz="2000" u="sng">
                <a:solidFill>
                  <a:schemeClr val="hlink"/>
                </a:solidFill>
                <a:hlinkClick r:id="rId2"/>
              </a:rPr>
              <a:t>www.paopoi.xyz</a:t>
            </a:r>
            <a:r>
              <a:rPr b="1" lang="en-US" sz="2000"/>
              <a:t> 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300">
                <a:solidFill>
                  <a:srgbClr val="FF0000"/>
                </a:solidFill>
              </a:rPr>
              <a:t>10 template tết chủ đề tết con hổ 2022:</a:t>
            </a:r>
            <a:r>
              <a:rPr b="1" lang="en-US" sz="1300"/>
              <a:t> </a:t>
            </a:r>
            <a:r>
              <a:rPr b="1" lang="en-US" sz="1300" u="sng">
                <a:solidFill>
                  <a:schemeClr val="hlink"/>
                </a:solidFill>
                <a:hlinkClick r:id="rId3"/>
              </a:rPr>
              <a:t>www.paopoi.xyz/2022/01/template-powerpoint-tet-2022.html</a:t>
            </a:r>
            <a:endParaRPr b="1"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1214074832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1214074832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11214074832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/>
              <a:t>TẢI TEMPLATE PPT FREE TẠI: </a:t>
            </a:r>
            <a:r>
              <a:rPr b="1" lang="en-US" sz="2000" u="sng">
                <a:solidFill>
                  <a:schemeClr val="hlink"/>
                </a:solidFill>
                <a:hlinkClick r:id="rId2"/>
              </a:rPr>
              <a:t>www.paopoi.xyz</a:t>
            </a:r>
            <a:r>
              <a:rPr b="1" lang="en-US" sz="2000"/>
              <a:t> 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300">
                <a:solidFill>
                  <a:srgbClr val="FF0000"/>
                </a:solidFill>
              </a:rPr>
              <a:t>10 template tết chủ đề tết con hổ 2022:</a:t>
            </a:r>
            <a:r>
              <a:rPr b="1" lang="en-US" sz="1300"/>
              <a:t> </a:t>
            </a:r>
            <a:r>
              <a:rPr b="1" lang="en-US" sz="1300" u="sng">
                <a:solidFill>
                  <a:schemeClr val="hlink"/>
                </a:solidFill>
                <a:hlinkClick r:id="rId3"/>
              </a:rPr>
              <a:t>www.paopoi.xyz/2022/01/template-powerpoint-tet-2022.html</a:t>
            </a:r>
            <a:endParaRPr b="1"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/>
              <a:t>TẢI TEMPLATE PPT FREE TẠI: </a:t>
            </a:r>
            <a:r>
              <a:rPr b="1" lang="en-US" sz="2000" u="sng">
                <a:solidFill>
                  <a:schemeClr val="hlink"/>
                </a:solidFill>
                <a:hlinkClick r:id="rId2"/>
              </a:rPr>
              <a:t>www.paopoi.xyz</a:t>
            </a:r>
            <a:r>
              <a:rPr b="1" lang="en-US" sz="2000"/>
              <a:t> 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300">
                <a:solidFill>
                  <a:srgbClr val="FF0000"/>
                </a:solidFill>
              </a:rPr>
              <a:t>10 template tết chủ đề tết con hổ 2022:</a:t>
            </a:r>
            <a:r>
              <a:rPr b="1" lang="en-US" sz="1300"/>
              <a:t> </a:t>
            </a:r>
            <a:r>
              <a:rPr b="1" lang="en-US" sz="1300" u="sng">
                <a:solidFill>
                  <a:schemeClr val="hlink"/>
                </a:solidFill>
                <a:hlinkClick r:id="rId3"/>
              </a:rPr>
              <a:t>www.paopoi.xyz/2022/01/template-powerpoint-tet-2022.html</a:t>
            </a:r>
            <a:endParaRPr b="1"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/>
              <a:t>TẢI TEMPLATE PPT FREE TẠI: </a:t>
            </a:r>
            <a:r>
              <a:rPr b="1" lang="en-US" sz="2000" u="sng">
                <a:solidFill>
                  <a:schemeClr val="hlink"/>
                </a:solidFill>
                <a:hlinkClick r:id="rId2"/>
              </a:rPr>
              <a:t>www.paopoi.xyz</a:t>
            </a:r>
            <a:r>
              <a:rPr b="1" lang="en-US" sz="2000"/>
              <a:t> 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300">
                <a:solidFill>
                  <a:srgbClr val="FF0000"/>
                </a:solidFill>
              </a:rPr>
              <a:t>10 template tết chủ đề tết con hổ 2022:</a:t>
            </a:r>
            <a:r>
              <a:rPr b="1" lang="en-US" sz="1300"/>
              <a:t> </a:t>
            </a:r>
            <a:r>
              <a:rPr b="1" lang="en-US" sz="1300" u="sng">
                <a:solidFill>
                  <a:schemeClr val="hlink"/>
                </a:solidFill>
                <a:hlinkClick r:id="rId3"/>
              </a:rPr>
              <a:t>www.paopoi.xyz/2022/01/template-powerpoint-tet-2022.html</a:t>
            </a:r>
            <a:endParaRPr b="1"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/>
              <a:t>TẢI TEMPLATE PPT FREE TẠI: </a:t>
            </a:r>
            <a:r>
              <a:rPr b="1" lang="en-US" sz="2000" u="sng">
                <a:solidFill>
                  <a:schemeClr val="hlink"/>
                </a:solidFill>
                <a:hlinkClick r:id="rId2"/>
              </a:rPr>
              <a:t>www.paopoi.xyz</a:t>
            </a:r>
            <a:r>
              <a:rPr b="1" lang="en-US" sz="2000"/>
              <a:t> 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300">
                <a:solidFill>
                  <a:srgbClr val="FF0000"/>
                </a:solidFill>
              </a:rPr>
              <a:t>10 template tết chủ đề tết con hổ 2022:</a:t>
            </a:r>
            <a:r>
              <a:rPr b="1" lang="en-US" sz="1300"/>
              <a:t> </a:t>
            </a:r>
            <a:r>
              <a:rPr b="1" lang="en-US" sz="1300" u="sng">
                <a:solidFill>
                  <a:schemeClr val="hlink"/>
                </a:solidFill>
                <a:hlinkClick r:id="rId3"/>
              </a:rPr>
              <a:t>www.paopoi.xyz/2022/01/template-powerpoint-tet-2022.html</a:t>
            </a:r>
            <a:endParaRPr b="1"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/>
              <a:t>TẢI TEMPLATE PPT FREE TẠI: </a:t>
            </a:r>
            <a:r>
              <a:rPr b="1" lang="en-US" sz="2000" u="sng">
                <a:solidFill>
                  <a:schemeClr val="hlink"/>
                </a:solidFill>
                <a:hlinkClick r:id="rId2"/>
              </a:rPr>
              <a:t>www.paopoi.xyz</a:t>
            </a:r>
            <a:r>
              <a:rPr b="1" lang="en-US" sz="2000"/>
              <a:t> 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300">
                <a:solidFill>
                  <a:srgbClr val="FF0000"/>
                </a:solidFill>
              </a:rPr>
              <a:t>10 template tết chủ đề tết con hổ 2022:</a:t>
            </a:r>
            <a:r>
              <a:rPr b="1" lang="en-US" sz="1300"/>
              <a:t> </a:t>
            </a:r>
            <a:r>
              <a:rPr b="1" lang="en-US" sz="1300" u="sng">
                <a:solidFill>
                  <a:schemeClr val="hlink"/>
                </a:solidFill>
                <a:hlinkClick r:id="rId3"/>
              </a:rPr>
              <a:t>www.paopoi.xyz/2022/01/template-powerpoint-tet-2022.html</a:t>
            </a:r>
            <a:endParaRPr b="1"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0f1a713f40_17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0f1a713f40_17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/>
              <a:t>TẢI TEMPLATE PPT FREE TẠI: 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2000"/>
          </a:p>
        </p:txBody>
      </p:sp>
      <p:sp>
        <p:nvSpPr>
          <p:cNvPr id="97" name="Google Shape;97;g10f1a713f40_17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/>
              <a:t>TẢI TEMPLATE PPT FREE TẠI: </a:t>
            </a:r>
            <a:r>
              <a:rPr b="1" lang="en-US" sz="2000" u="sng">
                <a:solidFill>
                  <a:schemeClr val="hlink"/>
                </a:solidFill>
                <a:hlinkClick r:id="rId2"/>
              </a:rPr>
              <a:t>www.paopoi.xyz</a:t>
            </a:r>
            <a:r>
              <a:rPr b="1" lang="en-US" sz="2000"/>
              <a:t> 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300">
                <a:solidFill>
                  <a:srgbClr val="FF0000"/>
                </a:solidFill>
              </a:rPr>
              <a:t>10 template tết chủ đề tết con hổ 2022:</a:t>
            </a:r>
            <a:r>
              <a:rPr b="1" lang="en-US" sz="1300"/>
              <a:t> </a:t>
            </a:r>
            <a:r>
              <a:rPr b="1" lang="en-US" sz="1300" u="sng">
                <a:solidFill>
                  <a:schemeClr val="hlink"/>
                </a:solidFill>
                <a:hlinkClick r:id="rId3"/>
              </a:rPr>
              <a:t>www.paopoi.xyz/2022/01/template-powerpoint-tet-2022.html</a:t>
            </a:r>
            <a:endParaRPr b="1"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0c8fcaeaf9_0_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0c8fcaeaf9_0_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g10c8fcaeaf9_0_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/>
              <a:t>TẢI TEMPLATE PPT FREE TẠI: </a:t>
            </a:r>
            <a:r>
              <a:rPr b="1" lang="en-US" sz="2000" u="sng">
                <a:solidFill>
                  <a:schemeClr val="hlink"/>
                </a:solidFill>
                <a:hlinkClick r:id="rId2"/>
              </a:rPr>
              <a:t>www.paopoi.xyz</a:t>
            </a:r>
            <a:r>
              <a:rPr b="1" lang="en-US" sz="2000"/>
              <a:t> 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300">
                <a:solidFill>
                  <a:srgbClr val="FF0000"/>
                </a:solidFill>
              </a:rPr>
              <a:t>10 template tết chủ đề tết con hổ 2022:</a:t>
            </a:r>
            <a:r>
              <a:rPr b="1" lang="en-US" sz="1300"/>
              <a:t> </a:t>
            </a:r>
            <a:r>
              <a:rPr b="1" lang="en-US" sz="1300" u="sng">
                <a:solidFill>
                  <a:schemeClr val="hlink"/>
                </a:solidFill>
                <a:hlinkClick r:id="rId3"/>
              </a:rPr>
              <a:t>www.paopoi.xyz/2022/01/template-powerpoint-tet-2022.html</a:t>
            </a:r>
            <a:endParaRPr b="1"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/>
              <a:t>TẢI TEMPLATE PPT FREE TẠI: </a:t>
            </a:r>
            <a:r>
              <a:rPr b="1" lang="en-US" sz="2000" u="sng">
                <a:solidFill>
                  <a:schemeClr val="hlink"/>
                </a:solidFill>
                <a:hlinkClick r:id="rId2"/>
              </a:rPr>
              <a:t>www.paopoi.xyz</a:t>
            </a:r>
            <a:r>
              <a:rPr b="1" lang="en-US" sz="2000"/>
              <a:t> 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300">
                <a:solidFill>
                  <a:srgbClr val="FF0000"/>
                </a:solidFill>
              </a:rPr>
              <a:t>10 template tết chủ đề tết con hổ 2022:</a:t>
            </a:r>
            <a:r>
              <a:rPr b="1" lang="en-US" sz="1300"/>
              <a:t> </a:t>
            </a:r>
            <a:r>
              <a:rPr b="1" lang="en-US" sz="1300" u="sng">
                <a:solidFill>
                  <a:schemeClr val="hlink"/>
                </a:solidFill>
                <a:hlinkClick r:id="rId3"/>
              </a:rPr>
              <a:t>www.paopoi.xyz/2022/01/template-powerpoint-tet-2022.html</a:t>
            </a:r>
            <a:endParaRPr b="1"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/>
              <a:t>TẢI TEMPLATE PPT FREE TẠI: </a:t>
            </a:r>
            <a:r>
              <a:rPr b="1" lang="en-US" sz="2000" u="sng">
                <a:solidFill>
                  <a:schemeClr val="hlink"/>
                </a:solidFill>
                <a:hlinkClick r:id="rId2"/>
              </a:rPr>
              <a:t>www.paopoi.xyz</a:t>
            </a:r>
            <a:r>
              <a:rPr b="1" lang="en-US" sz="2000"/>
              <a:t> 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300">
                <a:solidFill>
                  <a:srgbClr val="FF0000"/>
                </a:solidFill>
              </a:rPr>
              <a:t>10 template tết chủ đề tết con hổ 2022:</a:t>
            </a:r>
            <a:r>
              <a:rPr b="1" lang="en-US" sz="1300"/>
              <a:t> </a:t>
            </a:r>
            <a:r>
              <a:rPr b="1" lang="en-US" sz="1300" u="sng">
                <a:solidFill>
                  <a:schemeClr val="hlink"/>
                </a:solidFill>
                <a:hlinkClick r:id="rId3"/>
              </a:rPr>
              <a:t>www.paopoi.xyz/2022/01/template-powerpoint-tet-2022.html</a:t>
            </a:r>
            <a:endParaRPr b="1"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/>
              <a:t>TẢI TEMPLATE PPT FREE TẠI: </a:t>
            </a:r>
            <a:r>
              <a:rPr b="1" lang="en-US" sz="2000" u="sng">
                <a:solidFill>
                  <a:schemeClr val="hlink"/>
                </a:solidFill>
                <a:hlinkClick r:id="rId2"/>
              </a:rPr>
              <a:t>www.paopoi.xyz</a:t>
            </a:r>
            <a:r>
              <a:rPr b="1" lang="en-US" sz="2000"/>
              <a:t> 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300">
                <a:solidFill>
                  <a:srgbClr val="FF0000"/>
                </a:solidFill>
              </a:rPr>
              <a:t>10 template tết chủ đề tết con hổ 2022:</a:t>
            </a:r>
            <a:r>
              <a:rPr b="1" lang="en-US" sz="1300"/>
              <a:t> </a:t>
            </a:r>
            <a:r>
              <a:rPr b="1" lang="en-US" sz="1300" u="sng">
                <a:solidFill>
                  <a:schemeClr val="hlink"/>
                </a:solidFill>
                <a:hlinkClick r:id="rId3"/>
              </a:rPr>
              <a:t>www.paopoi.xyz/2022/01/template-powerpoint-tet-2022.html</a:t>
            </a:r>
            <a:endParaRPr b="1"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/>
              <a:t>TẢI TEMPLATE PPT FREE TẠI: </a:t>
            </a:r>
            <a:r>
              <a:rPr b="1" lang="en-US" sz="2000" u="sng">
                <a:solidFill>
                  <a:schemeClr val="hlink"/>
                </a:solidFill>
                <a:hlinkClick r:id="rId2"/>
              </a:rPr>
              <a:t>www.paopoi.xyz</a:t>
            </a:r>
            <a:r>
              <a:rPr b="1" lang="en-US" sz="2000"/>
              <a:t> 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300">
                <a:solidFill>
                  <a:srgbClr val="FF0000"/>
                </a:solidFill>
              </a:rPr>
              <a:t>10 template tết chủ đề tết con hổ 2022:</a:t>
            </a:r>
            <a:r>
              <a:rPr b="1" lang="en-US" sz="1300"/>
              <a:t> </a:t>
            </a:r>
            <a:r>
              <a:rPr b="1" lang="en-US" sz="1300" u="sng">
                <a:solidFill>
                  <a:schemeClr val="hlink"/>
                </a:solidFill>
                <a:hlinkClick r:id="rId3"/>
              </a:rPr>
              <a:t>www.paopoi.xyz/2022/01/template-powerpoint-tet-2022.html</a:t>
            </a:r>
            <a:endParaRPr b="1"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/>
              <a:t>TẢI TEMPLATE PPT FREE TẠI: </a:t>
            </a:r>
            <a:r>
              <a:rPr b="1" lang="en-US" sz="2000" u="sng">
                <a:solidFill>
                  <a:schemeClr val="hlink"/>
                </a:solidFill>
                <a:hlinkClick r:id="rId2"/>
              </a:rPr>
              <a:t>www.paopoi.xyz</a:t>
            </a:r>
            <a:r>
              <a:rPr b="1" lang="en-US" sz="2000"/>
              <a:t> 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300">
                <a:solidFill>
                  <a:srgbClr val="FF0000"/>
                </a:solidFill>
              </a:rPr>
              <a:t>10 template tết chủ đề tết con hổ 2022:</a:t>
            </a:r>
            <a:r>
              <a:rPr b="1" lang="en-US" sz="1300"/>
              <a:t> </a:t>
            </a:r>
            <a:r>
              <a:rPr b="1" lang="en-US" sz="1300" u="sng">
                <a:solidFill>
                  <a:schemeClr val="hlink"/>
                </a:solidFill>
                <a:hlinkClick r:id="rId3"/>
              </a:rPr>
              <a:t>www.paopoi.xyz/2022/01/template-powerpoint-tet-2022.html</a:t>
            </a:r>
            <a:endParaRPr b="1"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0c8fcaeaf9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10c8fcaeaf9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g10c8fcaeaf9_0_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092c365e91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/>
              <a:t>TẢI TEMPLATE PPT FREE TẠI: </a:t>
            </a:r>
            <a:r>
              <a:rPr b="1" lang="en-US" sz="2000" u="sng">
                <a:solidFill>
                  <a:schemeClr val="hlink"/>
                </a:solidFill>
                <a:hlinkClick r:id="rId2"/>
              </a:rPr>
              <a:t>www.paopoi.xyz</a:t>
            </a:r>
            <a:r>
              <a:rPr b="1" lang="en-US" sz="2000"/>
              <a:t> 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300">
                <a:solidFill>
                  <a:srgbClr val="FF0000"/>
                </a:solidFill>
              </a:rPr>
              <a:t>10 template tết chủ đề tết con hổ 2022:</a:t>
            </a:r>
            <a:r>
              <a:rPr b="1" lang="en-US" sz="1300"/>
              <a:t> </a:t>
            </a:r>
            <a:r>
              <a:rPr b="1" lang="en-US" sz="1300" u="sng">
                <a:solidFill>
                  <a:schemeClr val="hlink"/>
                </a:solidFill>
                <a:hlinkClick r:id="rId3"/>
              </a:rPr>
              <a:t>www.paopoi.xyz/2022/01/template-powerpoint-tet-2022.html</a:t>
            </a:r>
            <a:endParaRPr b="1"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1092c365e91_0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0ee134d19b_1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0ee134d19b_1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g10ee134d19b_10_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/>
              <a:t>TẢI TEMPLATE PPT FREE TẠI: </a:t>
            </a:r>
            <a:r>
              <a:rPr b="1" lang="en-US" sz="2000" u="sng">
                <a:solidFill>
                  <a:schemeClr val="hlink"/>
                </a:solidFill>
                <a:hlinkClick r:id="rId2"/>
              </a:rPr>
              <a:t>www.paopoi.xyz</a:t>
            </a:r>
            <a:r>
              <a:rPr b="1" lang="en-US" sz="2000"/>
              <a:t> 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300">
                <a:solidFill>
                  <a:srgbClr val="FF0000"/>
                </a:solidFill>
              </a:rPr>
              <a:t>10 template tết chủ đề tết con hổ 2022:</a:t>
            </a:r>
            <a:r>
              <a:rPr b="1" lang="en-US" sz="1300"/>
              <a:t> </a:t>
            </a:r>
            <a:r>
              <a:rPr b="1" lang="en-US" sz="1300" u="sng">
                <a:solidFill>
                  <a:schemeClr val="hlink"/>
                </a:solidFill>
                <a:hlinkClick r:id="rId3"/>
              </a:rPr>
              <a:t>www.paopoi.xyz/2022/01/template-powerpoint-tet-2022.html</a:t>
            </a:r>
            <a:endParaRPr b="1"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/>
              <a:t>TẢI TEMPLATE PPT FREE TẠI: </a:t>
            </a:r>
            <a:r>
              <a:rPr b="1" lang="en-US" sz="2000" u="sng">
                <a:solidFill>
                  <a:schemeClr val="hlink"/>
                </a:solidFill>
                <a:hlinkClick r:id="rId2"/>
              </a:rPr>
              <a:t>www.paopoi.xyz</a:t>
            </a:r>
            <a:r>
              <a:rPr b="1" lang="en-US" sz="2000"/>
              <a:t> 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300">
                <a:solidFill>
                  <a:srgbClr val="FF0000"/>
                </a:solidFill>
              </a:rPr>
              <a:t>10 template tết chủ đề tết con hổ 2022:</a:t>
            </a:r>
            <a:r>
              <a:rPr b="1" lang="en-US" sz="1300"/>
              <a:t> </a:t>
            </a:r>
            <a:r>
              <a:rPr b="1" lang="en-US" sz="1300" u="sng">
                <a:solidFill>
                  <a:schemeClr val="hlink"/>
                </a:solidFill>
                <a:hlinkClick r:id="rId3"/>
              </a:rPr>
              <a:t>www.paopoi.xyz/2022/01/template-powerpoint-tet-2022.html</a:t>
            </a:r>
            <a:endParaRPr b="1"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/>
              <a:t>TẢI TEMPLATE PPT FREE TẠI: </a:t>
            </a:r>
            <a:r>
              <a:rPr b="1" lang="en-US" sz="2000" u="sng">
                <a:solidFill>
                  <a:schemeClr val="hlink"/>
                </a:solidFill>
                <a:hlinkClick r:id="rId2"/>
              </a:rPr>
              <a:t>www.paopoi.xyz</a:t>
            </a:r>
            <a:r>
              <a:rPr b="1" lang="en-US" sz="2000"/>
              <a:t> 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300">
                <a:solidFill>
                  <a:srgbClr val="FF0000"/>
                </a:solidFill>
              </a:rPr>
              <a:t>10 template tết chủ đề tết con hổ 2022:</a:t>
            </a:r>
            <a:r>
              <a:rPr b="1" lang="en-US" sz="1300"/>
              <a:t> </a:t>
            </a:r>
            <a:r>
              <a:rPr b="1" lang="en-US" sz="1300" u="sng">
                <a:solidFill>
                  <a:schemeClr val="hlink"/>
                </a:solidFill>
                <a:hlinkClick r:id="rId3"/>
              </a:rPr>
              <a:t>www.paopoi.xyz/2022/01/template-powerpoint-tet-2022.html</a:t>
            </a:r>
            <a:endParaRPr b="1"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/>
              <a:t>TẢI TEMPLATE PPT FREE TẠI: </a:t>
            </a:r>
            <a:r>
              <a:rPr b="1" lang="en-US" sz="2000" u="sng">
                <a:solidFill>
                  <a:schemeClr val="hlink"/>
                </a:solidFill>
                <a:hlinkClick r:id="rId2"/>
              </a:rPr>
              <a:t>www.paopoi.xyz</a:t>
            </a:r>
            <a:r>
              <a:rPr b="1" lang="en-US" sz="2000"/>
              <a:t> 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300">
                <a:solidFill>
                  <a:srgbClr val="FF0000"/>
                </a:solidFill>
              </a:rPr>
              <a:t>10 template tết chủ đề tết con hổ 2022:</a:t>
            </a:r>
            <a:r>
              <a:rPr b="1" lang="en-US" sz="1300"/>
              <a:t> </a:t>
            </a:r>
            <a:r>
              <a:rPr b="1" lang="en-US" sz="1300" u="sng">
                <a:solidFill>
                  <a:schemeClr val="hlink"/>
                </a:solidFill>
                <a:hlinkClick r:id="rId3"/>
              </a:rPr>
              <a:t>www.paopoi.xyz/2022/01/template-powerpoint-tet-2022.html</a:t>
            </a:r>
            <a:endParaRPr b="1"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/>
              <a:t>TẢI TEMPLATE PPT FREE TẠI: </a:t>
            </a:r>
            <a:r>
              <a:rPr b="1" lang="en-US" sz="2000" u="sng">
                <a:solidFill>
                  <a:schemeClr val="hlink"/>
                </a:solidFill>
                <a:hlinkClick r:id="rId2"/>
              </a:rPr>
              <a:t>www.paopoi.xyz</a:t>
            </a:r>
            <a:r>
              <a:rPr b="1" lang="en-US" sz="2000"/>
              <a:t> 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300">
                <a:solidFill>
                  <a:srgbClr val="FF0000"/>
                </a:solidFill>
              </a:rPr>
              <a:t>10 template tết chủ đề tết con hổ 2022:</a:t>
            </a:r>
            <a:r>
              <a:rPr b="1" lang="en-US" sz="1300"/>
              <a:t> </a:t>
            </a:r>
            <a:r>
              <a:rPr b="1" lang="en-US" sz="1300" u="sng">
                <a:solidFill>
                  <a:schemeClr val="hlink"/>
                </a:solidFill>
                <a:hlinkClick r:id="rId3"/>
              </a:rPr>
              <a:t>www.paopoi.xyz/2022/01/template-powerpoint-tet-2022.html</a:t>
            </a:r>
            <a:endParaRPr b="1"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1086161a29_0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11086161a29_0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/>
              <a:t>TẢI TEMPLATE PPT FREE TẠI: </a:t>
            </a:r>
            <a:r>
              <a:rPr b="1" lang="en-US" sz="2000" u="sng">
                <a:solidFill>
                  <a:schemeClr val="hlink"/>
                </a:solidFill>
                <a:hlinkClick r:id="rId2"/>
              </a:rPr>
              <a:t>www.paopoi.xyz</a:t>
            </a:r>
            <a:r>
              <a:rPr b="1" lang="en-US" sz="2000"/>
              <a:t> 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300">
                <a:solidFill>
                  <a:srgbClr val="FF0000"/>
                </a:solidFill>
              </a:rPr>
              <a:t>10 template tết chủ đề tết con hổ 2022:</a:t>
            </a:r>
            <a:r>
              <a:rPr b="1" lang="en-US" sz="1300"/>
              <a:t> </a:t>
            </a:r>
            <a:r>
              <a:rPr b="1" lang="en-US" sz="1300" u="sng">
                <a:solidFill>
                  <a:schemeClr val="hlink"/>
                </a:solidFill>
                <a:hlinkClick r:id="rId3"/>
              </a:rPr>
              <a:t>www.paopoi.xyz/2022/01/template-powerpoint-tet-2022.html</a:t>
            </a:r>
            <a:endParaRPr b="1"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g11086161a29_0_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1086161a29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/>
              <a:t>TẢI TEMPLATE PPT FREE TẠI: </a:t>
            </a:r>
            <a:r>
              <a:rPr b="1" lang="en-US" sz="2000" u="sng">
                <a:solidFill>
                  <a:schemeClr val="hlink"/>
                </a:solidFill>
                <a:hlinkClick r:id="rId2"/>
              </a:rPr>
              <a:t>www.paopoi.xyz</a:t>
            </a:r>
            <a:r>
              <a:rPr b="1" lang="en-US" sz="2000"/>
              <a:t> 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300">
                <a:solidFill>
                  <a:srgbClr val="FF0000"/>
                </a:solidFill>
              </a:rPr>
              <a:t>10 template tết chủ đề tết con hổ 2022:</a:t>
            </a:r>
            <a:r>
              <a:rPr b="1" lang="en-US" sz="1300"/>
              <a:t> </a:t>
            </a:r>
            <a:r>
              <a:rPr b="1" lang="en-US" sz="1300" u="sng">
                <a:solidFill>
                  <a:schemeClr val="hlink"/>
                </a:solidFill>
                <a:hlinkClick r:id="rId3"/>
              </a:rPr>
              <a:t>www.paopoi.xyz/2022/01/template-powerpoint-tet-2022.html</a:t>
            </a:r>
            <a:endParaRPr b="1"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g11086161a29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0ee134d19b_10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0ee134d19b_10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/>
              <a:t>TẢI TEMPLATE PPT FREE TẠI: </a:t>
            </a:r>
            <a:r>
              <a:rPr b="1" lang="en-US" sz="2000" u="sng">
                <a:solidFill>
                  <a:schemeClr val="hlink"/>
                </a:solidFill>
                <a:hlinkClick r:id="rId2"/>
              </a:rPr>
              <a:t>www.paopoi.xyz</a:t>
            </a:r>
            <a:r>
              <a:rPr b="1" lang="en-US" sz="2000"/>
              <a:t> 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300">
                <a:solidFill>
                  <a:srgbClr val="FF0000"/>
                </a:solidFill>
              </a:rPr>
              <a:t>10 template tết chủ đề tết con hổ 2022:</a:t>
            </a:r>
            <a:r>
              <a:rPr b="1" lang="en-US" sz="1300"/>
              <a:t> </a:t>
            </a:r>
            <a:r>
              <a:rPr b="1" lang="en-US" sz="1300" u="sng">
                <a:solidFill>
                  <a:schemeClr val="hlink"/>
                </a:solidFill>
                <a:hlinkClick r:id="rId3"/>
              </a:rPr>
              <a:t>www.paopoi.xyz/2022/01/template-powerpoint-tet-2022.html</a:t>
            </a:r>
            <a:endParaRPr b="1"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g10ee134d19b_10_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0ee134d19b_10_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0ee134d19b_10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/>
              <a:t>TẢI TEMPLATE PPT FREE TẠI: </a:t>
            </a:r>
            <a:r>
              <a:rPr b="1" lang="en-US" sz="2000" u="sng">
                <a:solidFill>
                  <a:schemeClr val="hlink"/>
                </a:solidFill>
                <a:hlinkClick r:id="rId2"/>
              </a:rPr>
              <a:t>www.paopoi.xyz</a:t>
            </a:r>
            <a:r>
              <a:rPr b="1" lang="en-US" sz="2000"/>
              <a:t> 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300">
                <a:solidFill>
                  <a:srgbClr val="FF0000"/>
                </a:solidFill>
              </a:rPr>
              <a:t>10 template tết chủ đề tết con hổ 2022:</a:t>
            </a:r>
            <a:r>
              <a:rPr b="1" lang="en-US" sz="1300"/>
              <a:t> </a:t>
            </a:r>
            <a:r>
              <a:rPr b="1" lang="en-US" sz="1300" u="sng">
                <a:solidFill>
                  <a:schemeClr val="hlink"/>
                </a:solidFill>
                <a:hlinkClick r:id="rId3"/>
              </a:rPr>
              <a:t>www.paopoi.xyz/2022/01/template-powerpoint-tet-2022.html</a:t>
            </a:r>
            <a:endParaRPr b="1"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10ee134d19b_10_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0c8fcaeaf9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0c8fcaeaf9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10c8fcaeaf9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47f6415779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47f6415779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g147f6415779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47f6415779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47f6415779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147f6415779_0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9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8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9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1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3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2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32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3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3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33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3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33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6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6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7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7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3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gif"/><Relationship Id="rId4" Type="http://schemas.openxmlformats.org/officeDocument/2006/relationships/image" Target="../media/image12.png"/><Relationship Id="rId5" Type="http://schemas.openxmlformats.org/officeDocument/2006/relationships/image" Target="../media/image11.jpg"/><Relationship Id="rId6" Type="http://schemas.openxmlformats.org/officeDocument/2006/relationships/image" Target="../media/image15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gif"/><Relationship Id="rId4" Type="http://schemas.openxmlformats.org/officeDocument/2006/relationships/image" Target="../media/image20.png"/><Relationship Id="rId5" Type="http://schemas.openxmlformats.org/officeDocument/2006/relationships/image" Target="../media/image19.gif"/><Relationship Id="rId6" Type="http://schemas.openxmlformats.org/officeDocument/2006/relationships/image" Target="../media/image14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gif"/><Relationship Id="rId4" Type="http://schemas.openxmlformats.org/officeDocument/2006/relationships/image" Target="../media/image26.png"/><Relationship Id="rId5" Type="http://schemas.openxmlformats.org/officeDocument/2006/relationships/image" Target="../media/image21.png"/><Relationship Id="rId6" Type="http://schemas.openxmlformats.org/officeDocument/2006/relationships/image" Target="../media/image4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gif"/><Relationship Id="rId4" Type="http://schemas.openxmlformats.org/officeDocument/2006/relationships/image" Target="../media/image16.png"/><Relationship Id="rId5" Type="http://schemas.openxmlformats.org/officeDocument/2006/relationships/image" Target="../media/image23.jpg"/><Relationship Id="rId6" Type="http://schemas.openxmlformats.org/officeDocument/2006/relationships/image" Target="../media/image22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gif"/><Relationship Id="rId4" Type="http://schemas.openxmlformats.org/officeDocument/2006/relationships/image" Target="../media/image17.png"/><Relationship Id="rId5" Type="http://schemas.openxmlformats.org/officeDocument/2006/relationships/image" Target="../media/image32.gif"/><Relationship Id="rId6" Type="http://schemas.openxmlformats.org/officeDocument/2006/relationships/image" Target="../media/image27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gif"/><Relationship Id="rId4" Type="http://schemas.openxmlformats.org/officeDocument/2006/relationships/image" Target="../media/image36.jpg"/><Relationship Id="rId5" Type="http://schemas.openxmlformats.org/officeDocument/2006/relationships/image" Target="../media/image28.gif"/><Relationship Id="rId6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gif"/><Relationship Id="rId4" Type="http://schemas.openxmlformats.org/officeDocument/2006/relationships/image" Target="../media/image34.gif"/><Relationship Id="rId5" Type="http://schemas.openxmlformats.org/officeDocument/2006/relationships/image" Target="../media/image49.gif"/><Relationship Id="rId6" Type="http://schemas.openxmlformats.org/officeDocument/2006/relationships/image" Target="../media/image3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gif"/><Relationship Id="rId4" Type="http://schemas.openxmlformats.org/officeDocument/2006/relationships/image" Target="../media/image37.png"/><Relationship Id="rId5" Type="http://schemas.openxmlformats.org/officeDocument/2006/relationships/image" Target="../media/image30.jpg"/><Relationship Id="rId6" Type="http://schemas.openxmlformats.org/officeDocument/2006/relationships/image" Target="../media/image3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gif"/><Relationship Id="rId4" Type="http://schemas.openxmlformats.org/officeDocument/2006/relationships/image" Target="../media/image9.gif"/></Relationships>
</file>

<file path=ppt/slides/_rels/slide20.xml.rels><?xml version="1.0" encoding="UTF-8" standalone="yes"?><Relationships xmlns="http://schemas.openxmlformats.org/package/2006/relationships"><Relationship Id="rId10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gif"/><Relationship Id="rId4" Type="http://schemas.openxmlformats.org/officeDocument/2006/relationships/image" Target="../media/image2.png"/><Relationship Id="rId9" Type="http://schemas.openxmlformats.org/officeDocument/2006/relationships/image" Target="../media/image46.jpg"/><Relationship Id="rId5" Type="http://schemas.openxmlformats.org/officeDocument/2006/relationships/image" Target="../media/image44.png"/><Relationship Id="rId6" Type="http://schemas.openxmlformats.org/officeDocument/2006/relationships/image" Target="../media/image42.gif"/><Relationship Id="rId7" Type="http://schemas.openxmlformats.org/officeDocument/2006/relationships/image" Target="../media/image43.png"/><Relationship Id="rId8" Type="http://schemas.openxmlformats.org/officeDocument/2006/relationships/image" Target="../media/image38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gif"/><Relationship Id="rId4" Type="http://schemas.openxmlformats.org/officeDocument/2006/relationships/image" Target="../media/image47.png"/><Relationship Id="rId5" Type="http://schemas.openxmlformats.org/officeDocument/2006/relationships/image" Target="../media/image33.jpg"/><Relationship Id="rId6" Type="http://schemas.openxmlformats.org/officeDocument/2006/relationships/image" Target="../media/image3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gif"/><Relationship Id="rId4" Type="http://schemas.openxmlformats.org/officeDocument/2006/relationships/image" Target="../media/image1.png"/><Relationship Id="rId5" Type="http://schemas.openxmlformats.org/officeDocument/2006/relationships/image" Target="../media/image53.png"/><Relationship Id="rId6" Type="http://schemas.openxmlformats.org/officeDocument/2006/relationships/image" Target="../media/image59.png"/><Relationship Id="rId7" Type="http://schemas.openxmlformats.org/officeDocument/2006/relationships/image" Target="../media/image5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gif"/><Relationship Id="rId4" Type="http://schemas.openxmlformats.org/officeDocument/2006/relationships/image" Target="../media/image50.png"/><Relationship Id="rId5" Type="http://schemas.openxmlformats.org/officeDocument/2006/relationships/image" Target="../media/image41.jpg"/><Relationship Id="rId6" Type="http://schemas.openxmlformats.org/officeDocument/2006/relationships/image" Target="../media/image48.gif"/><Relationship Id="rId7" Type="http://schemas.openxmlformats.org/officeDocument/2006/relationships/image" Target="../media/image62.gif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.gif"/><Relationship Id="rId4" Type="http://schemas.openxmlformats.org/officeDocument/2006/relationships/image" Target="../media/image51.png"/><Relationship Id="rId5" Type="http://schemas.openxmlformats.org/officeDocument/2006/relationships/image" Target="../media/image54.png"/><Relationship Id="rId6" Type="http://schemas.openxmlformats.org/officeDocument/2006/relationships/image" Target="../media/image66.gif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gif"/><Relationship Id="rId4" Type="http://schemas.openxmlformats.org/officeDocument/2006/relationships/image" Target="../media/image20.png"/><Relationship Id="rId5" Type="http://schemas.openxmlformats.org/officeDocument/2006/relationships/image" Target="../media/image55.png"/><Relationship Id="rId6" Type="http://schemas.openxmlformats.org/officeDocument/2006/relationships/image" Target="../media/image65.gif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gif"/><Relationship Id="rId4" Type="http://schemas.openxmlformats.org/officeDocument/2006/relationships/image" Target="../media/image70.png"/><Relationship Id="rId5" Type="http://schemas.openxmlformats.org/officeDocument/2006/relationships/image" Target="../media/image56.png"/><Relationship Id="rId6" Type="http://schemas.openxmlformats.org/officeDocument/2006/relationships/image" Target="../media/image64.gif"/><Relationship Id="rId7" Type="http://schemas.openxmlformats.org/officeDocument/2006/relationships/image" Target="../media/image6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.gif"/><Relationship Id="rId4" Type="http://schemas.openxmlformats.org/officeDocument/2006/relationships/image" Target="../media/image3.png"/><Relationship Id="rId5" Type="http://schemas.openxmlformats.org/officeDocument/2006/relationships/image" Target="../media/image68.png"/><Relationship Id="rId6" Type="http://schemas.openxmlformats.org/officeDocument/2006/relationships/image" Target="../media/image5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gif"/><Relationship Id="rId4" Type="http://schemas.openxmlformats.org/officeDocument/2006/relationships/image" Target="../media/image9.gif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.gif"/><Relationship Id="rId4" Type="http://schemas.openxmlformats.org/officeDocument/2006/relationships/image" Target="../media/image77.gif"/><Relationship Id="rId5" Type="http://schemas.openxmlformats.org/officeDocument/2006/relationships/image" Target="../media/image60.jpg"/><Relationship Id="rId6" Type="http://schemas.openxmlformats.org/officeDocument/2006/relationships/image" Target="../media/image6.png"/><Relationship Id="rId7" Type="http://schemas.openxmlformats.org/officeDocument/2006/relationships/image" Target="../media/image6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.gif"/><Relationship Id="rId4" Type="http://schemas.openxmlformats.org/officeDocument/2006/relationships/image" Target="../media/image73.png"/><Relationship Id="rId5" Type="http://schemas.openxmlformats.org/officeDocument/2006/relationships/image" Target="../media/image75.gif"/><Relationship Id="rId6" Type="http://schemas.openxmlformats.org/officeDocument/2006/relationships/image" Target="../media/image86.gif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.gif"/><Relationship Id="rId4" Type="http://schemas.openxmlformats.org/officeDocument/2006/relationships/image" Target="../media/image63.png"/><Relationship Id="rId5" Type="http://schemas.openxmlformats.org/officeDocument/2006/relationships/image" Target="../media/image79.jpg"/><Relationship Id="rId6" Type="http://schemas.openxmlformats.org/officeDocument/2006/relationships/image" Target="../media/image76.gif"/><Relationship Id="rId7" Type="http://schemas.openxmlformats.org/officeDocument/2006/relationships/image" Target="../media/image6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.gif"/><Relationship Id="rId4" Type="http://schemas.openxmlformats.org/officeDocument/2006/relationships/image" Target="../media/image80.png"/><Relationship Id="rId5" Type="http://schemas.openxmlformats.org/officeDocument/2006/relationships/image" Target="../media/image85.png"/><Relationship Id="rId6" Type="http://schemas.openxmlformats.org/officeDocument/2006/relationships/image" Target="../media/image74.gif"/><Relationship Id="rId7" Type="http://schemas.openxmlformats.org/officeDocument/2006/relationships/image" Target="../media/image8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.gif"/><Relationship Id="rId4" Type="http://schemas.openxmlformats.org/officeDocument/2006/relationships/image" Target="../media/image81.png"/><Relationship Id="rId5" Type="http://schemas.openxmlformats.org/officeDocument/2006/relationships/image" Target="../media/image84.png"/><Relationship Id="rId6" Type="http://schemas.openxmlformats.org/officeDocument/2006/relationships/image" Target="../media/image88.gif"/><Relationship Id="rId7" Type="http://schemas.openxmlformats.org/officeDocument/2006/relationships/image" Target="../media/image48.gif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.gif"/><Relationship Id="rId4" Type="http://schemas.openxmlformats.org/officeDocument/2006/relationships/image" Target="../media/image9.gif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.gif"/><Relationship Id="rId4" Type="http://schemas.openxmlformats.org/officeDocument/2006/relationships/image" Target="../media/image9.gif"/><Relationship Id="rId5" Type="http://schemas.openxmlformats.org/officeDocument/2006/relationships/image" Target="../media/image87.png"/><Relationship Id="rId6" Type="http://schemas.openxmlformats.org/officeDocument/2006/relationships/image" Target="../media/image8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gif"/><Relationship Id="rId4" Type="http://schemas.openxmlformats.org/officeDocument/2006/relationships/image" Target="../media/image9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8.png"/><Relationship Id="rId6" Type="http://schemas.openxmlformats.org/officeDocument/2006/relationships/image" Target="../media/image25.gif"/><Relationship Id="rId7" Type="http://schemas.openxmlformats.org/officeDocument/2006/relationships/image" Target="../media/image9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0929142464_0_4"/>
          <p:cNvSpPr txBox="1"/>
          <p:nvPr>
            <p:ph idx="1" type="body"/>
          </p:nvPr>
        </p:nvSpPr>
        <p:spPr>
          <a:xfrm>
            <a:off x="-101400" y="2008600"/>
            <a:ext cx="12394800" cy="5237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rPr>
              <a:t>  </a:t>
            </a:r>
            <a:r>
              <a:rPr lang="en-US" sz="80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rPr>
              <a:t>Chào đón năm mới </a:t>
            </a:r>
            <a:endParaRPr sz="8000">
              <a:solidFill>
                <a:srgbClr val="FFFF00"/>
              </a:solidFill>
              <a:latin typeface="Coiny"/>
              <a:ea typeface="Coiny"/>
              <a:cs typeface="Coiny"/>
              <a:sym typeface="Coiny"/>
            </a:endParaRPr>
          </a:p>
          <a:p>
            <a:pPr indent="45720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rPr>
              <a:t>GIÁP THÌN 2024</a:t>
            </a:r>
            <a:endParaRPr sz="8000">
              <a:solidFill>
                <a:srgbClr val="FFFF00"/>
              </a:solidFill>
              <a:latin typeface="Coiny"/>
              <a:ea typeface="Coiny"/>
              <a:cs typeface="Coiny"/>
              <a:sym typeface="Coin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0">
              <a:solidFill>
                <a:srgbClr val="FFFF00"/>
              </a:solidFill>
              <a:latin typeface="Coiny"/>
              <a:ea typeface="Coiny"/>
              <a:cs typeface="Coiny"/>
              <a:sym typeface="Coiny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900">
              <a:solidFill>
                <a:srgbClr val="FFFF00"/>
              </a:solidFill>
            </a:endParaRPr>
          </a:p>
        </p:txBody>
      </p:sp>
      <p:pic>
        <p:nvPicPr>
          <p:cNvPr descr="https://lh5.googleusercontent.com/wG9oPrxJM-kF--TPLAbt0xrbtcoyqcVzhj4MZoaG2Be8XCnbSFoa-n-vSgz-ta2oAJdymHEJUj7xD5c5h5hYsvivpfDokZV42waTTAQDu_i9-crAj1wvJ7zSgKG-3yPC0gZkb-Qt" id="90" name="Google Shape;90;g10929142464_0_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95582" y="4749300"/>
            <a:ext cx="2996418" cy="17018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5.googleusercontent.com/y6fywtGZZvPUzb0jEuFnyjhCTv4RbmTXh6nT4utoTAWnomc4bcDe_QFEoliMTFKnOqjVbwSPVNCXHRxLavtltK9tf2VvHo8pp8SqFJ4JQQABwzG3IyndsdKIXGjH0RU28awgBrEl" id="91" name="Google Shape;91;g10929142464_0_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54477" y="4822912"/>
            <a:ext cx="2703802" cy="16921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8P77VS4Ho6BNmx3uX-CCLe3jbh33Q1C0ys_xLF5Fr7KjPFs3MsR_CNk8lmcYyWrQNc9IoWNeWX4z3-sKVWqu9aRSVkwfly1xKmog8qAzmnWJixdX1Fzc_tCfeR0KxeTEaD39sLQa" id="92" name="Google Shape;92;g10929142464_0_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2975" y="4929631"/>
            <a:ext cx="2651496" cy="16325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6.googleusercontent.com/CQMKe7Ho2_RMEql60HMFo8koeLPTNaAbru78IgI_e4LFZfSBFTe0s6HELUxjscPAYOHFcjvpS-o-AgSFIQxweGAHBCcVuBfs_NjJhflHKg9hI_9AlKlaqPWN9g1hApDgue_DvSEl" id="93" name="Google Shape;93;g10929142464_0_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9850" y="4415999"/>
            <a:ext cx="3685325" cy="203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"/>
          <p:cNvSpPr/>
          <p:nvPr/>
        </p:nvSpPr>
        <p:spPr>
          <a:xfrm>
            <a:off x="0" y="820263"/>
            <a:ext cx="8695800" cy="5217600"/>
          </a:xfrm>
          <a:prstGeom prst="roundRect">
            <a:avLst>
              <a:gd fmla="val 16667" name="adj"/>
            </a:avLst>
          </a:prstGeom>
          <a:solidFill>
            <a:srgbClr val="CDA1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ew Year Dragon Sticker by California Lutheran University" id="171" name="Google Shape;17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" y="-2"/>
            <a:ext cx="1640322" cy="14129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2" name="Google Shape;172;p11"/>
          <p:cNvGrpSpPr/>
          <p:nvPr/>
        </p:nvGrpSpPr>
        <p:grpSpPr>
          <a:xfrm>
            <a:off x="3606388" y="5599244"/>
            <a:ext cx="2472816" cy="770990"/>
            <a:chOff x="1955677" y="5701556"/>
            <a:chExt cx="2016650" cy="663388"/>
          </a:xfrm>
        </p:grpSpPr>
        <p:sp>
          <p:nvSpPr>
            <p:cNvPr id="173" name="Google Shape;173;p11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fmla="val 16667" name="adj"/>
              </a:avLst>
            </a:prstGeom>
            <a:solidFill>
              <a:srgbClr val="1844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11"/>
            <p:cNvSpPr txBox="1"/>
            <p:nvPr/>
          </p:nvSpPr>
          <p:spPr>
            <a:xfrm>
              <a:off x="2042095" y="5718613"/>
              <a:ext cx="19302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rgbClr val="FFFF00"/>
                  </a:solidFill>
                  <a:latin typeface="Coiny"/>
                  <a:ea typeface="Coiny"/>
                  <a:cs typeface="Coiny"/>
                  <a:sym typeface="Coiny"/>
                </a:rPr>
                <a:t>HOA MAI</a:t>
              </a:r>
              <a:endParaRPr sz="36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endParaRPr>
            </a:p>
          </p:txBody>
        </p:sp>
      </p:grpSp>
      <p:pic>
        <p:nvPicPr>
          <p:cNvPr descr="Vietnamese Boy PNG Images | Vector and PSD Files | Free Download on Pngtree" id="175" name="Google Shape;17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8070775" y="3206843"/>
            <a:ext cx="3651156" cy="36511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pongeBob Time Card - The Next Day (Underline) by MJEGameandComicFan89 on  DeviantArt" id="176" name="Google Shape;176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69585" y="2068809"/>
            <a:ext cx="5691880" cy="31992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mmer Flower Sticker by Zoe Wodarz" id="177" name="Google Shape;177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63986" y="1965009"/>
            <a:ext cx="3406894" cy="34068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 Year Dragon Sticker by California Lutheran University" id="178" name="Google Shape;17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1685" y="-2"/>
            <a:ext cx="1640322" cy="1412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0c8fcaeaf9_0_1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10c8fcaeaf9_0_1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6" name="Google Shape;186;g10c8fcaeaf9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fmla="val 16667" name="adj"/>
            </a:avLst>
          </a:prstGeom>
          <a:solidFill>
            <a:srgbClr val="CDA1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ew Year Dragon Sticker by California Lutheran University" id="192" name="Google Shape;19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" y="-2"/>
            <a:ext cx="1640322" cy="14129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3" name="Google Shape;193;p4"/>
          <p:cNvGrpSpPr/>
          <p:nvPr/>
        </p:nvGrpSpPr>
        <p:grpSpPr>
          <a:xfrm>
            <a:off x="3505754" y="5616118"/>
            <a:ext cx="3896369" cy="770990"/>
            <a:chOff x="1955677" y="5701556"/>
            <a:chExt cx="2016650" cy="663388"/>
          </a:xfrm>
        </p:grpSpPr>
        <p:sp>
          <p:nvSpPr>
            <p:cNvPr id="194" name="Google Shape;194;p4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fmla="val 16667" name="adj"/>
              </a:avLst>
            </a:prstGeom>
            <a:solidFill>
              <a:srgbClr val="1844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1998904" y="5702200"/>
              <a:ext cx="1930200" cy="6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rgbClr val="FFFF00"/>
                  </a:solidFill>
                  <a:latin typeface="Coiny"/>
                  <a:ea typeface="Coiny"/>
                  <a:cs typeface="Coiny"/>
                  <a:sym typeface="Coiny"/>
                </a:rPr>
                <a:t>HẠT DƯA</a:t>
              </a:r>
              <a:endParaRPr sz="44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endParaRPr>
            </a:p>
          </p:txBody>
        </p:sp>
      </p:grpSp>
      <p:pic>
        <p:nvPicPr>
          <p:cNvPr descr="Boy And Girl PNG, Vector, PSD, and Clipart With Transparent Background for  Free Download | Pngtree" id="196" name="Google Shape;196;p4"/>
          <p:cNvPicPr preferRelativeResize="0"/>
          <p:nvPr/>
        </p:nvPicPr>
        <p:blipFill rotWithShape="1">
          <a:blip r:embed="rId4">
            <a:alphaModFix/>
          </a:blip>
          <a:srcRect b="0" l="0" r="49292" t="15916"/>
          <a:stretch/>
        </p:blipFill>
        <p:spPr>
          <a:xfrm flipH="1">
            <a:off x="8839201" y="2792507"/>
            <a:ext cx="2451759" cy="40654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ance Singing Sticker by Carolynn" id="197" name="Google Shape;197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0049" y="1456888"/>
            <a:ext cx="3748163" cy="3748163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 txBox="1"/>
          <p:nvPr/>
        </p:nvSpPr>
        <p:spPr>
          <a:xfrm>
            <a:off x="2088551" y="4850074"/>
            <a:ext cx="118334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184454"/>
                </a:solidFill>
                <a:latin typeface="Calibri"/>
                <a:ea typeface="Calibri"/>
                <a:cs typeface="Calibri"/>
                <a:sym typeface="Calibri"/>
              </a:rPr>
              <a:t>Nặng</a:t>
            </a:r>
            <a:endParaRPr b="1" sz="3200">
              <a:solidFill>
                <a:srgbClr val="18445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ood Summer Sticker by gapogg" id="199" name="Google Shape;199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93811" y="2038689"/>
            <a:ext cx="3166362" cy="31663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 Year Dragon Sticker by California Lutheran University" id="200" name="Google Shape;20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1685" y="-2"/>
            <a:ext cx="1640322" cy="1412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3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fmla="val 16667" name="adj"/>
            </a:avLst>
          </a:prstGeom>
          <a:solidFill>
            <a:srgbClr val="CDA1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ew Year Dragon Sticker by California Lutheran University" id="206" name="Google Shape;20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" y="-2"/>
            <a:ext cx="1640322" cy="14129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" name="Google Shape;207;p13"/>
          <p:cNvGrpSpPr/>
          <p:nvPr/>
        </p:nvGrpSpPr>
        <p:grpSpPr>
          <a:xfrm>
            <a:off x="3468196" y="5615834"/>
            <a:ext cx="2700910" cy="771952"/>
            <a:chOff x="1924941" y="5701556"/>
            <a:chExt cx="2202600" cy="664235"/>
          </a:xfrm>
        </p:grpSpPr>
        <p:sp>
          <p:nvSpPr>
            <p:cNvPr id="208" name="Google Shape;208;p13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fmla="val 16667" name="adj"/>
              </a:avLst>
            </a:prstGeom>
            <a:solidFill>
              <a:srgbClr val="1844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13"/>
            <p:cNvSpPr txBox="1"/>
            <p:nvPr/>
          </p:nvSpPr>
          <p:spPr>
            <a:xfrm>
              <a:off x="1924941" y="5703691"/>
              <a:ext cx="2202600" cy="6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rgbClr val="FFFF00"/>
                  </a:solidFill>
                  <a:latin typeface="Coiny"/>
                  <a:ea typeface="Coiny"/>
                  <a:cs typeface="Coiny"/>
                  <a:sym typeface="Coiny"/>
                </a:rPr>
                <a:t>GIÒ LỤA</a:t>
              </a:r>
              <a:endParaRPr sz="44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endParaRPr>
            </a:p>
          </p:txBody>
        </p:sp>
      </p:grpSp>
      <p:pic>
        <p:nvPicPr>
          <p:cNvPr id="210" name="Google Shape;210;p13"/>
          <p:cNvPicPr preferRelativeResize="0"/>
          <p:nvPr/>
        </p:nvPicPr>
        <p:blipFill rotWithShape="1">
          <a:blip r:embed="rId4">
            <a:alphaModFix/>
          </a:blip>
          <a:srcRect b="6136" l="16666" r="61997" t="7841"/>
          <a:stretch/>
        </p:blipFill>
        <p:spPr>
          <a:xfrm flipH="1">
            <a:off x="8595479" y="2194909"/>
            <a:ext cx="2151529" cy="48767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ựng trước nguyên cái" id="211" name="Google Shape;211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9539" y="2196449"/>
            <a:ext cx="3857704" cy="28972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uyện xứ tằm tang - Heritage Vietnam Airlines" id="212" name="Google Shape;212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37775" y="2194908"/>
            <a:ext cx="3857704" cy="28972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 Year Dragon Sticker by California Lutheran University" id="213" name="Google Shape;21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1685" y="-2"/>
            <a:ext cx="1640322" cy="1412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1214074832_1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11214074832_1_0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0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fmla="val 16667" name="adj"/>
            </a:avLst>
          </a:prstGeom>
          <a:solidFill>
            <a:srgbClr val="CDA1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ew Year Dragon Sticker by California Lutheran University" id="226" name="Google Shape;22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" y="21373"/>
            <a:ext cx="1640322" cy="14129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7" name="Google Shape;227;p10"/>
          <p:cNvGrpSpPr/>
          <p:nvPr/>
        </p:nvGrpSpPr>
        <p:grpSpPr>
          <a:xfrm>
            <a:off x="2806688" y="5562175"/>
            <a:ext cx="4595539" cy="770990"/>
            <a:chOff x="1955671" y="5701556"/>
            <a:chExt cx="2175300" cy="663388"/>
          </a:xfrm>
        </p:grpSpPr>
        <p:sp>
          <p:nvSpPr>
            <p:cNvPr id="228" name="Google Shape;228;p10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fmla="val 16667" name="adj"/>
              </a:avLst>
            </a:prstGeom>
            <a:solidFill>
              <a:srgbClr val="1844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10"/>
            <p:cNvSpPr txBox="1"/>
            <p:nvPr/>
          </p:nvSpPr>
          <p:spPr>
            <a:xfrm>
              <a:off x="1955671" y="5702201"/>
              <a:ext cx="2175300" cy="6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rgbClr val="FFFF00"/>
                  </a:solidFill>
                  <a:latin typeface="Coiny"/>
                  <a:ea typeface="Coiny"/>
                  <a:cs typeface="Coiny"/>
                  <a:sym typeface="Coiny"/>
                </a:rPr>
                <a:t>BÁNH CHƯNG</a:t>
              </a:r>
              <a:endParaRPr sz="44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endParaRPr>
            </a:p>
          </p:txBody>
        </p:sp>
      </p:grpSp>
      <p:pic>
        <p:nvPicPr>
          <p:cNvPr descr="Vietnamese Hat PNG Images | Vector and PSD Files | Free Download on Pngtree" id="230" name="Google Shape;23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07801" y="3292455"/>
            <a:ext cx="3700106" cy="37001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1" name="Google Shape;231;p10"/>
          <p:cNvGrpSpPr/>
          <p:nvPr/>
        </p:nvGrpSpPr>
        <p:grpSpPr>
          <a:xfrm>
            <a:off x="3347010" y="1434353"/>
            <a:ext cx="5187390" cy="4028422"/>
            <a:chOff x="155575" y="-1554163"/>
            <a:chExt cx="4039907" cy="3248026"/>
          </a:xfrm>
        </p:grpSpPr>
        <p:pic>
          <p:nvPicPr>
            <p:cNvPr descr="Hóa học hữu cơ và hợp chất hữu cơ" id="232" name="Google Shape;232;p10"/>
            <p:cNvPicPr preferRelativeResize="0"/>
            <p:nvPr/>
          </p:nvPicPr>
          <p:blipFill rotWithShape="1">
            <a:blip r:embed="rId5">
              <a:alphaModFix/>
            </a:blip>
            <a:srcRect b="0" l="0" r="32890" t="0"/>
            <a:stretch/>
          </p:blipFill>
          <p:spPr>
            <a:xfrm>
              <a:off x="155575" y="-1554163"/>
              <a:ext cx="4039907" cy="3248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3" name="Google Shape;233;p10"/>
            <p:cNvSpPr/>
            <p:nvPr/>
          </p:nvSpPr>
          <p:spPr>
            <a:xfrm>
              <a:off x="3759282" y="770873"/>
              <a:ext cx="436200" cy="89656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Party Love Sticker by safraninthejungle" id="234" name="Google Shape;234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4250" y="1391490"/>
            <a:ext cx="2682761" cy="41141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 Year Dragon Sticker by California Lutheran University" id="235" name="Google Shape;23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60585" y="21373"/>
            <a:ext cx="1640322" cy="1412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fmla="val 16667" name="adj"/>
            </a:avLst>
          </a:prstGeom>
          <a:solidFill>
            <a:srgbClr val="CDA1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ew Year Dragon Sticker by California Lutheran University" id="241" name="Google Shape;24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" y="-2"/>
            <a:ext cx="1640322" cy="14129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2" name="Google Shape;242;p6"/>
          <p:cNvGrpSpPr/>
          <p:nvPr/>
        </p:nvGrpSpPr>
        <p:grpSpPr>
          <a:xfrm>
            <a:off x="3505902" y="5615840"/>
            <a:ext cx="3365289" cy="770866"/>
            <a:chOff x="1955690" y="5701561"/>
            <a:chExt cx="2744403" cy="663300"/>
          </a:xfrm>
        </p:grpSpPr>
        <p:sp>
          <p:nvSpPr>
            <p:cNvPr id="243" name="Google Shape;243;p6"/>
            <p:cNvSpPr/>
            <p:nvPr/>
          </p:nvSpPr>
          <p:spPr>
            <a:xfrm>
              <a:off x="1955690" y="5701561"/>
              <a:ext cx="2744400" cy="663300"/>
            </a:xfrm>
            <a:prstGeom prst="round1Rect">
              <a:avLst>
                <a:gd fmla="val 16667" name="adj"/>
              </a:avLst>
            </a:prstGeom>
            <a:solidFill>
              <a:srgbClr val="1844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6"/>
            <p:cNvSpPr txBox="1"/>
            <p:nvPr/>
          </p:nvSpPr>
          <p:spPr>
            <a:xfrm>
              <a:off x="2104193" y="5702153"/>
              <a:ext cx="2595900" cy="6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rgbClr val="FFFF00"/>
                  </a:solidFill>
                  <a:latin typeface="Coiny"/>
                  <a:ea typeface="Coiny"/>
                  <a:cs typeface="Coiny"/>
                  <a:sym typeface="Coiny"/>
                </a:rPr>
                <a:t>ÔNG TÁO</a:t>
              </a:r>
              <a:endParaRPr sz="44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endParaRPr>
            </a:p>
          </p:txBody>
        </p:sp>
      </p:grpSp>
      <p:pic>
        <p:nvPicPr>
          <p:cNvPr descr="Vietnamese Girls PNG Images | Vector and PSD Files | Free Download on  Pngtree" id="245" name="Google Shape;24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94668" y="2922615"/>
            <a:ext cx="3935383" cy="39353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ple Fruit Sticker by Gryphon Tea" id="246" name="Google Shape;246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76319" y="2425122"/>
            <a:ext cx="3183272" cy="26460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ppy old man Sticker by Diner DASH Adventures" id="247" name="Google Shape;247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45095" y="1570507"/>
            <a:ext cx="2862069" cy="40453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 Year Dragon Sticker by California Lutheran University" id="248" name="Google Shape;24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1685" y="-2"/>
            <a:ext cx="1640322" cy="1412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0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fmla="val 16667" name="adj"/>
            </a:avLst>
          </a:prstGeom>
          <a:solidFill>
            <a:srgbClr val="CDA1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ew Year Dragon Sticker by California Lutheran University" id="255" name="Google Shape;25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0"/>
            <a:ext cx="1949211" cy="16125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6" name="Google Shape;256;p20"/>
          <p:cNvGrpSpPr/>
          <p:nvPr/>
        </p:nvGrpSpPr>
        <p:grpSpPr>
          <a:xfrm>
            <a:off x="3505900" y="5482890"/>
            <a:ext cx="3166488" cy="770866"/>
            <a:chOff x="1955689" y="5701558"/>
            <a:chExt cx="2582280" cy="663300"/>
          </a:xfrm>
        </p:grpSpPr>
        <p:sp>
          <p:nvSpPr>
            <p:cNvPr id="257" name="Google Shape;257;p20"/>
            <p:cNvSpPr/>
            <p:nvPr/>
          </p:nvSpPr>
          <p:spPr>
            <a:xfrm>
              <a:off x="1955689" y="5701558"/>
              <a:ext cx="2520300" cy="663300"/>
            </a:xfrm>
            <a:prstGeom prst="round1Rect">
              <a:avLst>
                <a:gd fmla="val 16667" name="adj"/>
              </a:avLst>
            </a:prstGeom>
            <a:solidFill>
              <a:srgbClr val="1844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20"/>
            <p:cNvSpPr txBox="1"/>
            <p:nvPr/>
          </p:nvSpPr>
          <p:spPr>
            <a:xfrm>
              <a:off x="2060869" y="5702150"/>
              <a:ext cx="2477100" cy="6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rgbClr val="FFFF00"/>
                  </a:solidFill>
                  <a:latin typeface="Coiny"/>
                  <a:ea typeface="Coiny"/>
                  <a:cs typeface="Coiny"/>
                  <a:sym typeface="Coiny"/>
                </a:rPr>
                <a:t>CÁ CHÉP</a:t>
              </a:r>
              <a:endParaRPr sz="44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endParaRPr>
            </a:p>
          </p:txBody>
        </p:sp>
      </p:grpSp>
      <p:pic>
        <p:nvPicPr>
          <p:cNvPr descr="Chép bài | Đọc truyện Chép bài | Lazi.vn - Cộng đồng Tri thức &amp;amp; Giáo dục" id="259" name="Google Shape;25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50262" y="2335182"/>
            <a:ext cx="4490831" cy="24400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-Citymarket happy fun guitar fish Sticker" id="260" name="Google Shape;260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8353" y="1740582"/>
            <a:ext cx="3258581" cy="32585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bg5BfWALyj3xbmbK3v8bkUXtsDNlOpsXl3XF3bl1agRB6g0GzRNQlVmcXzvFhphCV2zjobLTsHGWt8qbWPcHyHKTaKKHNexetij1Ud8PrzR1ClZ3uWNhCaZlIGBWRbrJfmlCL2Mn" id="261" name="Google Shape;261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9030146" y="4085200"/>
            <a:ext cx="2703577" cy="29607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 Year Dragon Sticker by California Lutheran University" id="262" name="Google Shape;26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42798" y="0"/>
            <a:ext cx="1949211" cy="1612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9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fmla="val 16667" name="adj"/>
            </a:avLst>
          </a:prstGeom>
          <a:solidFill>
            <a:srgbClr val="CDA1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ew Year Dragon Sticker by California Lutheran University" id="268" name="Google Shape;26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34400"/>
            <a:ext cx="1949211" cy="16125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19"/>
          <p:cNvGrpSpPr/>
          <p:nvPr/>
        </p:nvGrpSpPr>
        <p:grpSpPr>
          <a:xfrm>
            <a:off x="3505982" y="5616019"/>
            <a:ext cx="3733488" cy="789323"/>
            <a:chOff x="1955677" y="5701556"/>
            <a:chExt cx="2103018" cy="679163"/>
          </a:xfrm>
        </p:grpSpPr>
        <p:sp>
          <p:nvSpPr>
            <p:cNvPr id="270" name="Google Shape;270;p19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fmla="val 16667" name="adj"/>
              </a:avLst>
            </a:prstGeom>
            <a:solidFill>
              <a:srgbClr val="1844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9"/>
            <p:cNvSpPr txBox="1"/>
            <p:nvPr/>
          </p:nvSpPr>
          <p:spPr>
            <a:xfrm>
              <a:off x="2042095" y="5718619"/>
              <a:ext cx="2016600" cy="6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rgbClr val="FFFF00"/>
                  </a:solidFill>
                  <a:latin typeface="Coiny"/>
                  <a:ea typeface="Coiny"/>
                  <a:cs typeface="Coiny"/>
                  <a:sym typeface="Coiny"/>
                </a:rPr>
                <a:t>ÔNG CÔNG</a:t>
              </a:r>
              <a:endParaRPr sz="44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endParaRPr>
            </a:p>
          </p:txBody>
        </p:sp>
      </p:grpSp>
      <p:pic>
        <p:nvPicPr>
          <p:cNvPr descr="paon festival peacock Sticker by The Peacock Society" id="272" name="Google Shape;27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34304" y="2335551"/>
            <a:ext cx="2708345" cy="27083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ad old man Sticker by Diner DASH Adventures" id="273" name="Google Shape;273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34877" y="1646922"/>
            <a:ext cx="2399311" cy="36829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xptCm7EIQm7R4cAq-T_QEtQ7sv3YZxO2ZcPdM_H_j7TQn9Mt0RlXYvIuUydpOIq3wyDMTbdnkhPZphcuxG_ndYh-WCIVjHIgvskv_p3RJHHAELoJuIdu4Egi9BKRb02K-R5wK8yS" id="274" name="Google Shape;274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897410" y="3981744"/>
            <a:ext cx="2076108" cy="26962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 Year Dragon Sticker by California Lutheran University" id="275" name="Google Shape;27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42798" y="34400"/>
            <a:ext cx="1949211" cy="1612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fmla="val 16667" name="adj"/>
            </a:avLst>
          </a:prstGeom>
          <a:solidFill>
            <a:srgbClr val="CDA1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ew Year Dragon Sticker by California Lutheran University" id="281" name="Google Shape;28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" y="-2"/>
            <a:ext cx="1640322" cy="14129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" name="Google Shape;282;p7"/>
          <p:cNvGrpSpPr/>
          <p:nvPr/>
        </p:nvGrpSpPr>
        <p:grpSpPr>
          <a:xfrm>
            <a:off x="3859999" y="5563275"/>
            <a:ext cx="2071292" cy="770887"/>
            <a:chOff x="1955673" y="5701555"/>
            <a:chExt cx="1689196" cy="663300"/>
          </a:xfrm>
        </p:grpSpPr>
        <p:sp>
          <p:nvSpPr>
            <p:cNvPr id="283" name="Google Shape;283;p7"/>
            <p:cNvSpPr/>
            <p:nvPr/>
          </p:nvSpPr>
          <p:spPr>
            <a:xfrm>
              <a:off x="1955673" y="5701555"/>
              <a:ext cx="1584000" cy="663300"/>
            </a:xfrm>
            <a:prstGeom prst="round1Rect">
              <a:avLst>
                <a:gd fmla="val 16667" name="adj"/>
              </a:avLst>
            </a:prstGeom>
            <a:solidFill>
              <a:srgbClr val="1844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endParaRPr>
            </a:p>
          </p:txBody>
        </p:sp>
        <p:sp>
          <p:nvSpPr>
            <p:cNvPr id="284" name="Google Shape;284;p7"/>
            <p:cNvSpPr txBox="1"/>
            <p:nvPr/>
          </p:nvSpPr>
          <p:spPr>
            <a:xfrm>
              <a:off x="2060869" y="5702147"/>
              <a:ext cx="1584000" cy="6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rgbClr val="FFFF00"/>
                  </a:solidFill>
                  <a:latin typeface="Coiny"/>
                  <a:ea typeface="Coiny"/>
                  <a:cs typeface="Coiny"/>
                  <a:sym typeface="Coiny"/>
                </a:rPr>
                <a:t>LÌ XÌ</a:t>
              </a:r>
              <a:endParaRPr sz="44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endParaRPr>
            </a:p>
          </p:txBody>
        </p:sp>
      </p:grpSp>
      <p:pic>
        <p:nvPicPr>
          <p:cNvPr descr="Vietnamese Boy PNG Images | Vector and PSD Files | Free Download on Pngtree" id="285" name="Google Shape;28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47942" y="2814915"/>
            <a:ext cx="4285470" cy="42854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on kem lì 3CE Velvet Lip Tint Near and Dear - Hồng Đất - Mỹ phẩm ĐẸP XINH" id="286" name="Google Shape;286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4797" y="1771359"/>
            <a:ext cx="3597394" cy="35973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ánh nổ lốp mùa nóng cao điểm với những kỹ năng đơn giản" id="287" name="Google Shape;287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90003" y="2460393"/>
            <a:ext cx="3810000" cy="22193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 Year Dragon Sticker by California Lutheran University" id="288" name="Google Shape;28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1685" y="-2"/>
            <a:ext cx="1640322" cy="1412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0f1a713f40_17_0"/>
          <p:cNvSpPr txBox="1"/>
          <p:nvPr>
            <p:ph type="ctrTitle"/>
          </p:nvPr>
        </p:nvSpPr>
        <p:spPr>
          <a:xfrm>
            <a:off x="750900" y="2509100"/>
            <a:ext cx="11087100" cy="1361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73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rPr>
              <a:t>Trò chơi: </a:t>
            </a:r>
            <a:endParaRPr sz="7300">
              <a:solidFill>
                <a:srgbClr val="FFFF00"/>
              </a:solidFill>
              <a:latin typeface="Coiny"/>
              <a:ea typeface="Coiny"/>
              <a:cs typeface="Coiny"/>
              <a:sym typeface="Coin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73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rPr>
              <a:t>         Đuổi hình bắt chữ</a:t>
            </a:r>
            <a:r>
              <a:rPr lang="en-US" sz="58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rPr>
              <a:t> </a:t>
            </a:r>
            <a:endParaRPr sz="5800">
              <a:solidFill>
                <a:srgbClr val="FFFF00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00" name="Google Shape;100;g10f1a713f40_17_0"/>
          <p:cNvSpPr txBox="1"/>
          <p:nvPr>
            <p:ph idx="1" type="subTitle"/>
          </p:nvPr>
        </p:nvSpPr>
        <p:spPr>
          <a:xfrm rot="-5648507">
            <a:off x="6683541" y="6893007"/>
            <a:ext cx="87228" cy="10466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elebrate New Year Sticker by Zacxophone" id="101" name="Google Shape;101;g10f1a713f40_17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" y="11"/>
            <a:ext cx="1839683" cy="1839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elebrate New Year Sticker by Zacxophone" id="102" name="Google Shape;102;g10f1a713f40_17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2310" y="3510087"/>
            <a:ext cx="1839683" cy="1839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 Year Dragon Sticker by California Lutheran University" id="103" name="Google Shape;103;g10f1a713f40_17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64387" y="0"/>
            <a:ext cx="1815525" cy="155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3"/>
          <p:cNvSpPr/>
          <p:nvPr/>
        </p:nvSpPr>
        <p:spPr>
          <a:xfrm>
            <a:off x="394449" y="1332431"/>
            <a:ext cx="8695765" cy="5217459"/>
          </a:xfrm>
          <a:prstGeom prst="roundRect">
            <a:avLst>
              <a:gd fmla="val 16667" name="adj"/>
            </a:avLst>
          </a:prstGeom>
          <a:solidFill>
            <a:srgbClr val="CDA1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ew Year Dragon Sticker by California Lutheran University" id="294" name="Google Shape;29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0"/>
            <a:ext cx="1949211" cy="16125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5" name="Google Shape;295;p23"/>
          <p:cNvGrpSpPr/>
          <p:nvPr/>
        </p:nvGrpSpPr>
        <p:grpSpPr>
          <a:xfrm>
            <a:off x="2768458" y="5619954"/>
            <a:ext cx="5145943" cy="779382"/>
            <a:chOff x="1955673" y="5701556"/>
            <a:chExt cx="2385000" cy="670628"/>
          </a:xfrm>
        </p:grpSpPr>
        <p:sp>
          <p:nvSpPr>
            <p:cNvPr id="296" name="Google Shape;296;p23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fmla="val 16667" name="adj"/>
              </a:avLst>
            </a:prstGeom>
            <a:solidFill>
              <a:srgbClr val="1844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23"/>
            <p:cNvSpPr txBox="1"/>
            <p:nvPr/>
          </p:nvSpPr>
          <p:spPr>
            <a:xfrm>
              <a:off x="1955673" y="5710084"/>
              <a:ext cx="2385000" cy="6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rgbClr val="FFFF00"/>
                  </a:solidFill>
                  <a:latin typeface="Coiny"/>
                  <a:ea typeface="Coiny"/>
                  <a:cs typeface="Coiny"/>
                  <a:sym typeface="Coiny"/>
                </a:rPr>
                <a:t>MÂM NGŨ QUẢ</a:t>
              </a:r>
              <a:endParaRPr sz="44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endParaRPr>
            </a:p>
          </p:txBody>
        </p:sp>
      </p:grpSp>
      <p:pic>
        <p:nvPicPr>
          <p:cNvPr descr="https://lh5.googleusercontent.com/wG9oPrxJM-kF--TPLAbt0xrbtcoyqcVzhj4MZoaG2Be8XCnbSFoa-n-vSgz-ta2oAJdymHEJUj7xD5c5h5hYsvivpfDokZV42waTTAQDu_i9-crAj1wvJ7zSgKG-3yPC0gZkb-Qt" id="298" name="Google Shape;29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94973" y="3957638"/>
            <a:ext cx="2996416" cy="27398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âm inox KH 44 - Kim Hằng" id="299" name="Google Shape;299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73394" y="1796944"/>
            <a:ext cx="5146127" cy="42884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ppy Dance Sticker" id="300" name="Google Shape;300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91324" y="1332431"/>
            <a:ext cx="3647002" cy="364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723915" y="2220507"/>
            <a:ext cx="788885" cy="7444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oy Monalisa x Maia 5 number five numero Sticker" id="302" name="Google Shape;302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98412" y="1524354"/>
            <a:ext cx="1177947" cy="18180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 Year Dragon Sticker by California Lutheran University" id="303" name="Google Shape;30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42798" y="0"/>
            <a:ext cx="1949211" cy="1612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6653675" y="4844300"/>
            <a:ext cx="1092826" cy="10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-3"/>
            <a:ext cx="1316924" cy="1322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0c8fcaeaf9_0_4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10c8fcaeaf9_0_4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3" name="Google Shape;313;g10c8fcaeaf9_0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79300"/>
            <a:ext cx="12093124" cy="763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2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fmla="val 16667" name="adj"/>
            </a:avLst>
          </a:prstGeom>
          <a:solidFill>
            <a:srgbClr val="CDA1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ew Year Dragon Sticker by California Lutheran University" id="319" name="Google Shape;31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" y="21373"/>
            <a:ext cx="1640322" cy="14129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0" name="Google Shape;320;p12"/>
          <p:cNvGrpSpPr/>
          <p:nvPr/>
        </p:nvGrpSpPr>
        <p:grpSpPr>
          <a:xfrm>
            <a:off x="3505880" y="5615840"/>
            <a:ext cx="3575854" cy="874393"/>
            <a:chOff x="1955673" y="5701561"/>
            <a:chExt cx="2506529" cy="752381"/>
          </a:xfrm>
        </p:grpSpPr>
        <p:sp>
          <p:nvSpPr>
            <p:cNvPr id="321" name="Google Shape;321;p12"/>
            <p:cNvSpPr/>
            <p:nvPr/>
          </p:nvSpPr>
          <p:spPr>
            <a:xfrm>
              <a:off x="1955673" y="5701561"/>
              <a:ext cx="2453100" cy="663300"/>
            </a:xfrm>
            <a:prstGeom prst="round1Rect">
              <a:avLst>
                <a:gd fmla="val 16667" name="adj"/>
              </a:avLst>
            </a:prstGeom>
            <a:solidFill>
              <a:srgbClr val="1844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2"/>
            <p:cNvSpPr txBox="1"/>
            <p:nvPr/>
          </p:nvSpPr>
          <p:spPr>
            <a:xfrm>
              <a:off x="2052302" y="5791842"/>
              <a:ext cx="2409900" cy="6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rgbClr val="FFFF00"/>
                  </a:solidFill>
                  <a:latin typeface="Coiny"/>
                  <a:ea typeface="Coiny"/>
                  <a:cs typeface="Coiny"/>
                  <a:sym typeface="Coiny"/>
                </a:rPr>
                <a:t>XÔNG ĐẤT</a:t>
              </a:r>
              <a:endParaRPr sz="44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endParaRPr>
            </a:p>
          </p:txBody>
        </p:sp>
      </p:grpSp>
      <p:pic>
        <p:nvPicPr>
          <p:cNvPr id="323" name="Google Shape;323;p12"/>
          <p:cNvPicPr preferRelativeResize="0"/>
          <p:nvPr/>
        </p:nvPicPr>
        <p:blipFill rotWithShape="1">
          <a:blip r:embed="rId4">
            <a:alphaModFix/>
          </a:blip>
          <a:srcRect b="8394" l="17893" r="61024" t="15870"/>
          <a:stretch/>
        </p:blipFill>
        <p:spPr>
          <a:xfrm>
            <a:off x="8592221" y="2528047"/>
            <a:ext cx="2050741" cy="41416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ách xông mặt trị mụn ẩn tại nhà bằng các nguyên liệu từ tự nhiên" id="324" name="Google Shape;324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3437" y="2109665"/>
            <a:ext cx="3823687" cy="3117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Đất xuất hiện trong mơ báo hiệu điều gì sẽ đến với bạn?" id="325" name="Google Shape;325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22323" y="2109665"/>
            <a:ext cx="3823685" cy="31177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 Year Dragon Sticker by California Lutheran University" id="326" name="Google Shape;32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1685" y="21373"/>
            <a:ext cx="1640322" cy="1412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5"/>
          <p:cNvSpPr/>
          <p:nvPr/>
        </p:nvSpPr>
        <p:spPr>
          <a:xfrm>
            <a:off x="394450" y="1272988"/>
            <a:ext cx="8695800" cy="5217600"/>
          </a:xfrm>
          <a:prstGeom prst="roundRect">
            <a:avLst>
              <a:gd fmla="val 16667" name="adj"/>
            </a:avLst>
          </a:prstGeom>
          <a:solidFill>
            <a:srgbClr val="CDA1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ew Year Dragon Sticker by California Lutheran University" id="332" name="Google Shape;33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0"/>
            <a:ext cx="1949211" cy="16125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3" name="Google Shape;333;p25"/>
          <p:cNvGrpSpPr/>
          <p:nvPr/>
        </p:nvGrpSpPr>
        <p:grpSpPr>
          <a:xfrm>
            <a:off x="3505864" y="5616118"/>
            <a:ext cx="3105238" cy="789286"/>
            <a:chOff x="1955677" y="5701556"/>
            <a:chExt cx="2016650" cy="679131"/>
          </a:xfrm>
        </p:grpSpPr>
        <p:sp>
          <p:nvSpPr>
            <p:cNvPr id="334" name="Google Shape;334;p25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fmla="val 16667" name="adj"/>
              </a:avLst>
            </a:prstGeom>
            <a:solidFill>
              <a:srgbClr val="1844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25"/>
            <p:cNvSpPr txBox="1"/>
            <p:nvPr/>
          </p:nvSpPr>
          <p:spPr>
            <a:xfrm>
              <a:off x="2042095" y="5718613"/>
              <a:ext cx="1827880" cy="6620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rgbClr val="FFFF00"/>
                  </a:solidFill>
                  <a:latin typeface="Coiny"/>
                  <a:ea typeface="Coiny"/>
                  <a:cs typeface="Coiny"/>
                  <a:sym typeface="Coiny"/>
                </a:rPr>
                <a:t>LỄ CHÙA</a:t>
              </a:r>
              <a:endParaRPr sz="44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endParaRPr>
            </a:p>
          </p:txBody>
        </p:sp>
      </p:grpSp>
      <p:pic>
        <p:nvPicPr>
          <p:cNvPr descr="https://lh4.googleusercontent.com/8P77VS4Ho6BNmx3uX-CCLe3jbh33Q1C0ys_xLF5Fr7KjPFs3MsR_CNk8lmcYyWrQNc9IoWNeWX4z3-sKVWqu9aRSVkwfly1xKmog8qAzmnWJixdX1Fzc_tCfeR0KxeTEaD39sLQa" id="336" name="Google Shape;336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58170" y="3986213"/>
            <a:ext cx="2651494" cy="26282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รูปลูกแพร์ผลไม้ต่อย, ลูกแพร์, ข้อตกลงพลังงานแสงอาทิตย์ยี่สิบสี่, ธาตุภาพ  PNG และ PSD สำหรับดาวน์โหลดฟรี" id="337" name="Google Shape;337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92251" y="2063683"/>
            <a:ext cx="3571973" cy="35719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ùa Xây Dựng Minh Họa Miễn Phí Png Hình ảnh | Định dạng hình ảnh PSD  611212825| vn.lovepik.com" id="338" name="Google Shape;338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29092" y="1148929"/>
            <a:ext cx="4727506" cy="47275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chivo:Virgulilla 440x171 FONDO TRANSPARENTE.png - Wikipedia, la  enciclopedia libre" id="339" name="Google Shape;339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90901" y="2044313"/>
            <a:ext cx="1812381" cy="7043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 Year Dragon Sticker by California Lutheran University" id="340" name="Google Shape;34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42798" y="0"/>
            <a:ext cx="1949211" cy="1612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1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fmla="val 16667" name="adj"/>
            </a:avLst>
          </a:prstGeom>
          <a:solidFill>
            <a:srgbClr val="CDA1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ew Year Dragon Sticker by California Lutheran University" id="346" name="Google Shape;34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0"/>
            <a:ext cx="1949211" cy="16125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7" name="Google Shape;347;p21"/>
          <p:cNvGrpSpPr/>
          <p:nvPr/>
        </p:nvGrpSpPr>
        <p:grpSpPr>
          <a:xfrm>
            <a:off x="3505926" y="5525581"/>
            <a:ext cx="2789851" cy="779399"/>
            <a:chOff x="1955677" y="5701556"/>
            <a:chExt cx="2275201" cy="670624"/>
          </a:xfrm>
        </p:grpSpPr>
        <p:sp>
          <p:nvSpPr>
            <p:cNvPr id="348" name="Google Shape;348;p21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fmla="val 16667" name="adj"/>
              </a:avLst>
            </a:prstGeom>
            <a:solidFill>
              <a:srgbClr val="1844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21"/>
            <p:cNvSpPr txBox="1"/>
            <p:nvPr/>
          </p:nvSpPr>
          <p:spPr>
            <a:xfrm>
              <a:off x="1955678" y="5710080"/>
              <a:ext cx="2275200" cy="6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rgbClr val="FFFF00"/>
                  </a:solidFill>
                  <a:latin typeface="Coiny"/>
                  <a:ea typeface="Coiny"/>
                  <a:cs typeface="Coiny"/>
                  <a:sym typeface="Coiny"/>
                </a:rPr>
                <a:t>HÁI LỘC</a:t>
              </a:r>
              <a:endParaRPr sz="44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endParaRPr>
            </a:p>
          </p:txBody>
        </p:sp>
      </p:grpSp>
      <p:pic>
        <p:nvPicPr>
          <p:cNvPr descr="https://lh4.googleusercontent.com/qlqj4Pa3t4pS_mLILrzzg6mQqH509GXc2p8BvdblyGKtC5GysORgqIXtzF848tno3cb2trF40bHqKfZ-uGvvIr5sECjGnrOzuZgS92UW6kIeMqVsEwH8Ae9MRxpQRP4EwOYeb0Vn" id="350" name="Google Shape;35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8779553" y="3986213"/>
            <a:ext cx="2118647" cy="27224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ốn Thần Tài gõ cửa đầu năm hãy nhớ đặt tượng 3 ông Phúc - Lộc - Thọ đúng  theo cách này - Phong thủy may mắn" id="351" name="Google Shape;351;p21"/>
          <p:cNvPicPr preferRelativeResize="0"/>
          <p:nvPr/>
        </p:nvPicPr>
        <p:blipFill rotWithShape="1">
          <a:blip r:embed="rId5">
            <a:alphaModFix/>
          </a:blip>
          <a:srcRect b="0" l="10588" r="10662" t="0"/>
          <a:stretch/>
        </p:blipFill>
        <p:spPr>
          <a:xfrm>
            <a:off x="3726160" y="1902910"/>
            <a:ext cx="4800600" cy="3333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row Pointer Sticker" id="352" name="Google Shape;352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7171896">
            <a:off x="6208316" y="1484911"/>
            <a:ext cx="1111577" cy="835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 Sticker" id="353" name="Google Shape;353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4904" y="1672213"/>
            <a:ext cx="3608200" cy="36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1"/>
          <p:cNvSpPr txBox="1"/>
          <p:nvPr/>
        </p:nvSpPr>
        <p:spPr>
          <a:xfrm rot="-2231889">
            <a:off x="2094089" y="2336440"/>
            <a:ext cx="118334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184454"/>
                </a:solidFill>
                <a:latin typeface="Calibri"/>
                <a:ea typeface="Calibri"/>
                <a:cs typeface="Calibri"/>
                <a:sym typeface="Calibri"/>
              </a:rPr>
              <a:t>Sắc</a:t>
            </a:r>
            <a:endParaRPr b="1" sz="3200">
              <a:solidFill>
                <a:srgbClr val="18445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ew Year Dragon Sticker by California Lutheran University" id="355" name="Google Shape;35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42798" y="0"/>
            <a:ext cx="1949211" cy="1612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2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fmla="val 16667" name="adj"/>
            </a:avLst>
          </a:prstGeom>
          <a:solidFill>
            <a:srgbClr val="CDA1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ew Year Dragon Sticker by California Lutheran University" id="361" name="Google Shape;36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0"/>
            <a:ext cx="1949211" cy="16125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2" name="Google Shape;362;p22"/>
          <p:cNvGrpSpPr/>
          <p:nvPr/>
        </p:nvGrpSpPr>
        <p:grpSpPr>
          <a:xfrm>
            <a:off x="3505891" y="5616082"/>
            <a:ext cx="3066986" cy="789310"/>
            <a:chOff x="1955677" y="5701556"/>
            <a:chExt cx="2235576" cy="679152"/>
          </a:xfrm>
        </p:grpSpPr>
        <p:sp>
          <p:nvSpPr>
            <p:cNvPr id="363" name="Google Shape;363;p22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fmla="val 16667" name="adj"/>
              </a:avLst>
            </a:prstGeom>
            <a:solidFill>
              <a:srgbClr val="1844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22"/>
            <p:cNvSpPr txBox="1"/>
            <p:nvPr/>
          </p:nvSpPr>
          <p:spPr>
            <a:xfrm>
              <a:off x="1986553" y="5718608"/>
              <a:ext cx="2204700" cy="6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rgbClr val="FFFF00"/>
                  </a:solidFill>
                  <a:latin typeface="Coiny"/>
                  <a:ea typeface="Coiny"/>
                  <a:cs typeface="Coiny"/>
                  <a:sym typeface="Coiny"/>
                </a:rPr>
                <a:t>XIN CHỮ</a:t>
              </a:r>
              <a:endParaRPr sz="44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endParaRPr>
            </a:p>
          </p:txBody>
        </p:sp>
      </p:grpSp>
      <p:pic>
        <p:nvPicPr>
          <p:cNvPr descr="https://lh6.googleusercontent.com/WpYAqTFNGyJVYOjl1PJOkHH8fcBqTP9d2BHPtUona9U_-sbqYow_zqRjyOq6JMaHpGx5XFAf2FdD2-twGoE1pmj48aIdRaZUOgWIAWk6hVG-zYqs8cAAU2wUoZN-e5qBmybv0uP6" id="365" name="Google Shape;36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8513461" y="3445959"/>
            <a:ext cx="2535705" cy="32798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ười ăn xin png | PNGEgg" id="366" name="Google Shape;366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43692" y="1845299"/>
            <a:ext cx="6442075" cy="34644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hool Abc Sticker by Ideenparty" id="367" name="Google Shape;367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71218" y="1827003"/>
            <a:ext cx="2766583" cy="27665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 Year Dragon Sticker by California Lutheran University" id="368" name="Google Shape;36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42798" y="0"/>
            <a:ext cx="1949211" cy="1612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fmla="val 16667" name="adj"/>
            </a:avLst>
          </a:prstGeom>
          <a:solidFill>
            <a:srgbClr val="CDA1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ew Year Dragon Sticker by California Lutheran University" id="374" name="Google Shape;37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" y="-2"/>
            <a:ext cx="1640322" cy="14129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5" name="Google Shape;375;p5"/>
          <p:cNvGrpSpPr/>
          <p:nvPr/>
        </p:nvGrpSpPr>
        <p:grpSpPr>
          <a:xfrm>
            <a:off x="3505904" y="5615840"/>
            <a:ext cx="5208037" cy="770866"/>
            <a:chOff x="1955692" y="5701561"/>
            <a:chExt cx="4247170" cy="663300"/>
          </a:xfrm>
        </p:grpSpPr>
        <p:sp>
          <p:nvSpPr>
            <p:cNvPr id="376" name="Google Shape;376;p5"/>
            <p:cNvSpPr/>
            <p:nvPr/>
          </p:nvSpPr>
          <p:spPr>
            <a:xfrm>
              <a:off x="1955692" y="5701561"/>
              <a:ext cx="3167700" cy="663300"/>
            </a:xfrm>
            <a:prstGeom prst="round1Rect">
              <a:avLst>
                <a:gd fmla="val 16667" name="adj"/>
              </a:avLst>
            </a:prstGeom>
            <a:solidFill>
              <a:srgbClr val="1844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5"/>
            <p:cNvSpPr txBox="1"/>
            <p:nvPr/>
          </p:nvSpPr>
          <p:spPr>
            <a:xfrm>
              <a:off x="2321461" y="5702153"/>
              <a:ext cx="3881400" cy="6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rgbClr val="FFFF00"/>
                  </a:solidFill>
                  <a:latin typeface="Coiny"/>
                  <a:ea typeface="Coiny"/>
                  <a:cs typeface="Coiny"/>
                  <a:sym typeface="Coiny"/>
                </a:rPr>
                <a:t>TẤT NIÊN</a:t>
              </a:r>
              <a:endParaRPr sz="44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endParaRPr>
            </a:p>
          </p:txBody>
        </p:sp>
      </p:grpSp>
      <p:pic>
        <p:nvPicPr>
          <p:cNvPr descr="Boy And Girl PNG, Vector, PSD, and Clipart With Transparent Background for  Free Download | Pngtree" id="378" name="Google Shape;378;p5"/>
          <p:cNvPicPr preferRelativeResize="0"/>
          <p:nvPr/>
        </p:nvPicPr>
        <p:blipFill rotWithShape="1">
          <a:blip r:embed="rId4">
            <a:alphaModFix/>
          </a:blip>
          <a:srcRect b="0" l="50528" r="6503" t="15735"/>
          <a:stretch/>
        </p:blipFill>
        <p:spPr>
          <a:xfrm>
            <a:off x="8713695" y="2698888"/>
            <a:ext cx="2223638" cy="43608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ịch vạn niên, lịch vạn sự trong tháng, năm chính xác nhất" id="379" name="Google Shape;379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628978">
            <a:off x="4381421" y="1952606"/>
            <a:ext cx="3451314" cy="34513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edia Outfit Sticker" id="380" name="Google Shape;380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61035" y="1966011"/>
            <a:ext cx="2729247" cy="31720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 Year Dragon Sticker by California Lutheran University" id="381" name="Google Shape;38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1685" y="-2"/>
            <a:ext cx="1640322" cy="1412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fmla="val 16667" name="adj"/>
            </a:avLst>
          </a:prstGeom>
          <a:solidFill>
            <a:srgbClr val="CDA1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ew Year Dragon Sticker by California Lutheran University" id="387" name="Google Shape;38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" y="-2"/>
            <a:ext cx="1640322" cy="14129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8" name="Google Shape;388;p3"/>
          <p:cNvGrpSpPr/>
          <p:nvPr/>
        </p:nvGrpSpPr>
        <p:grpSpPr>
          <a:xfrm>
            <a:off x="3871671" y="5572550"/>
            <a:ext cx="4468020" cy="770887"/>
            <a:chOff x="1955679" y="5701565"/>
            <a:chExt cx="3525900" cy="663300"/>
          </a:xfrm>
        </p:grpSpPr>
        <p:sp>
          <p:nvSpPr>
            <p:cNvPr id="389" name="Google Shape;389;p3"/>
            <p:cNvSpPr/>
            <p:nvPr/>
          </p:nvSpPr>
          <p:spPr>
            <a:xfrm>
              <a:off x="1955679" y="5701565"/>
              <a:ext cx="3525900" cy="663300"/>
            </a:xfrm>
            <a:prstGeom prst="round1Rect">
              <a:avLst>
                <a:gd fmla="val 16667" name="adj"/>
              </a:avLst>
            </a:prstGeom>
            <a:solidFill>
              <a:srgbClr val="1844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3"/>
            <p:cNvSpPr txBox="1"/>
            <p:nvPr/>
          </p:nvSpPr>
          <p:spPr>
            <a:xfrm>
              <a:off x="2401483" y="5702163"/>
              <a:ext cx="2799300" cy="6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rgbClr val="FFFF00"/>
                  </a:solidFill>
                  <a:latin typeface="Coiny"/>
                  <a:ea typeface="Coiny"/>
                  <a:cs typeface="Coiny"/>
                  <a:sym typeface="Coiny"/>
                </a:rPr>
                <a:t>PHÁO HOA</a:t>
              </a:r>
              <a:endParaRPr sz="44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endParaRPr>
            </a:p>
          </p:txBody>
        </p:sp>
      </p:grpSp>
      <p:pic>
        <p:nvPicPr>
          <p:cNvPr id="391" name="Google Shape;391;p3"/>
          <p:cNvPicPr preferRelativeResize="0"/>
          <p:nvPr/>
        </p:nvPicPr>
        <p:blipFill rotWithShape="1">
          <a:blip r:embed="rId4">
            <a:alphaModFix/>
          </a:blip>
          <a:srcRect b="10784" l="13641" r="59647" t="13665"/>
          <a:stretch/>
        </p:blipFill>
        <p:spPr>
          <a:xfrm>
            <a:off x="8152236" y="2528047"/>
            <a:ext cx="2666555" cy="42403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uả bom Pháo Hoạt hình minh Họa ngòi nổ - Tay sơn đỏ tôi png tải về - Miễn  phí trong suốt Trái Tim png Tải về." id="392" name="Google Shape;392;p3"/>
          <p:cNvPicPr preferRelativeResize="0"/>
          <p:nvPr/>
        </p:nvPicPr>
        <p:blipFill rotWithShape="1">
          <a:blip r:embed="rId5">
            <a:alphaModFix/>
          </a:blip>
          <a:srcRect b="0" l="0" r="59171" t="0"/>
          <a:stretch/>
        </p:blipFill>
        <p:spPr>
          <a:xfrm rot="-3230412">
            <a:off x="1929823" y="4390145"/>
            <a:ext cx="2112918" cy="2491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re Explosion Sticker" id="393" name="Google Shape;393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8179404">
            <a:off x="1015721" y="3882047"/>
            <a:ext cx="2182044" cy="38114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ute flower png svg file cutting machines image library - flower cute  clipart PNG image with transparent background | TOPpng" id="394" name="Google Shape;394;p3"/>
          <p:cNvPicPr preferRelativeResize="0"/>
          <p:nvPr/>
        </p:nvPicPr>
        <p:blipFill rotWithShape="1">
          <a:blip r:embed="rId7">
            <a:alphaModFix/>
          </a:blip>
          <a:srcRect b="19639" l="0" r="0" t="0"/>
          <a:stretch/>
        </p:blipFill>
        <p:spPr>
          <a:xfrm flipH="1" rot="1243509">
            <a:off x="2180774" y="1118011"/>
            <a:ext cx="4691101" cy="4312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 Year Dragon Sticker by California Lutheran University" id="395" name="Google Shape;39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1685" y="-2"/>
            <a:ext cx="1640322" cy="1412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0c8fcaeaf9_0_2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g10c8fcaeaf9_0_2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3" name="Google Shape;403;g10c8fcaeaf9_0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5225" y="3363325"/>
            <a:ext cx="12191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092c365e91_0_35"/>
          <p:cNvSpPr/>
          <p:nvPr/>
        </p:nvSpPr>
        <p:spPr>
          <a:xfrm>
            <a:off x="394450" y="1272988"/>
            <a:ext cx="8695800" cy="5217600"/>
          </a:xfrm>
          <a:prstGeom prst="roundRect">
            <a:avLst>
              <a:gd fmla="val 16667" name="adj"/>
            </a:avLst>
          </a:prstGeom>
          <a:solidFill>
            <a:srgbClr val="CDA1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ew Year Dragon Sticker by California Lutheran University" id="409" name="Google Shape;409;g1092c365e91_0_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0"/>
            <a:ext cx="1949211" cy="16125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5.googleusercontent.com/y6fywtGZZvPUzb0jEuFnyjhCTv4RbmTXh6nT4utoTAWnomc4bcDe_QFEoliMTFKnOqjVbwSPVNCXHRxLavtltK9tf2VvHo8pp8SqFJ4JQQABwzG3IyndsdKIXGjH0RU28awgBrEl" id="410" name="Google Shape;410;g1092c365e91_0_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31045" y="3884200"/>
            <a:ext cx="2703800" cy="27242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1" name="Google Shape;411;g1092c365e91_0_35"/>
          <p:cNvGrpSpPr/>
          <p:nvPr/>
        </p:nvGrpSpPr>
        <p:grpSpPr>
          <a:xfrm>
            <a:off x="3401451" y="5616162"/>
            <a:ext cx="3645965" cy="789306"/>
            <a:chOff x="1883065" y="5701556"/>
            <a:chExt cx="2536500" cy="679148"/>
          </a:xfrm>
        </p:grpSpPr>
        <p:sp>
          <p:nvSpPr>
            <p:cNvPr id="412" name="Google Shape;412;g1092c365e91_0_35"/>
            <p:cNvSpPr/>
            <p:nvPr/>
          </p:nvSpPr>
          <p:spPr>
            <a:xfrm>
              <a:off x="1955677" y="5701556"/>
              <a:ext cx="2424600" cy="663300"/>
            </a:xfrm>
            <a:prstGeom prst="round1Rect">
              <a:avLst>
                <a:gd fmla="val 16667" name="adj"/>
              </a:avLst>
            </a:prstGeom>
            <a:solidFill>
              <a:srgbClr val="1844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g1092c365e91_0_35"/>
            <p:cNvSpPr txBox="1"/>
            <p:nvPr/>
          </p:nvSpPr>
          <p:spPr>
            <a:xfrm>
              <a:off x="1883065" y="5718604"/>
              <a:ext cx="2536500" cy="6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rgbClr val="FFFF00"/>
                  </a:solidFill>
                  <a:latin typeface="Coiny"/>
                  <a:ea typeface="Coiny"/>
                  <a:cs typeface="Coiny"/>
                  <a:sym typeface="Coiny"/>
                </a:rPr>
                <a:t>GIAO THỪA</a:t>
              </a:r>
              <a:endParaRPr sz="44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endParaRPr>
            </a:p>
          </p:txBody>
        </p:sp>
      </p:grpSp>
      <p:pic>
        <p:nvPicPr>
          <p:cNvPr descr="Fat Man On Weighingmachine Stock Vector (Royalty Free) 1432044218" id="414" name="Google Shape;414;g1092c365e91_0_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09329" y="1832647"/>
            <a:ext cx="2952575" cy="41585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ịch vụ giao hàng" id="415" name="Google Shape;415;g1092c365e91_0_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856604" y="1439228"/>
            <a:ext cx="4052726" cy="40527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 Year Dragon Sticker by California Lutheran University" id="416" name="Google Shape;416;g1092c365e91_0_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42798" y="0"/>
            <a:ext cx="1949211" cy="1612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0ee134d19b_10_28"/>
          <p:cNvSpPr txBox="1"/>
          <p:nvPr>
            <p:ph type="ctrTitle"/>
          </p:nvPr>
        </p:nvSpPr>
        <p:spPr>
          <a:xfrm>
            <a:off x="1637975" y="1839688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rPr>
              <a:t>3</a:t>
            </a:r>
            <a:endParaRPr sz="10000">
              <a:solidFill>
                <a:srgbClr val="FFFF00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10" name="Google Shape;110;g10ee134d19b_10_28"/>
          <p:cNvSpPr txBox="1"/>
          <p:nvPr>
            <p:ph idx="1" type="subTitle"/>
          </p:nvPr>
        </p:nvSpPr>
        <p:spPr>
          <a:xfrm flipH="1" rot="10800000">
            <a:off x="1524000" y="4240661"/>
            <a:ext cx="9731400" cy="2146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elebrate New Year Sticker by Zacxophone" id="111" name="Google Shape;111;g10ee134d19b_10_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" y="11"/>
            <a:ext cx="1839683" cy="1839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elebrate New Year Sticker by Zacxophone" id="112" name="Google Shape;112;g10ee134d19b_10_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2310" y="3510087"/>
            <a:ext cx="1839683" cy="1839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 Year Dragon Sticker by California Lutheran University" id="113" name="Google Shape;113;g10ee134d19b_10_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88237" y="1226200"/>
            <a:ext cx="1815525" cy="155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6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fmla="val 16667" name="adj"/>
            </a:avLst>
          </a:prstGeom>
          <a:solidFill>
            <a:srgbClr val="CDA1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ew Year Dragon Sticker by California Lutheran University" id="422" name="Google Shape;42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0"/>
            <a:ext cx="1949211" cy="16125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od Meat Sticker by getkobe" id="423" name="Google Shape;42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499580"/>
            <a:ext cx="4455785" cy="44557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4" name="Google Shape;424;p26"/>
          <p:cNvGrpSpPr/>
          <p:nvPr/>
        </p:nvGrpSpPr>
        <p:grpSpPr>
          <a:xfrm>
            <a:off x="3505806" y="5616118"/>
            <a:ext cx="3926847" cy="789286"/>
            <a:chOff x="1955677" y="5701556"/>
            <a:chExt cx="2424728" cy="679131"/>
          </a:xfrm>
        </p:grpSpPr>
        <p:sp>
          <p:nvSpPr>
            <p:cNvPr id="425" name="Google Shape;425;p26"/>
            <p:cNvSpPr/>
            <p:nvPr/>
          </p:nvSpPr>
          <p:spPr>
            <a:xfrm>
              <a:off x="1955677" y="5701556"/>
              <a:ext cx="2424728" cy="663388"/>
            </a:xfrm>
            <a:prstGeom prst="round1Rect">
              <a:avLst>
                <a:gd fmla="val 16667" name="adj"/>
              </a:avLst>
            </a:prstGeom>
            <a:solidFill>
              <a:srgbClr val="1844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26"/>
            <p:cNvSpPr txBox="1"/>
            <p:nvPr/>
          </p:nvSpPr>
          <p:spPr>
            <a:xfrm>
              <a:off x="2042095" y="5718613"/>
              <a:ext cx="2338310" cy="6620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rgbClr val="FFFF00"/>
                  </a:solidFill>
                  <a:latin typeface="Coiny"/>
                  <a:ea typeface="Coiny"/>
                  <a:cs typeface="Coiny"/>
                  <a:sym typeface="Coiny"/>
                </a:rPr>
                <a:t>THỊT ĐÔNG</a:t>
              </a:r>
              <a:endParaRPr sz="44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endParaRPr>
            </a:p>
          </p:txBody>
        </p:sp>
      </p:grpSp>
      <p:pic>
        <p:nvPicPr>
          <p:cNvPr descr="12 địa điểm đông người nhất thế giới - Báo Gia Lai điện tử - Tin nhanh -  Chính xác" id="427" name="Google Shape;427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95745" y="1760808"/>
            <a:ext cx="4395873" cy="32969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6.googleusercontent.com/CQMKe7Ho2_RMEql60HMFo8koeLPTNaAbru78IgI_e4LFZfSBFTe0s6HELUxjscPAYOHFcjvpS-o-AgSFIQxweGAHBCcVuBfs_NjJhflHKg9hI_9AlKlaqPWN9g1hApDgue_DvSEl" id="428" name="Google Shape;428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06667" y="4086408"/>
            <a:ext cx="3685333" cy="26188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 Year Dragon Sticker by California Lutheran University" id="429" name="Google Shape;42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42798" y="0"/>
            <a:ext cx="1949211" cy="1612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-3"/>
            <a:ext cx="1316924" cy="1322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9"/>
          <p:cNvSpPr/>
          <p:nvPr/>
        </p:nvSpPr>
        <p:spPr>
          <a:xfrm>
            <a:off x="823575" y="1305488"/>
            <a:ext cx="8695800" cy="5217600"/>
          </a:xfrm>
          <a:prstGeom prst="roundRect">
            <a:avLst>
              <a:gd fmla="val 16667" name="adj"/>
            </a:avLst>
          </a:prstGeom>
          <a:solidFill>
            <a:srgbClr val="CDA1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ew Year Dragon Sticker by California Lutheran University" id="436" name="Google Shape;43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" y="-2"/>
            <a:ext cx="1640322" cy="14129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7" name="Google Shape;437;p9"/>
          <p:cNvGrpSpPr/>
          <p:nvPr/>
        </p:nvGrpSpPr>
        <p:grpSpPr>
          <a:xfrm>
            <a:off x="5465348" y="5300675"/>
            <a:ext cx="3572804" cy="770887"/>
            <a:chOff x="1955669" y="5701567"/>
            <a:chExt cx="2303400" cy="663300"/>
          </a:xfrm>
        </p:grpSpPr>
        <p:sp>
          <p:nvSpPr>
            <p:cNvPr id="438" name="Google Shape;438;p9"/>
            <p:cNvSpPr/>
            <p:nvPr/>
          </p:nvSpPr>
          <p:spPr>
            <a:xfrm>
              <a:off x="1955669" y="5701567"/>
              <a:ext cx="2303400" cy="663300"/>
            </a:xfrm>
            <a:prstGeom prst="round1Rect">
              <a:avLst>
                <a:gd fmla="val 16667" name="adj"/>
              </a:avLst>
            </a:prstGeom>
            <a:solidFill>
              <a:srgbClr val="1844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9"/>
            <p:cNvSpPr txBox="1"/>
            <p:nvPr/>
          </p:nvSpPr>
          <p:spPr>
            <a:xfrm>
              <a:off x="2022719" y="5702169"/>
              <a:ext cx="2169300" cy="6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rgbClr val="FFFF00"/>
                  </a:solidFill>
                  <a:latin typeface="Coiny"/>
                  <a:ea typeface="Coiny"/>
                  <a:cs typeface="Coiny"/>
                  <a:sym typeface="Coiny"/>
                </a:rPr>
                <a:t>HÓA VÀNG</a:t>
              </a:r>
              <a:endParaRPr sz="44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endParaRPr>
            </a:p>
          </p:txBody>
        </p:sp>
      </p:grpSp>
      <p:pic>
        <p:nvPicPr>
          <p:cNvPr descr="Un Garçon Portant Un Chapeau Et Un Manteau Vert Pendant La Fête Du  Printemps Vietnamien, Vietnam, De Fête, Dessin Animé Fichier PNG et PSD  pour le téléchargement libre" id="440" name="Google Shape;44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9445059" y="2873380"/>
            <a:ext cx="3572782" cy="35727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emistry Sticker by Sibur" id="441" name="Google Shape;441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8509" y="2014033"/>
            <a:ext cx="3800550" cy="3800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ated food money eating sparkle Sticker" id="442" name="Google Shape;442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1675" y="977014"/>
            <a:ext cx="3806275" cy="28150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 Year Dragon Sticker by California Lutheran University" id="443" name="Google Shape;44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1685" y="-2"/>
            <a:ext cx="1640322" cy="1412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7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fmla="val 16667" name="adj"/>
            </a:avLst>
          </a:prstGeom>
          <a:solidFill>
            <a:srgbClr val="CDA1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ew Year Dragon Sticker by California Lutheran University" id="449" name="Google Shape;44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0"/>
            <a:ext cx="1949211" cy="16125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0" name="Google Shape;450;p17"/>
          <p:cNvGrpSpPr/>
          <p:nvPr/>
        </p:nvGrpSpPr>
        <p:grpSpPr>
          <a:xfrm>
            <a:off x="3505880" y="5615840"/>
            <a:ext cx="3529761" cy="770866"/>
            <a:chOff x="1955673" y="5701561"/>
            <a:chExt cx="2415301" cy="663300"/>
          </a:xfrm>
        </p:grpSpPr>
        <p:sp>
          <p:nvSpPr>
            <p:cNvPr id="451" name="Google Shape;451;p17"/>
            <p:cNvSpPr/>
            <p:nvPr/>
          </p:nvSpPr>
          <p:spPr>
            <a:xfrm>
              <a:off x="1955673" y="5701561"/>
              <a:ext cx="2415300" cy="663300"/>
            </a:xfrm>
            <a:prstGeom prst="round1Rect">
              <a:avLst>
                <a:gd fmla="val 16667" name="adj"/>
              </a:avLst>
            </a:prstGeom>
            <a:solidFill>
              <a:srgbClr val="1844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17"/>
            <p:cNvSpPr txBox="1"/>
            <p:nvPr/>
          </p:nvSpPr>
          <p:spPr>
            <a:xfrm>
              <a:off x="1955674" y="5702153"/>
              <a:ext cx="2415300" cy="6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rgbClr val="FFFF00"/>
                  </a:solidFill>
                  <a:latin typeface="Coiny"/>
                  <a:ea typeface="Coiny"/>
                  <a:cs typeface="Coiny"/>
                  <a:sym typeface="Coiny"/>
                </a:rPr>
                <a:t>BÁNH TÉT</a:t>
              </a:r>
              <a:endParaRPr sz="44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endParaRPr>
            </a:p>
          </p:txBody>
        </p:sp>
      </p:grpSp>
      <p:pic>
        <p:nvPicPr>
          <p:cNvPr descr="https://lh5.googleusercontent.com/xRqhHUUKKfdM3Aihceepm6835vX_KUC5ffic8C6NjpXVwrBsIvE_3CXgZTFI1XOe_tk8U_Q6FEiuWNJz-TBWvjDjszQUcvy9kYyOiEct7yuccjylrRX0o5iFGUqzzzDmgCNruJoT" id="453" name="Google Shape;45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49879" y="2429692"/>
            <a:ext cx="2392323" cy="42317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hững bộ phận cơ thể trẻ không nên đánh các bố mẹ phải biết" id="454" name="Google Shape;454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58488" y="1746156"/>
            <a:ext cx="4069273" cy="32002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od Love Sticker by ZONKT®" id="455" name="Google Shape;455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6229" y="1866037"/>
            <a:ext cx="2960480" cy="29604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 Year Dragon Sticker by California Lutheran University" id="456" name="Google Shape;45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42798" y="0"/>
            <a:ext cx="1949211" cy="1612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45900" cy="949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5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fmla="val 16667" name="adj"/>
            </a:avLst>
          </a:prstGeom>
          <a:solidFill>
            <a:srgbClr val="CDA1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ew Year Dragon Sticker by California Lutheran University" id="463" name="Google Shape;46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" y="21373"/>
            <a:ext cx="1640322" cy="14129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4" name="Google Shape;464;p15"/>
          <p:cNvGrpSpPr/>
          <p:nvPr/>
        </p:nvGrpSpPr>
        <p:grpSpPr>
          <a:xfrm>
            <a:off x="3427595" y="5615834"/>
            <a:ext cx="2934508" cy="846425"/>
            <a:chOff x="1891831" y="5701556"/>
            <a:chExt cx="2393100" cy="728316"/>
          </a:xfrm>
        </p:grpSpPr>
        <p:sp>
          <p:nvSpPr>
            <p:cNvPr id="465" name="Google Shape;465;p15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fmla="val 16667" name="adj"/>
              </a:avLst>
            </a:prstGeom>
            <a:solidFill>
              <a:srgbClr val="1844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5"/>
            <p:cNvSpPr txBox="1"/>
            <p:nvPr/>
          </p:nvSpPr>
          <p:spPr>
            <a:xfrm>
              <a:off x="1891831" y="5767772"/>
              <a:ext cx="2393100" cy="6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rgbClr val="FFFF00"/>
                  </a:solidFill>
                  <a:latin typeface="Coiny"/>
                  <a:ea typeface="Coiny"/>
                  <a:cs typeface="Coiny"/>
                  <a:sym typeface="Coiny"/>
                </a:rPr>
                <a:t>CÂU ĐỐI</a:t>
              </a:r>
              <a:endParaRPr sz="44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endParaRPr>
            </a:p>
          </p:txBody>
        </p:sp>
      </p:grpSp>
      <p:pic>
        <p:nvPicPr>
          <p:cNvPr id="467" name="Google Shape;467;p15"/>
          <p:cNvPicPr preferRelativeResize="0"/>
          <p:nvPr/>
        </p:nvPicPr>
        <p:blipFill rotWithShape="1">
          <a:blip r:embed="rId4">
            <a:alphaModFix/>
          </a:blip>
          <a:srcRect b="9128" l="11967" r="55373" t="14891"/>
          <a:stretch/>
        </p:blipFill>
        <p:spPr>
          <a:xfrm>
            <a:off x="8797698" y="3424518"/>
            <a:ext cx="2755172" cy="36038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ond Cartoon" id="468" name="Google Shape;468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71854" y="3146611"/>
            <a:ext cx="3892781" cy="28547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t Kitty Sticker by 궁디팡팡 캣페스타" id="469" name="Google Shape;469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98520" y="1196284"/>
            <a:ext cx="3495367" cy="34036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i võ sĩ người Pháp lần đầu so găng trên võ đài Number 1 | baotintuc.vn" id="470" name="Google Shape;470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59602" y="2470326"/>
            <a:ext cx="3938096" cy="26274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 Year Dragon Sticker by California Lutheran University" id="471" name="Google Shape;47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1685" y="21373"/>
            <a:ext cx="1640322" cy="1412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8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fmla="val 16667" name="adj"/>
            </a:avLst>
          </a:prstGeom>
          <a:solidFill>
            <a:srgbClr val="CDA1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ew Year Dragon Sticker by California Lutheran University" id="477" name="Google Shape;47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" y="-2"/>
            <a:ext cx="1640322" cy="14129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8" name="Google Shape;478;p8"/>
          <p:cNvGrpSpPr/>
          <p:nvPr/>
        </p:nvGrpSpPr>
        <p:grpSpPr>
          <a:xfrm>
            <a:off x="3805806" y="5487275"/>
            <a:ext cx="3229488" cy="845837"/>
            <a:chOff x="1955693" y="5637061"/>
            <a:chExt cx="2633737" cy="727790"/>
          </a:xfrm>
        </p:grpSpPr>
        <p:sp>
          <p:nvSpPr>
            <p:cNvPr id="479" name="Google Shape;479;p8"/>
            <p:cNvSpPr/>
            <p:nvPr/>
          </p:nvSpPr>
          <p:spPr>
            <a:xfrm>
              <a:off x="1955693" y="5701551"/>
              <a:ext cx="2244600" cy="663300"/>
            </a:xfrm>
            <a:prstGeom prst="round1Rect">
              <a:avLst>
                <a:gd fmla="val 16667" name="adj"/>
              </a:avLst>
            </a:prstGeom>
            <a:solidFill>
              <a:srgbClr val="1844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8"/>
            <p:cNvSpPr txBox="1"/>
            <p:nvPr/>
          </p:nvSpPr>
          <p:spPr>
            <a:xfrm>
              <a:off x="2344829" y="5637061"/>
              <a:ext cx="2244600" cy="6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rgbClr val="FFFF00"/>
                  </a:solidFill>
                  <a:latin typeface="Coiny"/>
                  <a:ea typeface="Coiny"/>
                  <a:cs typeface="Coiny"/>
                  <a:sym typeface="Coiny"/>
                </a:rPr>
                <a:t>Ô MAI</a:t>
              </a:r>
              <a:endParaRPr sz="44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endParaRPr>
            </a:p>
          </p:txBody>
        </p:sp>
      </p:grpSp>
      <p:pic>
        <p:nvPicPr>
          <p:cNvPr descr="Vietnamese Hat PNG Images | Vector and PSD Files | Free Download on Pngtree" id="481" name="Google Shape;48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3787" y="3128679"/>
            <a:ext cx="3944471" cy="39444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ình hoa mai PNG chất lượng » Tài liệu miễn phí cho Giáo viên, học sinh." id="482" name="Google Shape;482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73335" y="1187879"/>
            <a:ext cx="7375071" cy="34295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ainy Day Rain Sticker by Words With Friends" id="483" name="Google Shape;483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-7" y="3128683"/>
            <a:ext cx="3113180" cy="31131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row Pointer Sticker" id="484" name="Google Shape;484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2280013">
            <a:off x="348334" y="2857383"/>
            <a:ext cx="1111577" cy="835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 Year Dragon Sticker by California Lutheran University" id="485" name="Google Shape;48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1685" y="-2"/>
            <a:ext cx="1640322" cy="1412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1086161a29_0_32"/>
          <p:cNvSpPr txBox="1"/>
          <p:nvPr>
            <p:ph type="ctrTitle"/>
          </p:nvPr>
        </p:nvSpPr>
        <p:spPr>
          <a:xfrm>
            <a:off x="1402725" y="949850"/>
            <a:ext cx="99036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600">
              <a:solidFill>
                <a:srgbClr val="FFFF00"/>
              </a:solidFill>
              <a:latin typeface="Coiny"/>
              <a:ea typeface="Coiny"/>
              <a:cs typeface="Coiny"/>
              <a:sym typeface="Coin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rPr>
              <a:t>Chúc mừng năm mới!!!</a:t>
            </a:r>
            <a:endParaRPr sz="6600">
              <a:solidFill>
                <a:srgbClr val="FFFF00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pic>
        <p:nvPicPr>
          <p:cNvPr descr="Celebrate New Year Sticker by Zacxophone" id="492" name="Google Shape;492;g11086161a29_0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" y="11"/>
            <a:ext cx="1839683" cy="1839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elebrate New Year Sticker by Zacxophone" id="493" name="Google Shape;493;g11086161a29_0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2310" y="3510087"/>
            <a:ext cx="1839683" cy="1839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 Year Dragon Sticker by California Lutheran University" id="494" name="Google Shape;494;g11086161a29_0_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83598" y="0"/>
            <a:ext cx="1949211" cy="1612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brate New Year Sticker by Zacxophone" id="499" name="Google Shape;499;g11086161a29_0_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26960" y="2639662"/>
            <a:ext cx="1839683" cy="1839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 Year Dragon Sticker by California Lutheran University" id="500" name="Google Shape;500;g11086161a29_0_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83975" y="0"/>
            <a:ext cx="2582674" cy="2259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Lyrbk7-P47PceMiWFGxB6vUeH1vAAZsrtHLZiJuuqczIXkKRaqddWpQ-i960zmylsr8C3MY_eWahd3MfYVV11pDXuV9iYeOluHi6uOgkOfpOyqsWfzGChvjAqL7zDYKR4nBUra1x" id="501" name="Google Shape;501;g11086161a29_0_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75127" y="1236281"/>
            <a:ext cx="3241751" cy="40364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GyDojcl6EWxWgZS4PGD74b43Z3RBkR0xcb2WAxYEldc_Ev4pSItYh4O4r7L5oM5IcTjK9DvmoyoIouWKcDLuH3uosSew8PR7cCeb0wQNNJNGAw0m-JlkxO_JEgaGMP6bKfAuvfsx" id="502" name="Google Shape;502;g11086161a29_0_42"/>
          <p:cNvPicPr preferRelativeResize="0"/>
          <p:nvPr/>
        </p:nvPicPr>
        <p:blipFill rotWithShape="1">
          <a:blip r:embed="rId6">
            <a:alphaModFix/>
          </a:blip>
          <a:srcRect b="25099" l="1640" r="-1639" t="-25099"/>
          <a:stretch/>
        </p:blipFill>
        <p:spPr>
          <a:xfrm>
            <a:off x="25350" y="4068429"/>
            <a:ext cx="4641900" cy="2862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elebrate New Year Sticker by Zacxophone" id="503" name="Google Shape;503;g11086161a29_0_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83968" y="41478"/>
            <a:ext cx="1354069" cy="13540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 Year Dragon Sticker by California Lutheran University" id="504" name="Google Shape;504;g11086161a29_0_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50" y="0"/>
            <a:ext cx="2582674" cy="2259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elebrate New Year Sticker by Zacxophone" id="505" name="Google Shape;505;g11086161a29_0_42"/>
          <p:cNvPicPr preferRelativeResize="0"/>
          <p:nvPr/>
        </p:nvPicPr>
        <p:blipFill rotWithShape="1">
          <a:blip r:embed="rId3">
            <a:alphaModFix/>
          </a:blip>
          <a:srcRect b="0" l="-1816" r="12323" t="0"/>
          <a:stretch/>
        </p:blipFill>
        <p:spPr>
          <a:xfrm>
            <a:off x="0" y="1595225"/>
            <a:ext cx="1646325" cy="1839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elebrate New Year Sticker by Zacxophone" id="506" name="Google Shape;506;g11086161a29_0_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0885" y="41486"/>
            <a:ext cx="1839683" cy="1839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elebrate New Year Sticker by Zacxophone" id="507" name="Google Shape;507;g11086161a29_0_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0800000">
            <a:off x="3059800" y="4781400"/>
            <a:ext cx="7043975" cy="104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elebrate New Year Sticker by Zacxophone" id="508" name="Google Shape;508;g11086161a29_0_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95625" y="5272700"/>
            <a:ext cx="3000750" cy="1585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elebrate New Year Sticker by Zacxophone" id="509" name="Google Shape;509;g11086161a29_0_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20088" y="1154175"/>
            <a:ext cx="3737288" cy="4036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GyDojcl6EWxWgZS4PGD74b43Z3RBkR0xcb2WAxYEldc_Ev4pSItYh4O4r7L5oM5IcTjK9DvmoyoIouWKcDLuH3uosSew8PR7cCeb0wQNNJNGAw0m-JlkxO_JEgaGMP6bKfAuvfsx" id="510" name="Google Shape;510;g11086161a29_0_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96375" y="4859125"/>
            <a:ext cx="4570275" cy="1998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elebrate New Year Sticker by Zacxophone" id="511" name="Google Shape;511;g11086161a29_0_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5613" y="504350"/>
            <a:ext cx="12192000" cy="6945250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g11086161a29_0_42"/>
          <p:cNvSpPr txBox="1"/>
          <p:nvPr/>
        </p:nvSpPr>
        <p:spPr>
          <a:xfrm>
            <a:off x="7870125" y="3053825"/>
            <a:ext cx="429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0ee134d19b_10_52"/>
          <p:cNvSpPr txBox="1"/>
          <p:nvPr>
            <p:ph type="ctrTitle"/>
          </p:nvPr>
        </p:nvSpPr>
        <p:spPr>
          <a:xfrm>
            <a:off x="1410038" y="21002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rPr>
              <a:t>2</a:t>
            </a:r>
            <a:endParaRPr sz="10000">
              <a:solidFill>
                <a:srgbClr val="FFFF00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20" name="Google Shape;120;g10ee134d19b_10_52"/>
          <p:cNvSpPr txBox="1"/>
          <p:nvPr>
            <p:ph idx="1" type="subTitle"/>
          </p:nvPr>
        </p:nvSpPr>
        <p:spPr>
          <a:xfrm flipH="1" rot="10800000">
            <a:off x="459500" y="4487986"/>
            <a:ext cx="9731400" cy="2146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elebrate New Year Sticker by Zacxophone" id="121" name="Google Shape;121;g10ee134d19b_10_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" y="11"/>
            <a:ext cx="1839683" cy="1839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elebrate New Year Sticker by Zacxophone" id="122" name="Google Shape;122;g10ee134d19b_10_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2310" y="3510087"/>
            <a:ext cx="1839683" cy="1839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 Year Dragon Sticker by California Lutheran University" id="123" name="Google Shape;123;g10ee134d19b_10_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88237" y="1224738"/>
            <a:ext cx="1815525" cy="155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0ee134d19b_10_36"/>
          <p:cNvSpPr txBox="1"/>
          <p:nvPr>
            <p:ph type="ctrTitle"/>
          </p:nvPr>
        </p:nvSpPr>
        <p:spPr>
          <a:xfrm>
            <a:off x="3993650" y="1839700"/>
            <a:ext cx="46311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rPr>
              <a:t>1</a:t>
            </a:r>
            <a:endParaRPr sz="10000">
              <a:solidFill>
                <a:srgbClr val="FFFF00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30" name="Google Shape;130;g10ee134d19b_10_36"/>
          <p:cNvSpPr txBox="1"/>
          <p:nvPr>
            <p:ph idx="1" type="subTitle"/>
          </p:nvPr>
        </p:nvSpPr>
        <p:spPr>
          <a:xfrm flipH="1" rot="10800000">
            <a:off x="1524000" y="4240661"/>
            <a:ext cx="9731400" cy="2146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elebrate New Year Sticker by Zacxophone" id="131" name="Google Shape;131;g10ee134d19b_10_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" y="11"/>
            <a:ext cx="1839683" cy="1839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elebrate New Year Sticker by Zacxophone" id="132" name="Google Shape;132;g10ee134d19b_10_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2310" y="3510087"/>
            <a:ext cx="1839683" cy="1839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"/>
          <p:cNvSpPr/>
          <p:nvPr/>
        </p:nvSpPr>
        <p:spPr>
          <a:xfrm>
            <a:off x="222425" y="1412975"/>
            <a:ext cx="9445200" cy="5217600"/>
          </a:xfrm>
          <a:prstGeom prst="roundRect">
            <a:avLst>
              <a:gd fmla="val 16667" name="adj"/>
            </a:avLst>
          </a:prstGeom>
          <a:solidFill>
            <a:srgbClr val="CDA1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b="1" lang="en-US" sz="4000">
                <a:solidFill>
                  <a:schemeClr val="lt1"/>
                </a:solidFill>
                <a:latin typeface="Coiny"/>
                <a:ea typeface="Coiny"/>
                <a:cs typeface="Coiny"/>
                <a:sym typeface="Coiny"/>
              </a:rPr>
              <a:t>   </a:t>
            </a:r>
            <a:endParaRPr b="1" sz="4000">
              <a:solidFill>
                <a:srgbClr val="FF0000"/>
              </a:solidFill>
              <a:latin typeface="Coiny"/>
              <a:ea typeface="Coiny"/>
              <a:cs typeface="Coiny"/>
              <a:sym typeface="Coin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FF0000"/>
              </a:solidFill>
              <a:latin typeface="Coiny"/>
              <a:ea typeface="Coiny"/>
              <a:cs typeface="Coiny"/>
              <a:sym typeface="Coin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FF0000"/>
              </a:solidFill>
              <a:latin typeface="Coiny"/>
              <a:ea typeface="Coiny"/>
              <a:cs typeface="Coiny"/>
              <a:sym typeface="Coin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FF0000"/>
              </a:solidFill>
              <a:latin typeface="Coiny"/>
              <a:ea typeface="Coiny"/>
              <a:cs typeface="Coiny"/>
              <a:sym typeface="Coin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FF0000"/>
              </a:solidFill>
              <a:latin typeface="Coiny"/>
              <a:ea typeface="Coiny"/>
              <a:cs typeface="Coiny"/>
              <a:sym typeface="Coin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FF0000"/>
              </a:solidFill>
              <a:latin typeface="Coiny"/>
              <a:ea typeface="Coiny"/>
              <a:cs typeface="Coiny"/>
              <a:sym typeface="Coin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000">
                <a:solidFill>
                  <a:srgbClr val="FF0000"/>
                </a:solidFill>
                <a:latin typeface="Coiny"/>
                <a:ea typeface="Coiny"/>
                <a:cs typeface="Coiny"/>
                <a:sym typeface="Coiny"/>
              </a:rPr>
              <a:t>Hoa Đào</a:t>
            </a:r>
            <a:endParaRPr b="1" sz="7000">
              <a:solidFill>
                <a:srgbClr val="FF0000"/>
              </a:solidFill>
              <a:latin typeface="Coiny"/>
              <a:ea typeface="Coiny"/>
              <a:cs typeface="Coiny"/>
              <a:sym typeface="Coiny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0000"/>
                </a:solidFill>
                <a:latin typeface="Coiny"/>
                <a:ea typeface="Coiny"/>
                <a:cs typeface="Coiny"/>
                <a:sym typeface="Coiny"/>
              </a:rPr>
              <a:t>  </a:t>
            </a:r>
            <a:endParaRPr b="1" sz="9600">
              <a:solidFill>
                <a:srgbClr val="FF0000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pic>
        <p:nvPicPr>
          <p:cNvPr descr="Hình ảnh Cô Gái Mặc áo Dài PNG, Vector, PSD, và biểu tượng để tải về miễn  phí | pngtree" id="138" name="Google Shape;13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84203" y="2417602"/>
            <a:ext cx="4307535" cy="39579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Đào móng nhà, 2 thợ hồ bị vùi lấp - Báo Người lao động" id="139" name="Google Shape;13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19375" y="1931250"/>
            <a:ext cx="4003050" cy="378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641408" y="629931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nk Smile Sticker by odsanyu" id="141" name="Google Shape;141;p2"/>
          <p:cNvPicPr preferRelativeResize="0"/>
          <p:nvPr/>
        </p:nvPicPr>
        <p:blipFill rotWithShape="1">
          <a:blip r:embed="rId6">
            <a:alphaModFix/>
          </a:blip>
          <a:srcRect b="-57929" l="9649" r="0" t="-11504"/>
          <a:stretch/>
        </p:blipFill>
        <p:spPr>
          <a:xfrm>
            <a:off x="716975" y="1931250"/>
            <a:ext cx="3841075" cy="4641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 Year Dragon Sticker by California Lutheran University" id="142" name="Google Shape;142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" y="-2"/>
            <a:ext cx="1640322" cy="1412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 Year Dragon Sticker by California Lutheran University" id="143" name="Google Shape;143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551685" y="-2"/>
            <a:ext cx="1640322" cy="1412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0c8fcaeaf9_0_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g10c8fcaeaf9_0_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g10c8fcaeaf9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47f6415779_0_1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g147f6415779_0_1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47f6415779_0_1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g147f6415779_0_1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2022-01-12T07:58:50Z</dcterms:created>
  <dc:creator>Admin</dc:creator>
</cp:coreProperties>
</file>