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77" r:id="rId4"/>
    <p:sldId id="279" r:id="rId5"/>
    <p:sldId id="266" r:id="rId6"/>
    <p:sldId id="278" r:id="rId7"/>
    <p:sldId id="257" r:id="rId8"/>
    <p:sldId id="269" r:id="rId9"/>
    <p:sldId id="258" r:id="rId10"/>
    <p:sldId id="275" r:id="rId11"/>
    <p:sldId id="276" r:id="rId12"/>
    <p:sldId id="270" r:id="rId13"/>
    <p:sldId id="271" r:id="rId14"/>
    <p:sldId id="272" r:id="rId15"/>
    <p:sldId id="27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8" autoAdjust="0"/>
    <p:restoredTop sz="94660"/>
  </p:normalViewPr>
  <p:slideViewPr>
    <p:cSldViewPr snapToGrid="0">
      <p:cViewPr varScale="1">
        <p:scale>
          <a:sx n="86" d="100"/>
          <a:sy n="86" d="100"/>
        </p:scale>
        <p:origin x="47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A369B6A-20CB-4E09-BC63-54A0C9A11958}" type="datetimeFigureOut">
              <a:rPr lang="en-US" smtClean="0"/>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22999F-F8E0-42CC-94B8-AE6A4253DBFC}" type="slidenum">
              <a:rPr lang="en-US" smtClean="0"/>
              <a:t>‹#›</a:t>
            </a:fld>
            <a:endParaRPr lang="en-US"/>
          </a:p>
        </p:txBody>
      </p:sp>
    </p:spTree>
    <p:extLst>
      <p:ext uri="{BB962C8B-B14F-4D97-AF65-F5344CB8AC3E}">
        <p14:creationId xmlns:p14="http://schemas.microsoft.com/office/powerpoint/2010/main" val="2460559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369B6A-20CB-4E09-BC63-54A0C9A11958}" type="datetimeFigureOut">
              <a:rPr lang="en-US" smtClean="0"/>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22999F-F8E0-42CC-94B8-AE6A4253DBFC}" type="slidenum">
              <a:rPr lang="en-US" smtClean="0"/>
              <a:t>‹#›</a:t>
            </a:fld>
            <a:endParaRPr lang="en-US"/>
          </a:p>
        </p:txBody>
      </p:sp>
    </p:spTree>
    <p:extLst>
      <p:ext uri="{BB962C8B-B14F-4D97-AF65-F5344CB8AC3E}">
        <p14:creationId xmlns:p14="http://schemas.microsoft.com/office/powerpoint/2010/main" val="3838842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369B6A-20CB-4E09-BC63-54A0C9A11958}" type="datetimeFigureOut">
              <a:rPr lang="en-US" smtClean="0"/>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22999F-F8E0-42CC-94B8-AE6A4253DBFC}" type="slidenum">
              <a:rPr lang="en-US" smtClean="0"/>
              <a:t>‹#›</a:t>
            </a:fld>
            <a:endParaRPr lang="en-US"/>
          </a:p>
        </p:txBody>
      </p:sp>
    </p:spTree>
    <p:extLst>
      <p:ext uri="{BB962C8B-B14F-4D97-AF65-F5344CB8AC3E}">
        <p14:creationId xmlns:p14="http://schemas.microsoft.com/office/powerpoint/2010/main" val="621532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37932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246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9219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6293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90977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60704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5441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385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369B6A-20CB-4E09-BC63-54A0C9A11958}" type="datetimeFigureOut">
              <a:rPr lang="en-US" smtClean="0"/>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22999F-F8E0-42CC-94B8-AE6A4253DBFC}" type="slidenum">
              <a:rPr lang="en-US" smtClean="0"/>
              <a:t>‹#›</a:t>
            </a:fld>
            <a:endParaRPr lang="en-US"/>
          </a:p>
        </p:txBody>
      </p:sp>
    </p:spTree>
    <p:extLst>
      <p:ext uri="{BB962C8B-B14F-4D97-AF65-F5344CB8AC3E}">
        <p14:creationId xmlns:p14="http://schemas.microsoft.com/office/powerpoint/2010/main" val="6657291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8066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90416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37008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710826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680271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59235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47243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259169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522534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2179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A369B6A-20CB-4E09-BC63-54A0C9A11958}" type="datetimeFigureOut">
              <a:rPr lang="en-US" smtClean="0"/>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22999F-F8E0-42CC-94B8-AE6A4253DBFC}" type="slidenum">
              <a:rPr lang="en-US" smtClean="0"/>
              <a:t>‹#›</a:t>
            </a:fld>
            <a:endParaRPr lang="en-US"/>
          </a:p>
        </p:txBody>
      </p:sp>
    </p:spTree>
    <p:extLst>
      <p:ext uri="{BB962C8B-B14F-4D97-AF65-F5344CB8AC3E}">
        <p14:creationId xmlns:p14="http://schemas.microsoft.com/office/powerpoint/2010/main" val="3928628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425054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744347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353289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70078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A369B6A-20CB-4E09-BC63-54A0C9A11958}" type="datetimeFigureOut">
              <a:rPr lang="en-US" smtClean="0"/>
              <a:t>4/29/2024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22999F-F8E0-42CC-94B8-AE6A4253DBFC}" type="slidenum">
              <a:rPr lang="en-US" smtClean="0"/>
              <a:t>‹#›</a:t>
            </a:fld>
            <a:endParaRPr lang="en-US"/>
          </a:p>
        </p:txBody>
      </p:sp>
    </p:spTree>
    <p:extLst>
      <p:ext uri="{BB962C8B-B14F-4D97-AF65-F5344CB8AC3E}">
        <p14:creationId xmlns:p14="http://schemas.microsoft.com/office/powerpoint/2010/main" val="85978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369B6A-20CB-4E09-BC63-54A0C9A11958}" type="datetimeFigureOut">
              <a:rPr lang="en-US" smtClean="0"/>
              <a:t>4/29/2024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22999F-F8E0-42CC-94B8-AE6A4253DBFC}" type="slidenum">
              <a:rPr lang="en-US" smtClean="0"/>
              <a:t>‹#›</a:t>
            </a:fld>
            <a:endParaRPr lang="en-US"/>
          </a:p>
        </p:txBody>
      </p:sp>
    </p:spTree>
    <p:extLst>
      <p:ext uri="{BB962C8B-B14F-4D97-AF65-F5344CB8AC3E}">
        <p14:creationId xmlns:p14="http://schemas.microsoft.com/office/powerpoint/2010/main" val="1339750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369B6A-20CB-4E09-BC63-54A0C9A11958}" type="datetimeFigureOut">
              <a:rPr lang="en-US" smtClean="0"/>
              <a:t>4/29/2024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22999F-F8E0-42CC-94B8-AE6A4253DBFC}" type="slidenum">
              <a:rPr lang="en-US" smtClean="0"/>
              <a:t>‹#›</a:t>
            </a:fld>
            <a:endParaRPr lang="en-US"/>
          </a:p>
        </p:txBody>
      </p:sp>
    </p:spTree>
    <p:extLst>
      <p:ext uri="{BB962C8B-B14F-4D97-AF65-F5344CB8AC3E}">
        <p14:creationId xmlns:p14="http://schemas.microsoft.com/office/powerpoint/2010/main" val="4127651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369B6A-20CB-4E09-BC63-54A0C9A11958}" type="datetimeFigureOut">
              <a:rPr lang="en-US" smtClean="0"/>
              <a:t>4/29/2024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22999F-F8E0-42CC-94B8-AE6A4253DBFC}" type="slidenum">
              <a:rPr lang="en-US" smtClean="0"/>
              <a:t>‹#›</a:t>
            </a:fld>
            <a:endParaRPr lang="en-US"/>
          </a:p>
        </p:txBody>
      </p:sp>
    </p:spTree>
    <p:extLst>
      <p:ext uri="{BB962C8B-B14F-4D97-AF65-F5344CB8AC3E}">
        <p14:creationId xmlns:p14="http://schemas.microsoft.com/office/powerpoint/2010/main" val="4075278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369B6A-20CB-4E09-BC63-54A0C9A11958}" type="datetimeFigureOut">
              <a:rPr lang="en-US" smtClean="0"/>
              <a:t>4/29/2024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22999F-F8E0-42CC-94B8-AE6A4253DBFC}" type="slidenum">
              <a:rPr lang="en-US" smtClean="0"/>
              <a:t>‹#›</a:t>
            </a:fld>
            <a:endParaRPr lang="en-US"/>
          </a:p>
        </p:txBody>
      </p:sp>
    </p:spTree>
    <p:extLst>
      <p:ext uri="{BB962C8B-B14F-4D97-AF65-F5344CB8AC3E}">
        <p14:creationId xmlns:p14="http://schemas.microsoft.com/office/powerpoint/2010/main" val="3238667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369B6A-20CB-4E09-BC63-54A0C9A11958}" type="datetimeFigureOut">
              <a:rPr lang="en-US" smtClean="0"/>
              <a:t>4/29/2024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22999F-F8E0-42CC-94B8-AE6A4253DBFC}" type="slidenum">
              <a:rPr lang="en-US" smtClean="0"/>
              <a:t>‹#›</a:t>
            </a:fld>
            <a:endParaRPr lang="en-US"/>
          </a:p>
        </p:txBody>
      </p:sp>
    </p:spTree>
    <p:extLst>
      <p:ext uri="{BB962C8B-B14F-4D97-AF65-F5344CB8AC3E}">
        <p14:creationId xmlns:p14="http://schemas.microsoft.com/office/powerpoint/2010/main" val="555460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369B6A-20CB-4E09-BC63-54A0C9A11958}" type="datetimeFigureOut">
              <a:rPr lang="en-US" smtClean="0"/>
              <a:t>4/29/2024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22999F-F8E0-42CC-94B8-AE6A4253DBFC}" type="slidenum">
              <a:rPr lang="en-US" smtClean="0"/>
              <a:t>‹#›</a:t>
            </a:fld>
            <a:endParaRPr lang="en-US"/>
          </a:p>
        </p:txBody>
      </p:sp>
    </p:spTree>
    <p:extLst>
      <p:ext uri="{BB962C8B-B14F-4D97-AF65-F5344CB8AC3E}">
        <p14:creationId xmlns:p14="http://schemas.microsoft.com/office/powerpoint/2010/main" val="1028219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F3676C9-2A95-411F-9685-7E6A303F21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526F3EC-620E-4179-BD9F-375ED5E2DA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3896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406821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4551738" y="2011679"/>
            <a:ext cx="20982803" cy="4262511"/>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Nhiệt</a:t>
            </a:r>
            <a:r>
              <a:rPr kumimoji="0" lang="en-US" sz="6600" b="1" i="0" u="none" strike="noStrike" kern="1200" cap="none" spc="0" normalizeH="0" baseline="0" noProof="0"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6600" b="1" i="0" u="none" strike="noStrike" kern="1200" cap="none" spc="0" normalizeH="0" baseline="0" noProof="0" dirty="0" err="1">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liệt</a:t>
            </a:r>
            <a:r>
              <a:rPr kumimoji="0" lang="en-US" sz="6600" b="1" i="0" u="none" strike="noStrike" kern="1200" cap="none" spc="0" normalizeH="0" baseline="0" noProof="0"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6600" b="1" i="0" u="none" strike="noStrike" kern="1200" cap="none" spc="0" normalizeH="0" baseline="0" noProof="0" dirty="0" err="1">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chào</a:t>
            </a:r>
            <a:r>
              <a:rPr kumimoji="0" lang="en-US" sz="6600" b="1" i="0" u="none" strike="noStrike" kern="1200" cap="none" spc="0" normalizeH="0" baseline="0" noProof="0"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6600" b="1" i="0" u="none" strike="noStrike" kern="1200" cap="none" spc="0" normalizeH="0" baseline="0" noProof="0" dirty="0" err="1">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mừng</a:t>
            </a:r>
            <a:r>
              <a:rPr kumimoji="0" lang="en-US" sz="6600" b="1" i="0" u="none" strike="noStrike" kern="1200" cap="none" spc="0" normalizeH="0" baseline="0" noProof="0"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các</a:t>
            </a:r>
            <a:r>
              <a:rPr kumimoji="0" lang="en-US" sz="6600" b="1" i="0" u="none" strike="noStrike" kern="1200" cap="none" spc="0" normalizeH="0" baseline="0" noProof="0"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6600" b="1" i="0" u="none" strike="noStrike" kern="1200" cap="none" spc="0" normalizeH="0" baseline="0" noProof="0" dirty="0" err="1">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thầy</a:t>
            </a:r>
            <a:r>
              <a:rPr kumimoji="0" lang="en-US" sz="6600" b="1" i="0" u="none" strike="noStrike" kern="1200" cap="none" spc="0" normalizeH="0" baseline="0" noProof="0"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6600" b="1" i="0" u="none" strike="noStrike" kern="1200" cap="none" spc="0" normalizeH="0" baseline="0" noProof="0" dirty="0" err="1">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cô</a:t>
            </a:r>
            <a:r>
              <a:rPr kumimoji="0" lang="en-US" sz="6600" b="1" i="0" u="none" strike="noStrike" kern="1200" cap="none" spc="0" normalizeH="0" baseline="0" noProof="0"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6600" b="1" i="0" u="none" strike="noStrike" kern="1200" cap="none" spc="0" normalizeH="0" baseline="0" noProof="0" dirty="0" err="1">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về</a:t>
            </a:r>
            <a:r>
              <a:rPr kumimoji="0" lang="en-US" sz="6600" b="1" i="0" u="none" strike="noStrike" kern="1200" cap="none" spc="0" normalizeH="0" baseline="0" noProof="0"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6600" b="1" i="0" u="none" strike="noStrike" kern="1200" cap="none" spc="0" normalizeH="0" baseline="0" noProof="0" dirty="0" err="1">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dự</a:t>
            </a:r>
            <a:r>
              <a:rPr kumimoji="0" lang="en-US" sz="6600" b="1" i="0" u="none" strike="noStrike" kern="1200" cap="none" spc="0" normalizeH="0" baseline="0" noProof="0"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6600" b="1" i="0" u="none" strike="noStrike" kern="1200" cap="none" spc="0" normalizeH="0" baseline="0" noProof="0" dirty="0" err="1">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tiết</a:t>
            </a:r>
            <a:r>
              <a:rPr kumimoji="0" lang="en-US" sz="6600" b="1" i="0" u="none" strike="noStrike" kern="1200" cap="none" spc="0" normalizeH="0" baseline="0" noProof="0"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6600" b="1" i="0" u="none" strike="noStrike" kern="1200" cap="none" spc="0" normalizeH="0" baseline="0" noProof="0" dirty="0" err="1">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học</a:t>
            </a:r>
            <a:r>
              <a:rPr kumimoji="0" lang="en-US" sz="6600" b="1" i="0" u="none" strike="noStrike" kern="1200" cap="none" spc="0" normalizeH="0" baseline="0" noProof="0"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a:t>
            </a:r>
          </a:p>
        </p:txBody>
      </p:sp>
      <p:sp>
        <p:nvSpPr>
          <p:cNvPr id="5" name="TextBox 4"/>
          <p:cNvSpPr txBox="1"/>
          <p:nvPr/>
        </p:nvSpPr>
        <p:spPr>
          <a:xfrm>
            <a:off x="1125416" y="3812345"/>
            <a:ext cx="8117058"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viên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Thị</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Thúy</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3C</a:t>
            </a:r>
          </a:p>
        </p:txBody>
      </p:sp>
    </p:spTree>
    <p:extLst>
      <p:ext uri="{BB962C8B-B14F-4D97-AF65-F5344CB8AC3E}">
        <p14:creationId xmlns:p14="http://schemas.microsoft.com/office/powerpoint/2010/main" val="362884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repeatCount="indefinite" fill="hold" grpId="0" nodeType="withEffect">
                                  <p:stCondLst>
                                    <p:cond delay="100"/>
                                  </p:stCondLst>
                                  <p:endCondLst>
                                    <p:cond evt="onNext" delay="0">
                                      <p:tgtEl>
                                        <p:sldTgt/>
                                      </p:tgtEl>
                                    </p:cond>
                                  </p:endCondLst>
                                  <p:iterate type="lt">
                                    <p:tmPct val="4000"/>
                                  </p:iterate>
                                  <p:childTnLst>
                                    <p:set>
                                      <p:cBhvr override="childStyle">
                                        <p:cTn id="6" dur="500" fill="hold"/>
                                        <p:tgtEl>
                                          <p:spTgt spid="3"/>
                                        </p:tgtEl>
                                        <p:attrNameLst>
                                          <p:attrName>style.color</p:attrName>
                                        </p:attrNameLst>
                                      </p:cBhvr>
                                      <p:to>
                                        <p:clrVal>
                                          <a:srgbClr val="92D050"/>
                                        </p:clrVal>
                                      </p:to>
                                    </p:set>
                                    <p:set>
                                      <p:cBhvr>
                                        <p:cTn id="7" dur="500" fill="hold"/>
                                        <p:tgtEl>
                                          <p:spTgt spid="3"/>
                                        </p:tgtEl>
                                        <p:attrNameLst>
                                          <p:attrName>fillcolor</p:attrName>
                                        </p:attrNameLst>
                                      </p:cBhvr>
                                      <p:to>
                                        <p:clrVal>
                                          <a:srgbClr val="92D050"/>
                                        </p:clrVal>
                                      </p:to>
                                    </p:set>
                                    <p:set>
                                      <p:cBhvr>
                                        <p:cTn id="8"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bizweb.dktcdn.net/100/237/998/files/quang-cao-8387-79196f6016-jpg.jpg?v=150718096858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2376" y="0"/>
            <a:ext cx="8281851" cy="5704115"/>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973286" y="5987143"/>
            <a:ext cx="2362200" cy="609600"/>
          </a:xfrm>
          <a:prstGeom prst="roundRect">
            <a:avLst/>
          </a:prstGeom>
          <a:solidFill>
            <a:srgbClr val="FFFFFF">
              <a:alpha val="80000"/>
            </a:srgbClr>
          </a:solidFill>
          <a:ln w="25400" cap="flat" cmpd="sng" algn="ctr">
            <a:solidFill>
              <a:srgbClr val="C0504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err="1">
                <a:ln>
                  <a:noFill/>
                </a:ln>
                <a:solidFill>
                  <a:srgbClr val="008000"/>
                </a:solidFill>
                <a:effectLst/>
                <a:uLnTx/>
                <a:uFillTx/>
                <a:latin typeface="Nunito Black" pitchFamily="2" charset="0"/>
                <a:ea typeface="+mn-ea"/>
                <a:cs typeface="+mn-cs"/>
                <a:sym typeface="Arial"/>
              </a:rPr>
              <a:t>Giàn</a:t>
            </a:r>
            <a:r>
              <a:rPr kumimoji="0" lang="en-US" sz="3600" b="0" i="0" u="none" strike="noStrike" kern="0" cap="none" spc="0" normalizeH="0" baseline="0" noProof="0" dirty="0">
                <a:ln>
                  <a:noFill/>
                </a:ln>
                <a:solidFill>
                  <a:srgbClr val="008000"/>
                </a:solidFill>
                <a:effectLst/>
                <a:uLnTx/>
                <a:uFillTx/>
                <a:latin typeface="Nunito Black" pitchFamily="2" charset="0"/>
                <a:ea typeface="+mn-ea"/>
                <a:cs typeface="+mn-cs"/>
                <a:sym typeface="Arial"/>
              </a:rPr>
              <a:t> </a:t>
            </a:r>
            <a:r>
              <a:rPr kumimoji="0" lang="en-US" sz="3600" b="0" i="0" u="none" strike="noStrike" kern="0" cap="none" spc="0" normalizeH="0" baseline="0" noProof="0" dirty="0" err="1">
                <a:ln>
                  <a:noFill/>
                </a:ln>
                <a:solidFill>
                  <a:srgbClr val="008000"/>
                </a:solidFill>
                <a:effectLst/>
                <a:uLnTx/>
                <a:uFillTx/>
                <a:latin typeface="Nunito Black" pitchFamily="2" charset="0"/>
                <a:ea typeface="+mn-ea"/>
                <a:cs typeface="+mn-cs"/>
                <a:sym typeface="Arial"/>
              </a:rPr>
              <a:t>giáo</a:t>
            </a:r>
            <a:endParaRPr kumimoji="0" lang="id-ID" sz="3600" b="1" i="0" u="none" strike="noStrike" kern="0" cap="none" spc="0" normalizeH="0" baseline="0" noProof="0" dirty="0">
              <a:ln>
                <a:noFill/>
              </a:ln>
              <a:solidFill>
                <a:srgbClr val="008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Tree>
    <p:extLst>
      <p:ext uri="{BB962C8B-B14F-4D97-AF65-F5344CB8AC3E}">
        <p14:creationId xmlns:p14="http://schemas.microsoft.com/office/powerpoint/2010/main" val="176927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danviet.mediacdn.vn/upload/1-2019/images/2019-01-13/dieu-it-biet-ve-tai-danh-bong-chuyen-cua-anh-hung-Pham-Tuan-pham-tuan-1547388535-width480height3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0835" y="443819"/>
            <a:ext cx="5939245" cy="51383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10;Điều mà tôi thích nhất khi chụp ảnh trong buồng lái, ngoài việc chia sẻ ảnh cho mọi người trên thế giới thấy, là những thử thách về kỹ thuật để tạo ra bức ảnh hoàn hảo. Nó khiến tôi phải luôn nỗ lực tiến đến phía trước, Martijn Kort chia sẻ.&#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047" y="462870"/>
            <a:ext cx="5599611" cy="5119324"/>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973285" y="5987143"/>
            <a:ext cx="3533503" cy="609600"/>
          </a:xfrm>
          <a:prstGeom prst="roundRect">
            <a:avLst/>
          </a:prstGeom>
          <a:solidFill>
            <a:srgbClr val="FFFFFF">
              <a:alpha val="80000"/>
            </a:srgbClr>
          </a:solidFill>
          <a:ln w="25400" cap="flat" cmpd="sng" algn="ctr">
            <a:solidFill>
              <a:srgbClr val="C0504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
                <a:srgbClr val="000000"/>
              </a:buClr>
              <a:buSzTx/>
              <a:buFontTx/>
              <a:buNone/>
              <a:tabLst/>
              <a:defRPr/>
            </a:pPr>
            <a:r>
              <a:rPr lang="en-US" sz="3600" kern="0" noProof="0">
                <a:solidFill>
                  <a:srgbClr val="008000"/>
                </a:solidFill>
                <a:latin typeface="Nunito Black" pitchFamily="2" charset="0"/>
                <a:sym typeface="Arial"/>
              </a:rPr>
              <a:t>Phi công</a:t>
            </a:r>
            <a:endParaRPr kumimoji="0" lang="id-ID" sz="3600" b="1" i="0" u="none" strike="noStrike" kern="0" cap="none" spc="0" normalizeH="0" baseline="0" noProof="0" dirty="0">
              <a:ln>
                <a:noFill/>
              </a:ln>
              <a:solidFill>
                <a:srgbClr val="008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Tree>
    <p:extLst>
      <p:ext uri="{BB962C8B-B14F-4D97-AF65-F5344CB8AC3E}">
        <p14:creationId xmlns:p14="http://schemas.microsoft.com/office/powerpoint/2010/main" val="59233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ăn Chấn: Dâu xanh, kén vàng nơi đồng đất mới"/>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2445" y="629171"/>
            <a:ext cx="9413965" cy="4622097"/>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973285" y="5987143"/>
            <a:ext cx="3533503" cy="609600"/>
          </a:xfrm>
          <a:prstGeom prst="roundRect">
            <a:avLst/>
          </a:prstGeom>
          <a:solidFill>
            <a:srgbClr val="FFFFFF">
              <a:alpha val="80000"/>
            </a:srgbClr>
          </a:solidFill>
          <a:ln w="25400" cap="flat" cmpd="sng" algn="ctr">
            <a:solidFill>
              <a:srgbClr val="C0504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
                <a:srgbClr val="000000"/>
              </a:buClr>
              <a:buSzTx/>
              <a:buFontTx/>
              <a:buNone/>
              <a:tabLst/>
              <a:defRPr/>
            </a:pPr>
            <a:r>
              <a:rPr lang="en-US" sz="3600" kern="0">
                <a:solidFill>
                  <a:srgbClr val="008000"/>
                </a:solidFill>
                <a:latin typeface="Nunito Black" pitchFamily="2" charset="0"/>
                <a:sym typeface="Arial"/>
              </a:rPr>
              <a:t>Ruộng dâu</a:t>
            </a:r>
            <a:endParaRPr kumimoji="0" lang="id-ID" sz="3600" b="1" i="0" u="none" strike="noStrike" kern="0" cap="none" spc="0" normalizeH="0" baseline="0" noProof="0" dirty="0">
              <a:ln>
                <a:noFill/>
              </a:ln>
              <a:solidFill>
                <a:srgbClr val="008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Tree>
    <p:extLst>
      <p:ext uri="{BB962C8B-B14F-4D97-AF65-F5344CB8AC3E}">
        <p14:creationId xmlns:p14="http://schemas.microsoft.com/office/powerpoint/2010/main" val="2941079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14697" y="287383"/>
            <a:ext cx="9448800" cy="4972594"/>
          </a:xfrm>
          <a:prstGeom prst="rect">
            <a:avLst/>
          </a:prstGeom>
        </p:spPr>
      </p:pic>
      <p:sp>
        <p:nvSpPr>
          <p:cNvPr id="5" name="Rounded Rectangle 4"/>
          <p:cNvSpPr/>
          <p:nvPr/>
        </p:nvSpPr>
        <p:spPr>
          <a:xfrm>
            <a:off x="3973285" y="5987143"/>
            <a:ext cx="4700452" cy="609600"/>
          </a:xfrm>
          <a:prstGeom prst="roundRect">
            <a:avLst/>
          </a:prstGeom>
          <a:solidFill>
            <a:srgbClr val="FFFFFF">
              <a:alpha val="80000"/>
            </a:srgbClr>
          </a:solidFill>
          <a:ln w="25400" cap="flat" cmpd="sng" algn="ctr">
            <a:solidFill>
              <a:srgbClr val="C0504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
                <a:srgbClr val="000000"/>
              </a:buClr>
              <a:buSzTx/>
              <a:buFontTx/>
              <a:buNone/>
              <a:tabLst/>
              <a:defRPr/>
            </a:pPr>
            <a:r>
              <a:rPr lang="en-US" sz="3600" kern="0">
                <a:solidFill>
                  <a:srgbClr val="008000"/>
                </a:solidFill>
                <a:latin typeface="Nunito Black" pitchFamily="2" charset="0"/>
                <a:sym typeface="Arial"/>
              </a:rPr>
              <a:t>Đường đến trường</a:t>
            </a:r>
            <a:endParaRPr kumimoji="0" lang="id-ID" sz="3600" b="1" i="0" u="none" strike="noStrike" kern="0" cap="none" spc="0" normalizeH="0" baseline="0" noProof="0" dirty="0">
              <a:ln>
                <a:noFill/>
              </a:ln>
              <a:solidFill>
                <a:srgbClr val="008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Tree>
    <p:extLst>
      <p:ext uri="{BB962C8B-B14F-4D97-AF65-F5344CB8AC3E}">
        <p14:creationId xmlns:p14="http://schemas.microsoft.com/office/powerpoint/2010/main" val="356112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ảy đồng diễn bài Vui đến trường - Trường Tiểu học Ái Mộ B (1)">
            <a:hlinkClick r:id="" action="ppaction://media"/>
            <a:extLst>
              <a:ext uri="{FF2B5EF4-FFF2-40B4-BE49-F238E27FC236}">
                <a16:creationId xmlns:a16="http://schemas.microsoft.com/office/drawing/2014/main" id="{E2A3A3AE-79ED-3F60-B34D-8713F3DB93A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0086" y="530087"/>
            <a:ext cx="10469217" cy="5184913"/>
          </a:xfrm>
          <a:prstGeom prst="rect">
            <a:avLst/>
          </a:prstGeom>
        </p:spPr>
      </p:pic>
    </p:spTree>
    <p:extLst>
      <p:ext uri="{BB962C8B-B14F-4D97-AF65-F5344CB8AC3E}">
        <p14:creationId xmlns:p14="http://schemas.microsoft.com/office/powerpoint/2010/main" val="310065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1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65760" y="348570"/>
            <a:ext cx="4195123" cy="713876"/>
            <a:chOff x="1295400" y="176156"/>
            <a:chExt cx="4195123" cy="713876"/>
          </a:xfrm>
        </p:grpSpPr>
        <p:pic>
          <p:nvPicPr>
            <p:cNvPr id="5" name="Picture 4"/>
            <p:cNvPicPr>
              <a:picLocks noChangeAspect="1"/>
            </p:cNvPicPr>
            <p:nvPr/>
          </p:nvPicPr>
          <p:blipFill>
            <a:blip r:embed="rId2"/>
            <a:stretch>
              <a:fillRect/>
            </a:stretch>
          </p:blipFill>
          <p:spPr>
            <a:xfrm>
              <a:off x="1295400" y="176156"/>
              <a:ext cx="4195123" cy="713876"/>
            </a:xfrm>
            <a:prstGeom prst="rect">
              <a:avLst/>
            </a:prstGeom>
          </p:spPr>
        </p:pic>
        <p:sp>
          <p:nvSpPr>
            <p:cNvPr id="6" name="Rectangle 5"/>
            <p:cNvSpPr/>
            <p:nvPr/>
          </p:nvSpPr>
          <p:spPr>
            <a:xfrm>
              <a:off x="1524000" y="256940"/>
              <a:ext cx="3132589"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Cùng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nhau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giải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đố</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pic>
        <p:nvPicPr>
          <p:cNvPr id="13" name="Picture 12"/>
          <p:cNvPicPr>
            <a:picLocks noChangeAspect="1"/>
          </p:cNvPicPr>
          <p:nvPr/>
        </p:nvPicPr>
        <p:blipFill rotWithShape="1">
          <a:blip r:embed="rId3"/>
          <a:srcRect r="5045"/>
          <a:stretch/>
        </p:blipFill>
        <p:spPr>
          <a:xfrm>
            <a:off x="3285508" y="1410789"/>
            <a:ext cx="4677364" cy="2818293"/>
          </a:xfrm>
          <a:prstGeom prst="rect">
            <a:avLst/>
          </a:prstGeom>
        </p:spPr>
      </p:pic>
      <p:grpSp>
        <p:nvGrpSpPr>
          <p:cNvPr id="21" name="Group 20"/>
          <p:cNvGrpSpPr/>
          <p:nvPr/>
        </p:nvGrpSpPr>
        <p:grpSpPr>
          <a:xfrm>
            <a:off x="6042040" y="4130661"/>
            <a:ext cx="1862049" cy="1553544"/>
            <a:chOff x="3586941" y="4722985"/>
            <a:chExt cx="1862049" cy="1553544"/>
          </a:xfrm>
        </p:grpSpPr>
        <p:pic>
          <p:nvPicPr>
            <p:cNvPr id="18" name="Picture 17"/>
            <p:cNvPicPr>
              <a:picLocks noChangeAspect="1"/>
            </p:cNvPicPr>
            <p:nvPr/>
          </p:nvPicPr>
          <p:blipFill>
            <a:blip r:embed="rId4">
              <a:extLst>
                <a:ext uri="{BEBA8EAE-BF5A-486C-A8C5-ECC9F3942E4B}">
                  <a14:imgProps xmlns:a14="http://schemas.microsoft.com/office/drawing/2010/main">
                    <a14:imgLayer r:embed="rId5">
                      <a14:imgEffect>
                        <a14:backgroundRemoval t="0" b="100000" l="9862" r="96647"/>
                      </a14:imgEffect>
                    </a14:imgLayer>
                  </a14:imgProps>
                </a:ext>
              </a:extLst>
            </a:blip>
            <a:stretch>
              <a:fillRect/>
            </a:stretch>
          </p:blipFill>
          <p:spPr>
            <a:xfrm>
              <a:off x="3586941" y="4722985"/>
              <a:ext cx="1862049" cy="1553544"/>
            </a:xfrm>
            <a:prstGeom prst="rect">
              <a:avLst/>
            </a:prstGeom>
          </p:spPr>
        </p:pic>
        <p:sp>
          <p:nvSpPr>
            <p:cNvPr id="20" name="Rectangle 19"/>
            <p:cNvSpPr/>
            <p:nvPr/>
          </p:nvSpPr>
          <p:spPr>
            <a:xfrm>
              <a:off x="3997036" y="5268301"/>
              <a:ext cx="1108364" cy="4616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2300">
                  <a:solidFill>
                    <a:srgbClr val="FF0000"/>
                  </a:solidFill>
                  <a:latin typeface="Nunito Black" pitchFamily="2" charset="0"/>
                </a:rPr>
                <a:t>Là ai ?</a:t>
              </a:r>
              <a:endParaRPr kumimoji="0" lang="en-US" altLang="en-US" sz="23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spTree>
    <p:extLst>
      <p:ext uri="{BB962C8B-B14F-4D97-AF65-F5344CB8AC3E}">
        <p14:creationId xmlns:p14="http://schemas.microsoft.com/office/powerpoint/2010/main" val="3444360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hih.vn/wp-content/uploads/2018/08/IMG_0152.jpg">
            <a:extLst>
              <a:ext uri="{FF2B5EF4-FFF2-40B4-BE49-F238E27FC236}">
                <a16:creationId xmlns:a16="http://schemas.microsoft.com/office/drawing/2014/main" id="{53AFF91A-342F-4AEB-8083-C072A248F08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1" y="450574"/>
            <a:ext cx="8126896" cy="55394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C15799E-C842-434B-95F4-BB473C11CADF}"/>
              </a:ext>
            </a:extLst>
          </p:cNvPr>
          <p:cNvSpPr txBox="1"/>
          <p:nvPr/>
        </p:nvSpPr>
        <p:spPr>
          <a:xfrm>
            <a:off x="4055164" y="6268278"/>
            <a:ext cx="3538331" cy="410818"/>
          </a:xfrm>
          <a:prstGeom prst="rect">
            <a:avLst/>
          </a:prstGeom>
          <a:noFill/>
        </p:spPr>
        <p:txBody>
          <a:bodyPr wrap="square" rtlCol="0">
            <a:spAutoFit/>
          </a:bodyPr>
          <a:lstStyle/>
          <a:p>
            <a:endParaRPr lang="en-US"/>
          </a:p>
        </p:txBody>
      </p:sp>
      <p:sp>
        <p:nvSpPr>
          <p:cNvPr id="8" name="Rounded Rectangle 4">
            <a:extLst>
              <a:ext uri="{FF2B5EF4-FFF2-40B4-BE49-F238E27FC236}">
                <a16:creationId xmlns:a16="http://schemas.microsoft.com/office/drawing/2014/main" id="{57CD9983-1CE3-41FC-939B-0E5B2AC71512}"/>
              </a:ext>
            </a:extLst>
          </p:cNvPr>
          <p:cNvSpPr/>
          <p:nvPr/>
        </p:nvSpPr>
        <p:spPr>
          <a:xfrm>
            <a:off x="3973285" y="5987143"/>
            <a:ext cx="3533503" cy="609600"/>
          </a:xfrm>
          <a:prstGeom prst="roundRect">
            <a:avLst/>
          </a:prstGeom>
          <a:solidFill>
            <a:srgbClr val="FFFFFF">
              <a:alpha val="80000"/>
            </a:srgbClr>
          </a:solidFill>
          <a:ln w="25400" cap="flat" cmpd="sng" algn="ctr">
            <a:solidFill>
              <a:srgbClr val="C0504D">
                <a:lumMod val="50000"/>
              </a:srgbClr>
            </a:solidFill>
            <a:prstDash val="solid"/>
          </a:ln>
          <a:effectLst/>
        </p:spPr>
        <p:txBody>
          <a:bodyPr rtlCol="0" anchor="ctr"/>
          <a:lstStyle/>
          <a:p>
            <a:pPr marL="0" marR="0" lvl="0" indent="0" algn="ctr" defTabSz="609539" eaLnBrk="1" fontAlgn="auto" latinLnBrk="0" hangingPunct="1">
              <a:lnSpc>
                <a:spcPct val="100000"/>
              </a:lnSpc>
              <a:spcBef>
                <a:spcPts val="0"/>
              </a:spcBef>
              <a:spcAft>
                <a:spcPts val="0"/>
              </a:spcAft>
              <a:buClr>
                <a:srgbClr val="000000"/>
              </a:buClr>
              <a:buSzTx/>
              <a:buFontTx/>
              <a:buNone/>
              <a:tabLst/>
              <a:defRPr/>
            </a:pPr>
            <a:r>
              <a:rPr lang="en-US" sz="3600" kern="0" dirty="0">
                <a:solidFill>
                  <a:srgbClr val="008000"/>
                </a:solidFill>
                <a:latin typeface="Nunito Black" pitchFamily="2" charset="0"/>
                <a:sym typeface="Arial"/>
              </a:rPr>
              <a:t>Y </a:t>
            </a:r>
            <a:r>
              <a:rPr lang="en-US" sz="3600" kern="0" dirty="0" err="1">
                <a:solidFill>
                  <a:srgbClr val="008000"/>
                </a:solidFill>
                <a:latin typeface="Nunito Black" pitchFamily="2" charset="0"/>
                <a:sym typeface="Arial"/>
              </a:rPr>
              <a:t>tá</a:t>
            </a:r>
            <a:r>
              <a:rPr lang="en-US" sz="3600" kern="0" dirty="0">
                <a:solidFill>
                  <a:srgbClr val="008000"/>
                </a:solidFill>
                <a:latin typeface="Nunito Black" pitchFamily="2" charset="0"/>
                <a:sym typeface="Arial"/>
              </a:rPr>
              <a:t> (</a:t>
            </a:r>
            <a:r>
              <a:rPr lang="en-US" sz="3600" kern="0" dirty="0" err="1">
                <a:solidFill>
                  <a:srgbClr val="008000"/>
                </a:solidFill>
                <a:latin typeface="Nunito Black" pitchFamily="2" charset="0"/>
                <a:sym typeface="Arial"/>
              </a:rPr>
              <a:t>điều</a:t>
            </a:r>
            <a:r>
              <a:rPr lang="en-US" sz="3600" kern="0" dirty="0">
                <a:solidFill>
                  <a:srgbClr val="008000"/>
                </a:solidFill>
                <a:latin typeface="Nunito Black" pitchFamily="2" charset="0"/>
                <a:sym typeface="Arial"/>
              </a:rPr>
              <a:t> </a:t>
            </a:r>
            <a:r>
              <a:rPr lang="en-US" sz="3600" kern="0" dirty="0" err="1">
                <a:solidFill>
                  <a:srgbClr val="008000"/>
                </a:solidFill>
                <a:latin typeface="Nunito Black" pitchFamily="2" charset="0"/>
                <a:sym typeface="Arial"/>
              </a:rPr>
              <a:t>dưỡng</a:t>
            </a:r>
            <a:r>
              <a:rPr lang="en-US" sz="3600" kern="0" dirty="0">
                <a:solidFill>
                  <a:srgbClr val="008000"/>
                </a:solidFill>
                <a:latin typeface="Nunito Black" pitchFamily="2" charset="0"/>
                <a:sym typeface="Arial"/>
              </a:rPr>
              <a:t>) </a:t>
            </a:r>
            <a:endParaRPr kumimoji="0" lang="id-ID" sz="3600" b="1" i="0" u="none" strike="noStrike" kern="0" cap="none" spc="0" normalizeH="0" baseline="0" noProof="0" dirty="0">
              <a:ln>
                <a:noFill/>
              </a:ln>
              <a:solidFill>
                <a:srgbClr val="008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Tree>
    <p:extLst>
      <p:ext uri="{BB962C8B-B14F-4D97-AF65-F5344CB8AC3E}">
        <p14:creationId xmlns:p14="http://schemas.microsoft.com/office/powerpoint/2010/main" val="8130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3512570" y="1346340"/>
            <a:ext cx="4915150" cy="2732092"/>
          </a:xfrm>
          <a:prstGeom prst="rect">
            <a:avLst/>
          </a:prstGeom>
        </p:spPr>
      </p:pic>
      <p:grpSp>
        <p:nvGrpSpPr>
          <p:cNvPr id="4" name="Group 3"/>
          <p:cNvGrpSpPr/>
          <p:nvPr/>
        </p:nvGrpSpPr>
        <p:grpSpPr>
          <a:xfrm>
            <a:off x="1219200" y="200524"/>
            <a:ext cx="4195123" cy="713876"/>
            <a:chOff x="1295400" y="176156"/>
            <a:chExt cx="4195123" cy="713876"/>
          </a:xfrm>
        </p:grpSpPr>
        <p:pic>
          <p:nvPicPr>
            <p:cNvPr id="5" name="Picture 4"/>
            <p:cNvPicPr>
              <a:picLocks noChangeAspect="1"/>
            </p:cNvPicPr>
            <p:nvPr/>
          </p:nvPicPr>
          <p:blipFill>
            <a:blip r:embed="rId4"/>
            <a:stretch>
              <a:fillRect/>
            </a:stretch>
          </p:blipFill>
          <p:spPr>
            <a:xfrm>
              <a:off x="1295400" y="176156"/>
              <a:ext cx="4195123" cy="713876"/>
            </a:xfrm>
            <a:prstGeom prst="rect">
              <a:avLst/>
            </a:prstGeom>
          </p:spPr>
        </p:pic>
        <p:sp>
          <p:nvSpPr>
            <p:cNvPr id="6" name="Rectangle 5"/>
            <p:cNvSpPr/>
            <p:nvPr/>
          </p:nvSpPr>
          <p:spPr>
            <a:xfrm>
              <a:off x="1524000" y="256940"/>
              <a:ext cx="3132589"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Cùng</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nhau</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giải</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đố</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grpSp>
        <p:nvGrpSpPr>
          <p:cNvPr id="14" name="Group 13"/>
          <p:cNvGrpSpPr/>
          <p:nvPr/>
        </p:nvGrpSpPr>
        <p:grpSpPr>
          <a:xfrm>
            <a:off x="3394634" y="3843278"/>
            <a:ext cx="1862049" cy="1553544"/>
            <a:chOff x="3586941" y="4722985"/>
            <a:chExt cx="1862049" cy="1553544"/>
          </a:xfrm>
        </p:grpSpPr>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backgroundRemoval t="0" b="100000" l="9862" r="96647"/>
                      </a14:imgEffect>
                    </a14:imgLayer>
                  </a14:imgProps>
                </a:ext>
              </a:extLst>
            </a:blip>
            <a:stretch>
              <a:fillRect/>
            </a:stretch>
          </p:blipFill>
          <p:spPr>
            <a:xfrm>
              <a:off x="3586941" y="4722985"/>
              <a:ext cx="1862049" cy="1553544"/>
            </a:xfrm>
            <a:prstGeom prst="rect">
              <a:avLst/>
            </a:prstGeom>
          </p:spPr>
        </p:pic>
        <p:sp>
          <p:nvSpPr>
            <p:cNvPr id="17" name="Rectangle 16"/>
            <p:cNvSpPr/>
            <p:nvPr/>
          </p:nvSpPr>
          <p:spPr>
            <a:xfrm>
              <a:off x="3997036" y="5268301"/>
              <a:ext cx="1108364" cy="4616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2300">
                  <a:solidFill>
                    <a:srgbClr val="FF0000"/>
                  </a:solidFill>
                  <a:latin typeface="Nunito Black" pitchFamily="2" charset="0"/>
                </a:rPr>
                <a:t>Là ai ?</a:t>
              </a:r>
              <a:endParaRPr kumimoji="0" lang="en-US" altLang="en-US" sz="23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grpSp>
    </p:spTree>
    <p:extLst>
      <p:ext uri="{BB962C8B-B14F-4D97-AF65-F5344CB8AC3E}">
        <p14:creationId xmlns:p14="http://schemas.microsoft.com/office/powerpoint/2010/main" val="293815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5760" y="435429"/>
            <a:ext cx="11364686" cy="5704114"/>
          </a:xfrm>
          <a:prstGeom prst="rect">
            <a:avLst/>
          </a:prstGeom>
        </p:spPr>
      </p:pic>
      <p:pic>
        <p:nvPicPr>
          <p:cNvPr id="5" name="Picture 4"/>
          <p:cNvPicPr>
            <a:picLocks noChangeAspect="1"/>
          </p:cNvPicPr>
          <p:nvPr/>
        </p:nvPicPr>
        <p:blipFill>
          <a:blip r:embed="rId2"/>
          <a:stretch>
            <a:fillRect/>
          </a:stretch>
        </p:blipFill>
        <p:spPr>
          <a:xfrm>
            <a:off x="0" y="-1143000"/>
            <a:ext cx="12192000" cy="9144000"/>
          </a:xfrm>
          <a:prstGeom prst="rect">
            <a:avLst/>
          </a:prstGeom>
        </p:spPr>
      </p:pic>
    </p:spTree>
    <p:extLst>
      <p:ext uri="{BB962C8B-B14F-4D97-AF65-F5344CB8AC3E}">
        <p14:creationId xmlns:p14="http://schemas.microsoft.com/office/powerpoint/2010/main" val="824155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6522720" y="2669177"/>
            <a:ext cx="3448594" cy="1210491"/>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32093631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47109" y="1637212"/>
            <a:ext cx="4476206" cy="955646"/>
          </a:xfrm>
          <a:prstGeom prst="rect">
            <a:avLst/>
          </a:prstGeom>
          <a:noFill/>
        </p:spPr>
        <p:txBody>
          <a:bodyPr wrap="square" rtlCol="0">
            <a:spAutoFit/>
          </a:bodyPr>
          <a:lstStyle/>
          <a:p>
            <a:pPr lvl="0">
              <a:lnSpc>
                <a:spcPct val="90000"/>
              </a:lnSpc>
              <a:spcBef>
                <a:spcPct val="0"/>
              </a:spcBef>
              <a:spcAft>
                <a:spcPts val="600"/>
              </a:spcAft>
              <a:defRPr/>
            </a:pPr>
            <a:r>
              <a:rPr lang="en-US" sz="2800" b="1">
                <a:solidFill>
                  <a:srgbClr val="002060"/>
                </a:solidFill>
                <a:latin typeface="Nunito Black" pitchFamily="2" charset="0"/>
              </a:rPr>
              <a:t>Đường của chú phi công</a:t>
            </a:r>
          </a:p>
          <a:p>
            <a:pPr lvl="0">
              <a:lnSpc>
                <a:spcPct val="90000"/>
              </a:lnSpc>
              <a:spcBef>
                <a:spcPct val="0"/>
              </a:spcBef>
              <a:spcAft>
                <a:spcPts val="600"/>
              </a:spcAft>
              <a:defRPr/>
            </a:pPr>
            <a:r>
              <a:rPr lang="en-US" sz="2800" b="1">
                <a:solidFill>
                  <a:srgbClr val="002060"/>
                </a:solidFill>
                <a:latin typeface="Nunito Black" pitchFamily="2" charset="0"/>
              </a:rPr>
              <a:t>Lẫn trong mây cao tít</a:t>
            </a:r>
          </a:p>
        </p:txBody>
      </p:sp>
      <p:cxnSp>
        <p:nvCxnSpPr>
          <p:cNvPr id="6" name="Straight Connector 5"/>
          <p:cNvCxnSpPr>
            <a:cxnSpLocks/>
          </p:cNvCxnSpPr>
          <p:nvPr/>
        </p:nvCxnSpPr>
        <p:spPr>
          <a:xfrm flipV="1">
            <a:off x="3598913" y="1669773"/>
            <a:ext cx="32183" cy="388462"/>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flipH="1">
            <a:off x="5748793" y="2102624"/>
            <a:ext cx="34834" cy="364448"/>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5889175" y="2102624"/>
            <a:ext cx="23946" cy="364448"/>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917126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par>
                                <p:cTn id="19" presetID="6" presetClass="entr" presetSubtype="16"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circle(in)">
                                      <p:cBhvr>
                                        <p:cTn id="2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21874" y="1680754"/>
            <a:ext cx="4763589" cy="738664"/>
          </a:xfrm>
          <a:prstGeom prst="rect">
            <a:avLst/>
          </a:prstGeom>
          <a:noFill/>
        </p:spPr>
        <p:txBody>
          <a:bodyPr wrap="square" rtlCol="0">
            <a:spAutoFit/>
          </a:bodyPr>
          <a:lstStyle/>
          <a:p>
            <a:pPr lvl="0"/>
            <a:r>
              <a:rPr lang="en-US" sz="2400">
                <a:solidFill>
                  <a:srgbClr val="70AD47">
                    <a:lumMod val="50000"/>
                  </a:srgbClr>
                </a:solidFill>
                <a:latin typeface="Nunito Black" pitchFamily="2" charset="0"/>
              </a:rPr>
              <a:t>Con đường trên trang sách.</a:t>
            </a:r>
          </a:p>
          <a:p>
            <a:endParaRPr lang="en-US"/>
          </a:p>
        </p:txBody>
      </p:sp>
      <p:cxnSp>
        <p:nvCxnSpPr>
          <p:cNvPr id="6" name="Straight Connector 5"/>
          <p:cNvCxnSpPr/>
          <p:nvPr/>
        </p:nvCxnSpPr>
        <p:spPr>
          <a:xfrm flipH="1">
            <a:off x="4494380" y="1634181"/>
            <a:ext cx="69669" cy="513806"/>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flipH="1">
            <a:off x="6650510" y="1634180"/>
            <a:ext cx="60960" cy="374469"/>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flipV="1">
            <a:off x="6592390" y="1634181"/>
            <a:ext cx="52251" cy="374469"/>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64316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2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181</TotalTime>
  <Words>68</Words>
  <Application>Microsoft Office PowerPoint</Application>
  <PresentationFormat>Widescreen</PresentationFormat>
  <Paragraphs>16</Paragraphs>
  <Slides>13</Slides>
  <Notes>0</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13</vt:i4>
      </vt:variant>
    </vt:vector>
  </HeadingPairs>
  <TitlesOfParts>
    <vt:vector size="21" baseType="lpstr">
      <vt:lpstr>Arial</vt:lpstr>
      <vt:lpstr>Calibri</vt:lpstr>
      <vt:lpstr>Calibri Light</vt:lpstr>
      <vt:lpstr>Nunito Black</vt:lpstr>
      <vt:lpstr>Times New Roman</vt:lpstr>
      <vt:lpstr>Office Theme</vt:lpstr>
      <vt:lpstr>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10</cp:lastModifiedBy>
  <cp:revision>41</cp:revision>
  <dcterms:created xsi:type="dcterms:W3CDTF">2022-12-08T17:25:37Z</dcterms:created>
  <dcterms:modified xsi:type="dcterms:W3CDTF">2024-04-29T08:35:33Z</dcterms:modified>
</cp:coreProperties>
</file>