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 id="2147483759" r:id="rId6"/>
  </p:sldMasterIdLst>
  <p:notesMasterIdLst>
    <p:notesMasterId r:id="rId28"/>
  </p:notesMasterIdLst>
  <p:sldIdLst>
    <p:sldId id="293" r:id="rId7"/>
    <p:sldId id="265" r:id="rId8"/>
    <p:sldId id="266" r:id="rId9"/>
    <p:sldId id="295" r:id="rId10"/>
    <p:sldId id="316" r:id="rId11"/>
    <p:sldId id="259" r:id="rId12"/>
    <p:sldId id="330" r:id="rId13"/>
    <p:sldId id="335" r:id="rId14"/>
    <p:sldId id="438" r:id="rId15"/>
    <p:sldId id="439" r:id="rId16"/>
    <p:sldId id="336" r:id="rId17"/>
    <p:sldId id="337" r:id="rId18"/>
    <p:sldId id="440" r:id="rId19"/>
    <p:sldId id="434" r:id="rId20"/>
    <p:sldId id="441" r:id="rId21"/>
    <p:sldId id="474" r:id="rId22"/>
    <p:sldId id="475" r:id="rId23"/>
    <p:sldId id="476" r:id="rId24"/>
    <p:sldId id="324" r:id="rId25"/>
    <p:sldId id="351" r:id="rId26"/>
    <p:sldId id="33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2DC0BF-89F9-4119-8350-4C98256EC1EC}"/>
              </a:ext>
            </a:extLst>
          </p:cNvPr>
          <p:cNvSpPr>
            <a:spLocks noGrp="1"/>
          </p:cNvSpPr>
          <p:nvPr>
            <p:ph type="dt" sz="half" idx="10"/>
          </p:nvPr>
        </p:nvSpPr>
        <p:spPr/>
        <p:txBody>
          <a:bodyPr/>
          <a:lstStyle/>
          <a:p>
            <a:fld id="{FE1C8935-5503-46B3-AA64-FDD06962785D}" type="datetimeFigureOut">
              <a:rPr lang="en-US" smtClean="0"/>
              <a:pPr/>
              <a:t>4/29/2024</a:t>
            </a:fld>
            <a:endParaRPr lang="en-US"/>
          </a:p>
        </p:txBody>
      </p:sp>
      <p:sp>
        <p:nvSpPr>
          <p:cNvPr id="3" name="Footer Placeholder 2">
            <a:extLst>
              <a:ext uri="{FF2B5EF4-FFF2-40B4-BE49-F238E27FC236}">
                <a16:creationId xmlns:a16="http://schemas.microsoft.com/office/drawing/2014/main" xmlns=""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xmlns=""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xmlns=""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xmlns=""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xmlns=""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xmlns=""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xmlns=""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xmlns=""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xmlns=""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xmlns=""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xmlns=""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xmlns=""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xmlns=""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xmlns=""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xmlns=""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xmlns=""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xmlns=""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xmlns=""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xmlns=""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xmlns=""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xmlns=""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xmlns=""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xmlns=""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xmlns=""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xmlns=""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xmlns=""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xmlns=""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xmlns=""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xmlns=""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xmlns=""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xmlns=""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xmlns=""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xmlns=""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xmlns=""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xmlns=""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xmlns=""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2024/4/29</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2024/4/29</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4/29/2024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4/29/2024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4/29/2024</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xmlns="" id="{8044F763-E311-496D-9919-69760CD106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xmlns="" id="{B9E91704-1EB2-4677-9512-0066BC85DE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xmlns="" id="{79231F23-0A41-4F63-86CA-CE16975348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4/29/2024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xmlns="" id="{5237362F-CC73-4585-AA85-92B3A56665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xmlns="" id="{7B5B0AAE-B8B3-45CE-BEC8-7E065C0920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xmlns="" id="{9F0C2E86-868D-494A-A07E-698CB56959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4/29/2024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4/29/2024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4/29/2024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7001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6251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12765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88644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5915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5593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84005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056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5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63544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2024/4/29</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911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2024/4/29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545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318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85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694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5.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5.jpeg"/><Relationship Id="rId2"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72584C37-954B-60B6-AF2A-A254E2EA002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xmlns="" id="{8E4ABA40-7017-4BDB-A9D4-B38D66231D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xmlns="" id="{402380F6-72CC-4113-99F1-17942B0337B0}"/>
              </a:ext>
            </a:extLst>
          </p:cNvPr>
          <p:cNvPicPr>
            <a:picLocks noChangeAspect="1"/>
          </p:cNvPicPr>
          <p:nvPr userDrawn="1"/>
        </p:nvPicPr>
        <p:blipFill>
          <a:blip r:embed="rId7"/>
          <a:stretch>
            <a:fillRect/>
          </a:stretch>
        </p:blipFill>
        <p:spPr>
          <a:xfrm>
            <a:off x="-47913413" y="2094271"/>
            <a:ext cx="2669458" cy="2669458"/>
          </a:xfrm>
          <a:prstGeom prst="rect">
            <a:avLst/>
          </a:prstGeom>
        </p:spPr>
      </p:pic>
      <p:pic>
        <p:nvPicPr>
          <p:cNvPr id="17" name="Picture 16">
            <a:extLst>
              <a:ext uri="{FF2B5EF4-FFF2-40B4-BE49-F238E27FC236}">
                <a16:creationId xmlns:a16="http://schemas.microsoft.com/office/drawing/2014/main" xmlns="" id="{DAA2B761-3C3B-4723-A45F-15D5A52A51AE}"/>
              </a:ext>
            </a:extLst>
          </p:cNvPr>
          <p:cNvPicPr>
            <a:picLocks noChangeAspect="1"/>
          </p:cNvPicPr>
          <p:nvPr userDrawn="1"/>
        </p:nvPicPr>
        <p:blipFill>
          <a:blip r:embed="rId7"/>
          <a:stretch>
            <a:fillRect/>
          </a:stretch>
        </p:blipFill>
        <p:spPr>
          <a:xfrm>
            <a:off x="57547387" y="759542"/>
            <a:ext cx="2669458" cy="2669458"/>
          </a:xfrm>
          <a:prstGeom prst="rect">
            <a:avLst/>
          </a:prstGeom>
        </p:spPr>
      </p:pic>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20598122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2.png"/><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45.xml"/><Relationship Id="rId6" Type="http://schemas.openxmlformats.org/officeDocument/2006/relationships/image" Target="../media/image58.png"/><Relationship Id="rId5" Type="http://schemas.openxmlformats.org/officeDocument/2006/relationships/image" Target="../media/image59.sv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48.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image" Target="../media/image19.jpg"/><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jpg"/><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5.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7.png"/><Relationship Id="rId1" Type="http://schemas.openxmlformats.org/officeDocument/2006/relationships/slideLayout" Target="../slideLayouts/slideLayout80.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jp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xmlns=""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xmlns=""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xmlns="" id="{68A4C0AE-B168-A10A-FDD7-958ED445DD18}"/>
              </a:ext>
            </a:extLst>
          </p:cNvPr>
          <p:cNvPicPr>
            <a:picLocks noChangeAspect="1"/>
          </p:cNvPicPr>
          <p:nvPr/>
        </p:nvPicPr>
        <p:blipFill>
          <a:blip r:embed="rId7"/>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xmlns="" id="{2E026B92-D451-0FCD-9DBA-43FAFA387F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xmlns=""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xmlns="" id="{AD28B304-74C5-40AB-BDE9-2001E79AD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xmlns="" id="{11C528B8-96E6-4040-A5FD-0C095976A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xmlns="" id="{E4B76D7E-AD51-0E21-C154-1CBE73521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xmlns=""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xmlns=""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xmlns=""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xmlns=""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xmlns=""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xmlns=""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xmlns=""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xmlns=""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xmlns=""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xmlns=""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xmlns=""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xmlns=""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xmlns=""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xmlns=""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xmlns=""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xmlns="" id="{AD28B304-74C5-40AB-BDE9-2001E79AD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xmlns=""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xmlns="" id="{60C22F14-30FC-7646-4D94-10B0C912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xmlns=""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xmlns="" id="{565A9091-AF72-6E78-79A4-2AC433B33439}"/>
              </a:ext>
            </a:extLst>
          </p:cNvPr>
          <p:cNvGraphicFramePr>
            <a:graphicFrameLocks noGrp="1"/>
          </p:cNvGraphicFramePr>
          <p:nvPr>
            <p:extLst>
              <p:ext uri="{D42A27DB-BD31-4B8C-83A1-F6EECF244321}">
                <p14:modId xmlns:p14="http://schemas.microsoft.com/office/powerpoint/2010/main" val="287936280"/>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xmlns="" val="1426308643"/>
                    </a:ext>
                  </a:extLst>
                </a:gridCol>
                <a:gridCol w="8809980">
                  <a:extLst>
                    <a:ext uri="{9D8B030D-6E8A-4147-A177-3AD203B41FA5}">
                      <a16:colId xmlns:a16="http://schemas.microsoft.com/office/drawing/2014/main" xmlns=""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79567179"/>
                  </a:ext>
                </a:extLst>
              </a:tr>
            </a:tbl>
          </a:graphicData>
        </a:graphic>
      </p:graphicFrame>
      <p:sp>
        <p:nvSpPr>
          <p:cNvPr id="10" name="TextBox 9">
            <a:extLst>
              <a:ext uri="{FF2B5EF4-FFF2-40B4-BE49-F238E27FC236}">
                <a16:creationId xmlns:a16="http://schemas.microsoft.com/office/drawing/2014/main" xmlns=""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xmlns=""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xmlns="" id="{AD28B304-74C5-40AB-BDE9-2001E79AD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xmlns="" id="{11C528B8-96E6-4040-A5FD-0C095976A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xmlns="" id="{E4B76D7E-AD51-0E21-C154-1CBE73521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xmlns=""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xmlns=""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xmlns=""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xmlns=""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xmlns=""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xmlns=""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xmlns=""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xmlns=""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xmlns=""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xmlns=""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xmlns=""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xmlns=""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xmlns=""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xmlns=""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xmlns=""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xmlns=""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xmlns=""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xmlns=""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xmlns=""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xmlns=""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xmlns=""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xmlns=""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xmlns=""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xmlns=""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xmlns=""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xmlns="" id="{E7BC860E-4F4D-4E6F-A74E-6211621B20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xmlns=""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xmlns=""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xmlns=""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xmlns=""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xmlns=""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xmlns=""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xmlns=""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xmlns=""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xmlns=""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xmlns=""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xmlns=""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xmlns=""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xmlns=""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xmlns=""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xmlns=""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xmlns=""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xmlns=""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xmlns=""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xmlns=""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xmlns=""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xmlns=""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xmlns=""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xmlns=""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xmlns=""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xmlns=""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xmlns=""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xmlns=""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xmlns=""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xmlns=""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xmlns=""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xmlns=""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xmlns="" id="{91904E05-F3CB-4DEA-9FCF-CBBF7E024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xmlns=""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xmlns=""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xmlns=""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xmlns=""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xmlns=""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xmlns=""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xmlns=""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xmlns=""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xmlns=""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xmlns=""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xmlns=""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xmlns=""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xmlns="" id="{3F48D784-3933-2DC4-A0F2-028D04CD2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xmlns="" id="{435C27C0-3288-C0A6-C2FD-1DD1F7F90F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xmlns="" id="{FB51310D-0D57-6E45-724E-4D1CA1E0AF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xmlns="" id="{2E026B92-D451-0FCD-9DBA-43FAFA387F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xmlns="" id="{5EF2FFD3-995F-8BE3-5D02-E50F789F08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xmlns="" id="{F8BC1405-B4FA-6B7F-CCAB-E8864AA8D9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xmlns=""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xmlns=""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xmlns=""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xmlns=""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xmlns=""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xmlns=""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xmlns=""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xmlns=""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xmlns=""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xmlns=""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xmlns=""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xmlns=""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xmlns=""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xmlns=""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xmlns=""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xmlns=""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xmlns=""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xmlns=""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xmlns=""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xmlns=""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xmlns=""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xmlns="" id="{2E026B92-D451-0FCD-9DBA-43FAFA387F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xmlns=""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xmlns=""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xmlns="" id="{AD28B304-74C5-40AB-BDE9-2001E79AD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xmlns=""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xmlns=""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xmlns=""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xmlns=""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xmlns="" id="{D5B2C3D3-E27C-4E47-938A-C7A030C43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xmlns=""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xmlns="" id="{AD28B304-74C5-40AB-BDE9-2001E79AD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xmlns=""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xmlns=""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xmlns=""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xmlns=""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xmlns=""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xmlns=""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xmlns=""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xmlns=""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xmlns=""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xmlns=""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xmlns=""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xmlns=""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xmlns=""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xmlns=""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xmlns=""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xmlns=""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xmlns=""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931</Words>
  <Application>Microsoft Office PowerPoint</Application>
  <PresentationFormat>Custom</PresentationFormat>
  <Paragraphs>66</Paragraphs>
  <Slides>21</Slides>
  <Notes>3</Notes>
  <HiddenSlides>0</HiddenSlides>
  <MMClips>0</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Office 主题</vt:lpstr>
      <vt:lpstr>2-1031-7</vt: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28</cp:revision>
  <dcterms:created xsi:type="dcterms:W3CDTF">2023-08-23T02:10:07Z</dcterms:created>
  <dcterms:modified xsi:type="dcterms:W3CDTF">2024-04-29T08:45:27Z</dcterms:modified>
</cp:coreProperties>
</file>