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7" r:id="rId2"/>
    <p:sldId id="259" r:id="rId3"/>
    <p:sldId id="384" r:id="rId4"/>
    <p:sldId id="378" r:id="rId5"/>
    <p:sldId id="379" r:id="rId6"/>
    <p:sldId id="380" r:id="rId7"/>
    <p:sldId id="381" r:id="rId8"/>
    <p:sldId id="371" r:id="rId9"/>
    <p:sldId id="386" r:id="rId10"/>
    <p:sldId id="277" r:id="rId11"/>
    <p:sldId id="372" r:id="rId12"/>
    <p:sldId id="373" r:id="rId13"/>
    <p:sldId id="376" r:id="rId14"/>
    <p:sldId id="385" r:id="rId15"/>
    <p:sldId id="28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8EA5A-BFC5-45FD-8F75-A26F9F7CB121}"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A4C64-C1C2-41D1-8AD3-8706741E7E3A}" type="slidenum">
              <a:rPr lang="en-US" smtClean="0"/>
              <a:t>‹#›</a:t>
            </a:fld>
            <a:endParaRPr lang="en-US"/>
          </a:p>
        </p:txBody>
      </p:sp>
    </p:spTree>
    <p:extLst>
      <p:ext uri="{BB962C8B-B14F-4D97-AF65-F5344CB8AC3E}">
        <p14:creationId xmlns:p14="http://schemas.microsoft.com/office/powerpoint/2010/main" val="79464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3663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078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5167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869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098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8789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1577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9223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85253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6006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0008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06838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1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7382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532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043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7726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019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6072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86813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3582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7598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16020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1938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6586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8931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954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264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35201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411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776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948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6060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6242359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C675F1E1-0FF7-FCB2-FC74-647EDEDC7679}"/>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2" name="Picture 1">
            <a:extLst>
              <a:ext uri="{FF2B5EF4-FFF2-40B4-BE49-F238E27FC236}">
                <a16:creationId xmlns="" xmlns:a16="http://schemas.microsoft.com/office/drawing/2014/main" id="{4C7EF770-AD05-05E4-5F42-DB7C31BA59E2}"/>
              </a:ext>
            </a:extLst>
          </p:cNvPr>
          <p:cNvPicPr>
            <a:picLocks noChangeAspect="1"/>
          </p:cNvPicPr>
          <p:nvPr/>
        </p:nvPicPr>
        <p:blipFill>
          <a:blip r:embed="rId6"/>
          <a:stretch>
            <a:fillRect/>
          </a:stretch>
        </p:blipFill>
        <p:spPr>
          <a:xfrm>
            <a:off x="4579472" y="1914839"/>
            <a:ext cx="3414056" cy="1542422"/>
          </a:xfrm>
          <a:prstGeom prst="rect">
            <a:avLst/>
          </a:prstGeom>
        </p:spPr>
      </p:pic>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A05DD6B5-E408-3959-A743-01FB9E5E08AD}"/>
              </a:ext>
            </a:extLst>
          </p:cNvPr>
          <p:cNvSpPr/>
          <p:nvPr/>
        </p:nvSpPr>
        <p:spPr>
          <a:xfrm>
            <a:off x="2902226" y="273925"/>
            <a:ext cx="5724939"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smtClean="0">
                <a:solidFill>
                  <a:prstClr val="black"/>
                </a:solidFill>
                <a:latin typeface="Times New Roman" pitchFamily="18" charset="0"/>
                <a:cs typeface="Times New Roman" pitchFamily="18" charset="0"/>
              </a:rPr>
              <a:t>T</a:t>
            </a:r>
            <a:r>
              <a:rPr lang="vi-VN" sz="3600" b="1" smtClean="0">
                <a:solidFill>
                  <a:prstClr val="black"/>
                </a:solidFill>
                <a:latin typeface="Times New Roman" pitchFamily="18" charset="0"/>
                <a:cs typeface="Times New Roman" pitchFamily="18" charset="0"/>
              </a:rPr>
              <a:t>ình huống 1.</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 name="TextBox 1">
            <a:extLst>
              <a:ext uri="{FF2B5EF4-FFF2-40B4-BE49-F238E27FC236}">
                <a16:creationId xmlns="" xmlns:a16="http://schemas.microsoft.com/office/drawing/2014/main" id="{31FC8E6A-DB37-4DE0-418B-D09192B166B3}"/>
              </a:ext>
            </a:extLst>
          </p:cNvPr>
          <p:cNvSpPr txBox="1"/>
          <p:nvPr/>
        </p:nvSpPr>
        <p:spPr>
          <a:xfrm>
            <a:off x="1095374" y="1609725"/>
            <a:ext cx="9934575" cy="1938992"/>
          </a:xfrm>
          <a:prstGeom prst="rect">
            <a:avLst/>
          </a:prstGeom>
          <a:noFill/>
        </p:spPr>
        <p:txBody>
          <a:bodyPr wrap="square" rtlCol="0">
            <a:spAutoFit/>
          </a:bodyPr>
          <a:lstStyle/>
          <a:p>
            <a:pPr algn="just"/>
            <a:r>
              <a:rPr lang="vi-VN" sz="2400" dirty="0">
                <a:solidFill>
                  <a:srgbClr val="000000"/>
                </a:solidFill>
                <a:effectLst/>
                <a:latin typeface="Times New Roman" pitchFamily="18" charset="0"/>
                <a:ea typeface="Cambria" panose="02040503050406030204" pitchFamily="18" charset="0"/>
                <a:cs typeface="Times New Roman" pitchFamily="18"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Nếu là thành viên trong tổ của Lan, em sẽ chọn ai? Vì sao?</a:t>
            </a:r>
            <a:endParaRPr lang="en-US" sz="2400" dirty="0">
              <a:latin typeface="Times New Roman" pitchFamily="18" charset="0"/>
              <a:ea typeface="Cambria" panose="02040503050406030204" pitchFamily="18" charset="0"/>
              <a:cs typeface="Times New Roman" pitchFamily="18" charset="0"/>
            </a:endParaRPr>
          </a:p>
        </p:txBody>
      </p:sp>
      <p:pic>
        <p:nvPicPr>
          <p:cNvPr id="5" name="Picture 4">
            <a:extLst>
              <a:ext uri="{FF2B5EF4-FFF2-40B4-BE49-F238E27FC236}">
                <a16:creationId xmlns="" xmlns:a16="http://schemas.microsoft.com/office/drawing/2014/main" id="{B5E24716-53D6-3E1B-518F-C5AE5758E6D9}"/>
              </a:ext>
            </a:extLst>
          </p:cNvPr>
          <p:cNvPicPr>
            <a:picLocks noChangeAspect="1"/>
          </p:cNvPicPr>
          <p:nvPr/>
        </p:nvPicPr>
        <p:blipFill>
          <a:blip r:embed="rId3"/>
          <a:stretch>
            <a:fillRect/>
          </a:stretch>
        </p:blipFill>
        <p:spPr>
          <a:xfrm>
            <a:off x="3400425" y="3606941"/>
            <a:ext cx="5462587" cy="2484296"/>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dirty="0">
                <a:solidFill>
                  <a:srgbClr val="000000"/>
                </a:solidFill>
                <a:latin typeface="Times New Roman" pitchFamily="18" charset="0"/>
                <a:ea typeface="Cambria" panose="02040503050406030204" pitchFamily="18" charset="0"/>
                <a:cs typeface="Times New Roman" pitchFamily="18" charset="0"/>
              </a:rPr>
              <a:t>b. Em chưa lau dọn xong nhà cửa thì bạn hàng xóm sang rủ chơi cầu lông. Em sẽ làm gì?</a:t>
            </a:r>
            <a:endParaRPr kumimoji="0" lang="en-US" sz="4000" b="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pic>
        <p:nvPicPr>
          <p:cNvPr id="7" name="Picture 6">
            <a:extLst>
              <a:ext uri="{FF2B5EF4-FFF2-40B4-BE49-F238E27FC236}">
                <a16:creationId xmlns="" xmlns:a16="http://schemas.microsoft.com/office/drawing/2014/main" id="{8D1F39A1-24DF-21BB-83C3-F39EABF21F7C}"/>
              </a:ext>
            </a:extLst>
          </p:cNvPr>
          <p:cNvPicPr>
            <a:picLocks noChangeAspect="1"/>
          </p:cNvPicPr>
          <p:nvPr/>
        </p:nvPicPr>
        <p:blipFill>
          <a:blip r:embed="rId3"/>
          <a:stretch>
            <a:fillRect/>
          </a:stretch>
        </p:blipFill>
        <p:spPr>
          <a:xfrm>
            <a:off x="2943224" y="2538412"/>
            <a:ext cx="5314059" cy="3395663"/>
          </a:xfrm>
          <a:prstGeom prst="rect">
            <a:avLst/>
          </a:prstGeom>
        </p:spPr>
      </p:pic>
      <p:sp>
        <p:nvSpPr>
          <p:cNvPr id="4" name="Rectangle: Rounded Corners 8">
            <a:extLst>
              <a:ext uri="{FF2B5EF4-FFF2-40B4-BE49-F238E27FC236}">
                <a16:creationId xmlns="" xmlns:a16="http://schemas.microsoft.com/office/drawing/2014/main" id="{A05DD6B5-E408-3959-A743-01FB9E5E08AD}"/>
              </a:ext>
            </a:extLst>
          </p:cNvPr>
          <p:cNvSpPr/>
          <p:nvPr/>
        </p:nvSpPr>
        <p:spPr>
          <a:xfrm>
            <a:off x="2902226" y="273926"/>
            <a:ext cx="5724939" cy="89765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smtClean="0">
                <a:solidFill>
                  <a:prstClr val="black"/>
                </a:solidFill>
                <a:latin typeface="Times New Roman" pitchFamily="18" charset="0"/>
                <a:cs typeface="Times New Roman" pitchFamily="18" charset="0"/>
              </a:rPr>
              <a:t>T</a:t>
            </a:r>
            <a:r>
              <a:rPr lang="vi-VN" sz="3600" b="1" smtClean="0">
                <a:solidFill>
                  <a:prstClr val="black"/>
                </a:solidFill>
                <a:latin typeface="Times New Roman" pitchFamily="18" charset="0"/>
                <a:cs typeface="Times New Roman" pitchFamily="18" charset="0"/>
              </a:rPr>
              <a:t>ình huống 2.</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93745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dirty="0">
                <a:solidFill>
                  <a:srgbClr val="000000"/>
                </a:solidFill>
                <a:latin typeface="+mj-lt"/>
                <a:ea typeface="Cambria" panose="02040503050406030204" pitchFamily="18" charset="0"/>
                <a:cs typeface="Calibri" panose="020F0502020204030204" pitchFamily="34" charset="0"/>
              </a:rPr>
              <a:t>c. Ngọc đang chơi thì thấy ông nội chăm sóc cây trong vườn. Nếu là Ngọc, em sẽ làm gì?</a:t>
            </a:r>
            <a:endParaRPr kumimoji="0" lang="en-US" sz="4000" b="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endParaRPr>
          </a:p>
        </p:txBody>
      </p:sp>
      <p:pic>
        <p:nvPicPr>
          <p:cNvPr id="4" name="Picture 3">
            <a:extLst>
              <a:ext uri="{FF2B5EF4-FFF2-40B4-BE49-F238E27FC236}">
                <a16:creationId xmlns="" xmlns:a16="http://schemas.microsoft.com/office/drawing/2014/main" id="{2F17EFB0-AACB-CBAC-578D-0038664C8D9E}"/>
              </a:ext>
            </a:extLst>
          </p:cNvPr>
          <p:cNvPicPr>
            <a:picLocks noChangeAspect="1"/>
          </p:cNvPicPr>
          <p:nvPr/>
        </p:nvPicPr>
        <p:blipFill>
          <a:blip r:embed="rId3"/>
          <a:stretch>
            <a:fillRect/>
          </a:stretch>
        </p:blipFill>
        <p:spPr>
          <a:xfrm>
            <a:off x="3019424" y="2781299"/>
            <a:ext cx="5610225" cy="3212693"/>
          </a:xfrm>
          <a:prstGeom prst="rect">
            <a:avLst/>
          </a:prstGeom>
        </p:spPr>
      </p:pic>
      <p:sp>
        <p:nvSpPr>
          <p:cNvPr id="5" name="Rectangle: Rounded Corners 8">
            <a:extLst>
              <a:ext uri="{FF2B5EF4-FFF2-40B4-BE49-F238E27FC236}">
                <a16:creationId xmlns="" xmlns:a16="http://schemas.microsoft.com/office/drawing/2014/main" id="{A05DD6B5-E408-3959-A743-01FB9E5E08AD}"/>
              </a:ext>
            </a:extLst>
          </p:cNvPr>
          <p:cNvSpPr/>
          <p:nvPr/>
        </p:nvSpPr>
        <p:spPr>
          <a:xfrm>
            <a:off x="2902227" y="181162"/>
            <a:ext cx="5181600" cy="101153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smtClean="0">
                <a:solidFill>
                  <a:prstClr val="black"/>
                </a:solidFill>
                <a:latin typeface="Times New Roman" pitchFamily="18" charset="0"/>
                <a:cs typeface="Times New Roman" pitchFamily="18" charset="0"/>
              </a:rPr>
              <a:t>T</a:t>
            </a:r>
            <a:r>
              <a:rPr lang="vi-VN" sz="3600" b="1" smtClean="0">
                <a:solidFill>
                  <a:prstClr val="black"/>
                </a:solidFill>
                <a:latin typeface="Times New Roman" pitchFamily="18" charset="0"/>
                <a:cs typeface="Times New Roman" pitchFamily="18" charset="0"/>
              </a:rPr>
              <a:t>ình huống 3.</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17599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 xmlns:a16="http://schemas.microsoft.com/office/drawing/2014/main"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 xmlns:a16="http://schemas.microsoft.com/office/drawing/2014/main" id="{6433A53B-3F71-2C95-D3C3-0B35BEB36C39}"/>
              </a:ext>
            </a:extLst>
          </p:cNvPr>
          <p:cNvPicPr>
            <a:picLocks noChangeAspect="1"/>
          </p:cNvPicPr>
          <p:nvPr/>
        </p:nvPicPr>
        <p:blipFill>
          <a:blip r:embed="rId4"/>
          <a:stretch>
            <a:fillRect/>
          </a:stretch>
        </p:blipFill>
        <p:spPr>
          <a:xfrm>
            <a:off x="1365162" y="1596981"/>
            <a:ext cx="8612380" cy="2312518"/>
          </a:xfrm>
          <a:prstGeom prst="rect">
            <a:avLst/>
          </a:prstGeom>
        </p:spPr>
      </p:pic>
    </p:spTree>
    <p:extLst>
      <p:ext uri="{BB962C8B-B14F-4D97-AF65-F5344CB8AC3E}">
        <p14:creationId xmlns:p14="http://schemas.microsoft.com/office/powerpoint/2010/main" val="1636191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114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D065C3A-4EB2-CB30-7BC6-DE7CF1D7CC77}"/>
              </a:ext>
            </a:extLst>
          </p:cNvPr>
          <p:cNvSpPr txBox="1"/>
          <p:nvPr/>
        </p:nvSpPr>
        <p:spPr>
          <a:xfrm>
            <a:off x="1171977" y="1378040"/>
            <a:ext cx="9787944" cy="2018575"/>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4472C4">
                      <a:lumMod val="75000"/>
                    </a:srgbClr>
                  </a:solidFill>
                </a:ln>
                <a:solidFill>
                  <a:srgbClr val="FFCCFF"/>
                </a:solidFill>
                <a:effectLst/>
                <a:uLnTx/>
                <a:uFillTx/>
                <a:latin typeface="Times New Roman" pitchFamily="18" charset="0"/>
                <a:cs typeface="Times New Roman" pitchFamily="18" charset="0"/>
              </a:rPr>
              <a:t>T</a:t>
            </a:r>
            <a:r>
              <a:rPr kumimoji="0" lang="en-US" sz="7200" b="0" i="0" u="none" strike="noStrike" kern="1200" cap="none" spc="0" normalizeH="0" baseline="0" noProof="0" dirty="0" err="1">
                <a:ln w="19050">
                  <a:solidFill>
                    <a:srgbClr val="4472C4">
                      <a:lumMod val="75000"/>
                    </a:srgbClr>
                  </a:solidFill>
                </a:ln>
                <a:solidFill>
                  <a:srgbClr val="FFCCCC"/>
                </a:solidFill>
                <a:effectLst/>
                <a:uLnTx/>
                <a:uFillTx/>
                <a:latin typeface="Times New Roman" pitchFamily="18" charset="0"/>
                <a:cs typeface="Times New Roman" pitchFamily="18" charset="0"/>
              </a:rPr>
              <a:t>ạ</a:t>
            </a:r>
            <a:r>
              <a:rPr kumimoji="0" lang="en-US" sz="7200" b="0" i="0" u="none" strike="noStrike" kern="1200" cap="none" spc="0" normalizeH="0" baseline="0" noProof="0" dirty="0" err="1">
                <a:ln w="19050">
                  <a:solidFill>
                    <a:srgbClr val="4472C4">
                      <a:lumMod val="75000"/>
                    </a:srgbClr>
                  </a:solidFill>
                </a:ln>
                <a:solidFill>
                  <a:srgbClr val="FFFFCC"/>
                </a:solidFill>
                <a:effectLst/>
                <a:uLnTx/>
                <a:uFillTx/>
                <a:latin typeface="Times New Roman" pitchFamily="18" charset="0"/>
                <a:cs typeface="Times New Roman" pitchFamily="18" charset="0"/>
              </a:rPr>
              <a:t>m</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Times New Roman" pitchFamily="18" charset="0"/>
                <a:cs typeface="Times New Roman" pitchFamily="18" charset="0"/>
              </a:rPr>
              <a:t> </a:t>
            </a:r>
            <a:r>
              <a:rPr kumimoji="0" lang="en-US" sz="7200" b="0" i="0" u="none" strike="noStrike" kern="1200" cap="none" spc="0" normalizeH="0" baseline="0" noProof="0" dirty="0" err="1">
                <a:ln w="19050">
                  <a:solidFill>
                    <a:srgbClr val="4472C4">
                      <a:lumMod val="75000"/>
                    </a:srgbClr>
                  </a:solidFill>
                </a:ln>
                <a:solidFill>
                  <a:srgbClr val="CCFFCC"/>
                </a:solidFill>
                <a:effectLst/>
                <a:uLnTx/>
                <a:uFillTx/>
                <a:latin typeface="Times New Roman" pitchFamily="18" charset="0"/>
                <a:cs typeface="Times New Roman" pitchFamily="18" charset="0"/>
              </a:rPr>
              <a:t>b</a:t>
            </a:r>
            <a:r>
              <a:rPr kumimoji="0" lang="en-US" sz="7200" b="0" i="0" u="none" strike="noStrike" kern="1200" cap="none" spc="0" normalizeH="0" baseline="0" noProof="0" dirty="0" err="1">
                <a:ln w="19050">
                  <a:solidFill>
                    <a:srgbClr val="4472C4">
                      <a:lumMod val="75000"/>
                    </a:srgbClr>
                  </a:solidFill>
                </a:ln>
                <a:solidFill>
                  <a:srgbClr val="CCFFFF"/>
                </a:solidFill>
                <a:effectLst/>
                <a:uLnTx/>
                <a:uFillTx/>
                <a:latin typeface="Times New Roman" pitchFamily="18" charset="0"/>
                <a:cs typeface="Times New Roman" pitchFamily="18" charset="0"/>
              </a:rPr>
              <a:t>i</a:t>
            </a:r>
            <a:r>
              <a:rPr kumimoji="0" lang="en-US" sz="7200" b="0" i="0" u="none" strike="noStrike" kern="1200" cap="none" spc="0" normalizeH="0" baseline="0" noProof="0" dirty="0" err="1">
                <a:ln w="19050">
                  <a:solidFill>
                    <a:srgbClr val="4472C4">
                      <a:lumMod val="75000"/>
                    </a:srgbClr>
                  </a:solidFill>
                </a:ln>
                <a:solidFill>
                  <a:srgbClr val="CCECFF"/>
                </a:solidFill>
                <a:effectLst/>
                <a:uLnTx/>
                <a:uFillTx/>
                <a:latin typeface="Times New Roman" pitchFamily="18" charset="0"/>
                <a:cs typeface="Times New Roman" pitchFamily="18" charset="0"/>
              </a:rPr>
              <a:t>ệ</a:t>
            </a:r>
            <a:r>
              <a:rPr kumimoji="0" lang="en-US" sz="7200" b="0" i="0" u="none" strike="noStrike" kern="1200" cap="none" spc="0" normalizeH="0" baseline="0" noProof="0" dirty="0" err="1">
                <a:ln w="19050">
                  <a:solidFill>
                    <a:srgbClr val="4472C4">
                      <a:lumMod val="75000"/>
                    </a:srgbClr>
                  </a:solidFill>
                </a:ln>
                <a:solidFill>
                  <a:srgbClr val="FF99FF"/>
                </a:solidFill>
                <a:effectLst/>
                <a:uLnTx/>
                <a:uFillTx/>
                <a:latin typeface="Times New Roman" pitchFamily="18" charset="0"/>
                <a:cs typeface="Times New Roman" pitchFamily="18" charset="0"/>
              </a:rPr>
              <a:t>t</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Times New Roman" pitchFamily="18" charset="0"/>
                <a:cs typeface="Times New Roman" pitchFamily="18" charset="0"/>
              </a:rPr>
              <a:t> </a:t>
            </a:r>
            <a:r>
              <a:rPr kumimoji="0" lang="en-US" sz="7200" b="0" i="0" u="none" strike="noStrike" kern="1200" cap="none" spc="0" normalizeH="0" baseline="0" noProof="0" dirty="0" err="1">
                <a:ln w="19050">
                  <a:solidFill>
                    <a:srgbClr val="4472C4">
                      <a:lumMod val="75000"/>
                    </a:srgbClr>
                  </a:solidFill>
                </a:ln>
                <a:solidFill>
                  <a:srgbClr val="FF99CC"/>
                </a:solidFill>
                <a:effectLst/>
                <a:uLnTx/>
                <a:uFillTx/>
                <a:latin typeface="Times New Roman" pitchFamily="18" charset="0"/>
                <a:cs typeface="Times New Roman" pitchFamily="18" charset="0"/>
              </a:rPr>
              <a:t>v</a:t>
            </a:r>
            <a:r>
              <a:rPr kumimoji="0" lang="en-US" sz="7200" b="0" i="0" u="none" strike="noStrike" kern="1200" cap="none" spc="0" normalizeH="0" baseline="0" noProof="0" dirty="0" err="1">
                <a:ln w="19050">
                  <a:solidFill>
                    <a:srgbClr val="4472C4">
                      <a:lumMod val="75000"/>
                    </a:srgbClr>
                  </a:solidFill>
                </a:ln>
                <a:solidFill>
                  <a:srgbClr val="FF9999"/>
                </a:solidFill>
                <a:effectLst/>
                <a:uLnTx/>
                <a:uFillTx/>
                <a:latin typeface="Times New Roman" pitchFamily="18" charset="0"/>
                <a:cs typeface="Times New Roman" pitchFamily="18" charset="0"/>
              </a:rPr>
              <a:t>à</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Times New Roman" pitchFamily="18" charset="0"/>
                <a:cs typeface="Times New Roman" pitchFamily="18" charset="0"/>
              </a:rPr>
              <a:t> </a:t>
            </a:r>
            <a:r>
              <a:rPr kumimoji="0" lang="en-US" sz="7200" b="0" i="0" u="none" strike="noStrike" kern="1200" cap="none" spc="0" normalizeH="0" baseline="0" noProof="0" dirty="0" err="1">
                <a:ln w="19050">
                  <a:solidFill>
                    <a:srgbClr val="4472C4">
                      <a:lumMod val="75000"/>
                    </a:srgbClr>
                  </a:solidFill>
                </a:ln>
                <a:solidFill>
                  <a:srgbClr val="FFCC99"/>
                </a:solidFill>
                <a:effectLst/>
                <a:uLnTx/>
                <a:uFillTx/>
                <a:latin typeface="Times New Roman" pitchFamily="18" charset="0"/>
                <a:cs typeface="Times New Roman" pitchFamily="18" charset="0"/>
              </a:rPr>
              <a:t>h</a:t>
            </a:r>
            <a:r>
              <a:rPr kumimoji="0" lang="en-US" sz="7200" b="0" i="0" u="none" strike="noStrike" kern="1200" cap="none" spc="0" normalizeH="0" baseline="0" noProof="0" dirty="0" err="1">
                <a:ln w="19050">
                  <a:solidFill>
                    <a:srgbClr val="4472C4">
                      <a:lumMod val="75000"/>
                    </a:srgbClr>
                  </a:solidFill>
                </a:ln>
                <a:solidFill>
                  <a:srgbClr val="FFFF99"/>
                </a:solidFill>
                <a:effectLst/>
                <a:uLnTx/>
                <a:uFillTx/>
                <a:latin typeface="Times New Roman" pitchFamily="18" charset="0"/>
                <a:cs typeface="Times New Roman" pitchFamily="18" charset="0"/>
              </a:rPr>
              <a:t>ẹ</a:t>
            </a:r>
            <a:r>
              <a:rPr kumimoji="0" lang="en-US" sz="7200" b="0" i="0" u="none" strike="noStrike" kern="1200" cap="none" spc="0" normalizeH="0" baseline="0" noProof="0" dirty="0" err="1">
                <a:ln w="19050">
                  <a:solidFill>
                    <a:srgbClr val="4472C4">
                      <a:lumMod val="75000"/>
                    </a:srgbClr>
                  </a:solidFill>
                </a:ln>
                <a:solidFill>
                  <a:srgbClr val="CCFF99"/>
                </a:solidFill>
                <a:effectLst/>
                <a:uLnTx/>
                <a:uFillTx/>
                <a:latin typeface="Times New Roman" pitchFamily="18" charset="0"/>
                <a:cs typeface="Times New Roman" pitchFamily="18" charset="0"/>
              </a:rPr>
              <a:t>n</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Times New Roman" pitchFamily="18" charset="0"/>
                <a:cs typeface="Times New Roman" pitchFamily="18" charset="0"/>
              </a:rPr>
              <a:t> </a:t>
            </a:r>
            <a:r>
              <a:rPr kumimoji="0" lang="en-US" sz="7200" b="0" i="0" u="none" strike="noStrike" kern="1200" cap="none" spc="0" normalizeH="0" baseline="0" noProof="0" dirty="0" err="1">
                <a:ln w="19050">
                  <a:solidFill>
                    <a:srgbClr val="4472C4">
                      <a:lumMod val="75000"/>
                    </a:srgbClr>
                  </a:solidFill>
                </a:ln>
                <a:solidFill>
                  <a:srgbClr val="99FF99"/>
                </a:solidFill>
                <a:effectLst/>
                <a:uLnTx/>
                <a:uFillTx/>
                <a:latin typeface="Times New Roman" pitchFamily="18" charset="0"/>
                <a:cs typeface="Times New Roman" pitchFamily="18" charset="0"/>
              </a:rPr>
              <a:t>g</a:t>
            </a:r>
            <a:r>
              <a:rPr kumimoji="0" lang="en-US" sz="7200" b="0" i="0" u="none" strike="noStrike" kern="1200" cap="none" spc="0" normalizeH="0" baseline="0" noProof="0" dirty="0" err="1">
                <a:ln w="19050">
                  <a:solidFill>
                    <a:srgbClr val="4472C4">
                      <a:lumMod val="75000"/>
                    </a:srgbClr>
                  </a:solidFill>
                </a:ln>
                <a:solidFill>
                  <a:srgbClr val="99FFCC"/>
                </a:solidFill>
                <a:effectLst/>
                <a:uLnTx/>
                <a:uFillTx/>
                <a:latin typeface="Times New Roman" pitchFamily="18" charset="0"/>
                <a:cs typeface="Times New Roman" pitchFamily="18" charset="0"/>
              </a:rPr>
              <a:t>ặ</a:t>
            </a:r>
            <a:r>
              <a:rPr kumimoji="0" lang="en-US" sz="7200" b="0" i="0" u="none" strike="noStrike" kern="1200" cap="none" spc="0" normalizeH="0" baseline="0" noProof="0" dirty="0" err="1">
                <a:ln w="19050">
                  <a:solidFill>
                    <a:srgbClr val="4472C4">
                      <a:lumMod val="75000"/>
                    </a:srgbClr>
                  </a:solidFill>
                </a:ln>
                <a:solidFill>
                  <a:srgbClr val="66FFFF"/>
                </a:solidFill>
                <a:effectLst/>
                <a:uLnTx/>
                <a:uFillTx/>
                <a:latin typeface="Times New Roman" pitchFamily="18" charset="0"/>
                <a:cs typeface="Times New Roman" pitchFamily="18" charset="0"/>
              </a:rPr>
              <a:t>p</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Times New Roman" pitchFamily="18" charset="0"/>
                <a:cs typeface="Times New Roman" pitchFamily="18" charset="0"/>
              </a:rPr>
              <a:t> </a:t>
            </a:r>
            <a:r>
              <a:rPr kumimoji="0" lang="en-US" sz="7200" b="0" i="0" u="none" strike="noStrike" kern="1200" cap="none" spc="0" normalizeH="0" baseline="0" noProof="0" dirty="0" err="1">
                <a:ln w="19050">
                  <a:solidFill>
                    <a:srgbClr val="4472C4">
                      <a:lumMod val="75000"/>
                    </a:srgbClr>
                  </a:solidFill>
                </a:ln>
                <a:solidFill>
                  <a:srgbClr val="99CCFF"/>
                </a:solidFill>
                <a:effectLst/>
                <a:uLnTx/>
                <a:uFillTx/>
                <a:latin typeface="Times New Roman" pitchFamily="18" charset="0"/>
                <a:cs typeface="Times New Roman" pitchFamily="18" charset="0"/>
              </a:rPr>
              <a:t>l</a:t>
            </a:r>
            <a:r>
              <a:rPr kumimoji="0" lang="en-US" sz="7200" b="0" i="0" u="none" strike="noStrike" kern="1200" cap="none" spc="0" normalizeH="0" baseline="0" noProof="0" dirty="0" err="1">
                <a:ln w="19050">
                  <a:solidFill>
                    <a:srgbClr val="4472C4">
                      <a:lumMod val="75000"/>
                    </a:srgbClr>
                  </a:solidFill>
                </a:ln>
                <a:solidFill>
                  <a:srgbClr val="9999FF"/>
                </a:solidFill>
                <a:effectLst/>
                <a:uLnTx/>
                <a:uFillTx/>
                <a:latin typeface="Times New Roman" pitchFamily="18" charset="0"/>
                <a:cs typeface="Times New Roman" pitchFamily="18" charset="0"/>
              </a:rPr>
              <a:t>ạ</a:t>
            </a:r>
            <a:r>
              <a:rPr kumimoji="0" lang="en-US" sz="7200" b="0" i="0" u="none" strike="noStrike" kern="1200" cap="none" spc="0" normalizeH="0" baseline="0" noProof="0" dirty="0" err="1">
                <a:ln w="19050">
                  <a:solidFill>
                    <a:srgbClr val="4472C4">
                      <a:lumMod val="75000"/>
                    </a:srgbClr>
                  </a:solidFill>
                </a:ln>
                <a:solidFill>
                  <a:srgbClr val="FF66FF"/>
                </a:solidFill>
                <a:effectLst/>
                <a:uLnTx/>
                <a:uFillTx/>
                <a:latin typeface="Times New Roman" pitchFamily="18" charset="0"/>
                <a:cs typeface="Times New Roman" pitchFamily="18" charset="0"/>
              </a:rPr>
              <a:t>i</a:t>
            </a:r>
            <a:endParaRPr kumimoji="0" lang="en-US" sz="7200" b="0" i="0" u="none" strike="noStrike" kern="1200" cap="none" spc="0" normalizeH="0" baseline="0" noProof="0" dirty="0">
              <a:ln w="19050">
                <a:solidFill>
                  <a:srgbClr val="4472C4">
                    <a:lumMod val="75000"/>
                  </a:srgbClr>
                </a:solidFill>
              </a:ln>
              <a:solidFill>
                <a:srgbClr val="FF66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112601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mph" presetSubtype="0" fill="hold" grpId="1" nodeType="with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 xmlns:a16="http://schemas.microsoft.com/office/drawing/2014/main" id="{AB0360B9-E33F-26BB-88AF-48CD30503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 xmlns:a16="http://schemas.microsoft.com/office/drawing/2014/main" id="{ACB9BB44-0E1C-DE9C-168E-22A15513BAFB}"/>
              </a:ext>
            </a:extLst>
          </p:cNvPr>
          <p:cNvPicPr>
            <a:picLocks noChangeAspect="1"/>
          </p:cNvPicPr>
          <p:nvPr/>
        </p:nvPicPr>
        <p:blipFill>
          <a:blip r:embed="rId6"/>
          <a:stretch>
            <a:fillRect/>
          </a:stretch>
        </p:blipFill>
        <p:spPr>
          <a:xfrm>
            <a:off x="2981901" y="546967"/>
            <a:ext cx="6791533" cy="1329043"/>
          </a:xfrm>
          <a:prstGeom prst="rect">
            <a:avLst/>
          </a:prstGeom>
        </p:spPr>
      </p:pic>
      <p:pic>
        <p:nvPicPr>
          <p:cNvPr id="4" name="Lơp Chung Ta Đoan Kêt - Nhạc Thiếu Nhi Vui Nhộ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22136" y="2570926"/>
            <a:ext cx="609600" cy="609600"/>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31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FD0752-25F9-AF4C-B9D1-EB7FF863BC6B}"/>
              </a:ext>
            </a:extLst>
          </p:cNvPr>
          <p:cNvPicPr>
            <a:picLocks noChangeAspect="1"/>
          </p:cNvPicPr>
          <p:nvPr/>
        </p:nvPicPr>
        <p:blipFill>
          <a:blip r:embed="rId2"/>
          <a:stretch>
            <a:fillRect/>
          </a:stretch>
        </p:blipFill>
        <p:spPr>
          <a:xfrm>
            <a:off x="1457739" y="1918918"/>
            <a:ext cx="9329531" cy="3262681"/>
          </a:xfrm>
          <a:prstGeom prst="rect">
            <a:avLst/>
          </a:prstGeom>
        </p:spPr>
      </p:pic>
    </p:spTree>
    <p:extLst>
      <p:ext uri="{BB962C8B-B14F-4D97-AF65-F5344CB8AC3E}">
        <p14:creationId xmlns:p14="http://schemas.microsoft.com/office/powerpoint/2010/main" val="3466225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51787DE3-1583-F339-8977-F87465D07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4092" y="165128"/>
            <a:ext cx="6046294" cy="6246445"/>
          </a:xfrm>
          <a:prstGeom prst="rect">
            <a:avLst/>
          </a:prstGeom>
        </p:spPr>
      </p:pic>
      <p:pic>
        <p:nvPicPr>
          <p:cNvPr id="2" name="Picture 1">
            <a:extLst>
              <a:ext uri="{FF2B5EF4-FFF2-40B4-BE49-F238E27FC236}">
                <a16:creationId xmlns="" xmlns:a16="http://schemas.microsoft.com/office/drawing/2014/main" id="{E2D8A9F9-7D03-223A-8370-0E63A9090A01}"/>
              </a:ext>
            </a:extLst>
          </p:cNvPr>
          <p:cNvPicPr>
            <a:picLocks noChangeAspect="1"/>
          </p:cNvPicPr>
          <p:nvPr/>
        </p:nvPicPr>
        <p:blipFill>
          <a:blip r:embed="rId3"/>
          <a:stretch>
            <a:fillRect/>
          </a:stretch>
        </p:blipFill>
        <p:spPr>
          <a:xfrm>
            <a:off x="3491631" y="3087607"/>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19521407"/>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51787DE3-1583-F339-8977-F87465D07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4671" y="103797"/>
            <a:ext cx="6046294" cy="6246445"/>
          </a:xfrm>
          <a:prstGeom prst="rect">
            <a:avLst/>
          </a:prstGeom>
        </p:spPr>
      </p:pic>
      <p:pic>
        <p:nvPicPr>
          <p:cNvPr id="3" name="Picture 2">
            <a:extLst>
              <a:ext uri="{FF2B5EF4-FFF2-40B4-BE49-F238E27FC236}">
                <a16:creationId xmlns="" xmlns:a16="http://schemas.microsoft.com/office/drawing/2014/main" id="{D70D6DB5-0A72-AD0C-E7FC-AD61A333B444}"/>
              </a:ext>
            </a:extLst>
          </p:cNvPr>
          <p:cNvPicPr>
            <a:picLocks noChangeAspect="1"/>
          </p:cNvPicPr>
          <p:nvPr/>
        </p:nvPicPr>
        <p:blipFill>
          <a:blip r:embed="rId3"/>
          <a:stretch>
            <a:fillRect/>
          </a:stretch>
        </p:blipFill>
        <p:spPr>
          <a:xfrm>
            <a:off x="2845026" y="2968867"/>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11920042"/>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 xmlns:a16="http://schemas.microsoft.com/office/drawing/2014/main" id="{B3665596-1EB7-ABC1-E99E-27153A02A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339" y="400049"/>
            <a:ext cx="6627319" cy="6246445"/>
          </a:xfrm>
          <a:prstGeom prst="rect">
            <a:avLst/>
          </a:prstGeom>
        </p:spPr>
      </p:pic>
      <p:pic>
        <p:nvPicPr>
          <p:cNvPr id="7" name="Picture 6">
            <a:extLst>
              <a:ext uri="{FF2B5EF4-FFF2-40B4-BE49-F238E27FC236}">
                <a16:creationId xmlns="" xmlns:a16="http://schemas.microsoft.com/office/drawing/2014/main" id="{6774A2DD-69D3-1B00-853D-E7A93A819682}"/>
              </a:ext>
            </a:extLst>
          </p:cNvPr>
          <p:cNvPicPr>
            <a:picLocks noChangeAspect="1"/>
          </p:cNvPicPr>
          <p:nvPr/>
        </p:nvPicPr>
        <p:blipFill>
          <a:blip r:embed="rId3"/>
          <a:stretch>
            <a:fillRect/>
          </a:stretch>
        </p:blipFill>
        <p:spPr>
          <a:xfrm>
            <a:off x="2518528" y="3523271"/>
            <a:ext cx="5950227"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12763963"/>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 xmlns:a16="http://schemas.microsoft.com/office/drawing/2014/main" id="{B3665596-1EB7-ABC1-E99E-27153A02A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2045" y="361949"/>
            <a:ext cx="5886449" cy="6246445"/>
          </a:xfrm>
          <a:prstGeom prst="rect">
            <a:avLst/>
          </a:prstGeom>
        </p:spPr>
      </p:pic>
      <p:pic>
        <p:nvPicPr>
          <p:cNvPr id="3" name="Picture 2">
            <a:extLst>
              <a:ext uri="{FF2B5EF4-FFF2-40B4-BE49-F238E27FC236}">
                <a16:creationId xmlns="" xmlns:a16="http://schemas.microsoft.com/office/drawing/2014/main" id="{75FB5F14-1420-EBCB-32F8-EDFA7C17E9B7}"/>
              </a:ext>
            </a:extLst>
          </p:cNvPr>
          <p:cNvPicPr>
            <a:picLocks noChangeAspect="1"/>
          </p:cNvPicPr>
          <p:nvPr/>
        </p:nvPicPr>
        <p:blipFill>
          <a:blip r:embed="rId3"/>
          <a:stretch>
            <a:fillRect/>
          </a:stretch>
        </p:blipFill>
        <p:spPr>
          <a:xfrm>
            <a:off x="3437251" y="3366052"/>
            <a:ext cx="5556035" cy="3127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51457550"/>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 xmlns:a16="http://schemas.microsoft.com/office/drawing/2014/main" id="{2412DB92-3747-C1D7-618D-1352272DE65C}"/>
              </a:ext>
            </a:extLst>
          </p:cNvPr>
          <p:cNvSpPr txBox="1"/>
          <p:nvPr/>
        </p:nvSpPr>
        <p:spPr>
          <a:xfrm>
            <a:off x="2834984" y="3035926"/>
            <a:ext cx="63696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a:t>
            </a:r>
            <a:r>
              <a:rPr kumimoji="0" lang="en-US" sz="8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Xử</a:t>
            </a:r>
            <a:r>
              <a:rPr kumimoji="0" lang="en-US" sz="8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8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lý</a:t>
            </a:r>
            <a:r>
              <a:rPr kumimoji="0" lang="en-US" sz="8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8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tình</a:t>
            </a:r>
            <a:r>
              <a:rPr kumimoji="0" lang="en-US" sz="88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88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huống</a:t>
            </a:r>
            <a:endParaRPr kumimoji="0" lang="en-US" sz="8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02729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12DB92-3747-C1D7-618D-1352272DE65C}"/>
              </a:ext>
            </a:extLst>
          </p:cNvPr>
          <p:cNvSpPr txBox="1"/>
          <p:nvPr/>
        </p:nvSpPr>
        <p:spPr>
          <a:xfrm>
            <a:off x="1059543" y="771698"/>
            <a:ext cx="103051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a:t>
            </a:r>
            <a:r>
              <a:rPr kumimoji="0" lang="en-US" sz="88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TRÒ</a:t>
            </a:r>
            <a:r>
              <a:rPr kumimoji="0" lang="en-US" sz="88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CHƠI PHÓNG VIÊN</a:t>
            </a:r>
            <a:endParaRPr kumimoji="0" lang="en-US" sz="8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259223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TotalTime>
  <Words>173</Words>
  <Application>Microsoft Office PowerPoint</Application>
  <PresentationFormat>Custom</PresentationFormat>
  <Paragraphs>10</Paragraphs>
  <Slides>15</Slides>
  <Notes>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32</cp:revision>
  <dcterms:created xsi:type="dcterms:W3CDTF">2023-09-06T11:07:28Z</dcterms:created>
  <dcterms:modified xsi:type="dcterms:W3CDTF">2023-11-28T00:20:53Z</dcterms:modified>
</cp:coreProperties>
</file>