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xmlns=""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xmlns="" id="{512C692D-84AE-359C-52BD-1B987B77E9F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xmlns=""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xmlns="" id="{5EF80C43-4454-F0C4-EE18-1FF83929C0A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xmlns="" id="{5EF80C43-4454-F0C4-EE18-1FF83929C0A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xmlns=""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xmlns=""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xmlns=""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xmlns=""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xmlns=""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xmlns=""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xmlns=""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xmlns=""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xmlns=""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xmlns=""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xmlns=""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xmlns=""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xmlns=""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xmlns=""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xmlns=""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xmlns=""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xmlns=""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xmlns=""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xmlns=""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xmlns="" id="{2D713F77-1E58-44A5-8C16-B9F38AD5B15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xmlns=""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xmlns=""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xmlns=""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xmlns=""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xmlns=""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xmlns=""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xmlns=""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xmlns=""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xmlns=""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xmlns=""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xmlns=""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xmlns=""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xmlns=""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xmlns=""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xmlns=""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xmlns=""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xmlns=""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xmlns=""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xmlns=""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xmlns=""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xmlns=""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xmlns=""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xmlns=""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xmlns="" id="{74F98628-611B-44F8-FC1F-00B8DCF3503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xmlns=""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xmlns=""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xmlns=""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xmlns=""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xmlns=""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xmlns="" id="{762DDD84-CF9B-197F-7C6D-7A66195252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xmlns=""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xmlns=""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xmlns="" id="{2D713F77-1E58-44A5-8C16-B9F38AD5B15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xmlns=""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xmlns=""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xmlns=""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xmlns=""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xmlns=""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xmlns=""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xmlns=""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xmlns=""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xmlns=""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513</Words>
  <Application>Microsoft Office PowerPoint</Application>
  <PresentationFormat>Custom</PresentationFormat>
  <Paragraphs>45</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21</cp:revision>
  <dcterms:created xsi:type="dcterms:W3CDTF">2023-08-23T07:50:55Z</dcterms:created>
  <dcterms:modified xsi:type="dcterms:W3CDTF">2024-04-29T08:46:06Z</dcterms:modified>
</cp:coreProperties>
</file>