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</p:sldMasterIdLst>
  <p:notesMasterIdLst>
    <p:notesMasterId r:id="rId18"/>
  </p:notesMasterIdLst>
  <p:sldIdLst>
    <p:sldId id="256" r:id="rId4"/>
    <p:sldId id="3402" r:id="rId5"/>
    <p:sldId id="257" r:id="rId6"/>
    <p:sldId id="258" r:id="rId7"/>
    <p:sldId id="259" r:id="rId8"/>
    <p:sldId id="260" r:id="rId9"/>
    <p:sldId id="261" r:id="rId10"/>
    <p:sldId id="2884" r:id="rId11"/>
    <p:sldId id="265" r:id="rId12"/>
    <p:sldId id="2896" r:id="rId13"/>
    <p:sldId id="2890" r:id="rId14"/>
    <p:sldId id="2886" r:id="rId15"/>
    <p:sldId id="2901" r:id="rId16"/>
    <p:sldId id="28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3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0.png"/><Relationship Id="rId3" Type="http://schemas.microsoft.com/office/2007/relationships/hdphoto" Target="../media/hdphoto2.wdp"/><Relationship Id="rId7" Type="http://schemas.openxmlformats.org/officeDocument/2006/relationships/image" Target="../media/image130.png"/><Relationship Id="rId12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11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18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gif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3.jp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chemeClr val="accent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Giáo</a:t>
            </a:r>
            <a:r>
              <a:rPr lang="en-US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 </a:t>
            </a: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viên</a:t>
            </a:r>
            <a:r>
              <a:rPr lang="en-US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: </a:t>
            </a: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Vũ</a:t>
            </a:r>
            <a:r>
              <a:rPr lang="en-US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 </a:t>
            </a: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Thị</a:t>
            </a:r>
            <a:r>
              <a:rPr lang="en-US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 </a:t>
            </a: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Hồng</a:t>
            </a:r>
            <a:r>
              <a:rPr lang="en-US" sz="6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 </a:t>
            </a:r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/>
                <a:ea typeface="Arial-Rounded"/>
              </a:rPr>
              <a:t>Thắm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D2734A6-4F27-4D67-BBFE-76C19A89D6F7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DAF31D0-A676-4FAC-BB01-4E5935CEAB3E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2E21E6C-31C8-4040-BE54-10DE2D3E2976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xmlns="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2EA634A-79C3-4356-A048-47505B77A115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8A8FB25-3366-4AC7-A935-4AAEE30C90BC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CD002B3A-ED35-4B1A-AEFF-612E2ABA8E6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50C350A-79B9-4E22-B956-9FAAFE2DABF0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5FD1ACC-E96E-410E-ACE7-A55086D0E196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54EC481-8594-41AF-9526-24A47FEE491F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F5290C3-2682-4D63-B207-19E3D5D67EA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4A5644C-92DE-4B2A-BBB4-B72B6F6F53A4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C219B0E-12ED-44B0-9C99-647DCDE6CA1E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xmlns="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494B4F07-88ED-4B08-9CD3-2465579DD32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3    =   6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BE47C48-DD11-4B30-913A-A4E9FE916651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58DB21-4481-4337-839C-F5CB7AB979CF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852B129-45B4-4500-AEFD-52D3D7A9FABA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Nhận xét: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69EE7AD-74BF-41C1-8AD9-6A2D4C1200C2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26C586C8-1831-4E78-B6E4-49C05E74872B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2" grpId="0"/>
      <p:bldP spid="73" grpId="0"/>
      <p:bldP spid="79" grpId="0"/>
      <p:bldP spid="80" grpId="0" animBg="1"/>
      <p:bldP spid="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" y="4314044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xmlns="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2391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4505" r="-1031" b="-835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291304" r="-1031" b="-7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391304" r="-1031" b="-6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491304" r="-1031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591304" r="-1031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691304" r="-1031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00000" r="-1031" b="-2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90217" r="-1031" b="-1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90217" r="-1031" b="-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4CA1FA2-7987-43A5-BD7F-6E6DBF1026E0}"/>
              </a:ext>
            </a:extLst>
          </p:cNvPr>
          <p:cNvSpPr/>
          <p:nvPr/>
        </p:nvSpPr>
        <p:spPr>
          <a:xfrm>
            <a:off x="10088345" y="260772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FA21019-29FE-437B-B144-5C918968DFA2}"/>
              </a:ext>
            </a:extLst>
          </p:cNvPr>
          <p:cNvSpPr/>
          <p:nvPr/>
        </p:nvSpPr>
        <p:spPr>
          <a:xfrm>
            <a:off x="10088345" y="319347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28F96A9-5923-4E86-972E-69677EC4522D}"/>
              </a:ext>
            </a:extLst>
          </p:cNvPr>
          <p:cNvSpPr/>
          <p:nvPr/>
        </p:nvSpPr>
        <p:spPr>
          <a:xfrm>
            <a:off x="10088345" y="37355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D589F50-F07F-4DF1-8FC3-A59C99EAAE2C}"/>
              </a:ext>
            </a:extLst>
          </p:cNvPr>
          <p:cNvSpPr/>
          <p:nvPr/>
        </p:nvSpPr>
        <p:spPr>
          <a:xfrm>
            <a:off x="10088345" y="431404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357E528-60DC-4965-B430-DE72C47A8491}"/>
              </a:ext>
            </a:extLst>
          </p:cNvPr>
          <p:cNvSpPr/>
          <p:nvPr/>
        </p:nvSpPr>
        <p:spPr>
          <a:xfrm>
            <a:off x="10088345" y="487050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8515AB7-0EB2-4FE8-880F-3BD37827A583}"/>
              </a:ext>
            </a:extLst>
          </p:cNvPr>
          <p:cNvSpPr/>
          <p:nvPr/>
        </p:nvSpPr>
        <p:spPr>
          <a:xfrm>
            <a:off x="10088345" y="54269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63401B7-146E-4592-8088-D3D10F084F5B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59271D-9BB4-4023-B4C3-32AA7F4CAF13}"/>
              </a:ext>
            </a:extLst>
          </p:cNvPr>
          <p:cNvSpPr/>
          <p:nvPr/>
        </p:nvSpPr>
        <p:spPr>
          <a:xfrm>
            <a:off x="8345152" y="937112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00A289-94B4-4EC8-9EF0-17A128F147B4}"/>
              </a:ext>
            </a:extLst>
          </p:cNvPr>
          <p:cNvSpPr txBox="1"/>
          <p:nvPr/>
        </p:nvSpPr>
        <p:spPr>
          <a:xfrm>
            <a:off x="3825030" y="3485560"/>
            <a:ext cx="12089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C72451-290F-4892-AEA9-BF31D6C3500A}"/>
              </a:ext>
            </a:extLst>
          </p:cNvPr>
          <p:cNvSpPr txBox="1"/>
          <p:nvPr/>
        </p:nvSpPr>
        <p:spPr>
          <a:xfrm>
            <a:off x="3581238" y="3959653"/>
            <a:ext cx="4150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F64123-5985-4E37-B24E-50F48F1194BD}"/>
              </a:ext>
            </a:extLst>
          </p:cNvPr>
          <p:cNvSpPr/>
          <p:nvPr/>
        </p:nvSpPr>
        <p:spPr>
          <a:xfrm>
            <a:off x="9041556" y="937112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3B8CF2D-6D33-4F3B-ACB5-300BD68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22" y="2739914"/>
            <a:ext cx="3366391" cy="33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xmlns="" id="{52188828-0333-4633-9583-E78F5759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6721DB2-8727-4B09-950C-99E10EBAC1AD}"/>
              </a:ext>
            </a:extLst>
          </p:cNvPr>
          <p:cNvSpPr/>
          <p:nvPr/>
        </p:nvSpPr>
        <p:spPr>
          <a:xfrm>
            <a:off x="3177205" y="94821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CE9214-DCC6-434C-827D-C4BF187B9695}"/>
              </a:ext>
            </a:extLst>
          </p:cNvPr>
          <p:cNvSpPr txBox="1"/>
          <p:nvPr/>
        </p:nvSpPr>
        <p:spPr>
          <a:xfrm>
            <a:off x="3625770" y="9043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ACFD63-5915-40F7-AA89-F2CD522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903" y="871714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0634832-971D-4AAE-844B-A6FC27C08ACB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C6886C60-FAE3-4245-BA7B-65834BF5E0DB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1A8FA21A-52A6-421E-B508-2B3C877B3F89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89904AB-FC2F-42B4-9464-24545A978C21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33AA8CBC-F381-4FE2-87DF-671A6137645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A0602AD0-64C7-42C6-B648-300E8D746331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7DA5608-372E-40F7-A61E-FF8104CDE320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BBCA15AE-2C23-4657-846B-107477576F0C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56C7697E-443F-4F05-B803-C83852F6545C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6A844E4-E965-4DB2-B3A6-2F3D887A0706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6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95D7F2F-AA41-4C28-AFFA-DFD9ACADD3E1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B0A9AF-28E2-4E96-A8F8-4AD01FFE6187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F65271-0DAB-4803-A18A-E766108AB62E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E58B32-A4D9-4162-8043-AD5A1BC02701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F238CC2-C281-4D22-A486-2BA9CEDBD927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2A9EAEF-168B-4C09-938A-D15826126851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297B351-34AE-465F-8213-8BC291581891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944715-EECA-4920-8687-D5BF813A83D8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9741506-2776-43F3-9D99-6BBBEB86622F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159FBA9-37F8-4165-B43C-00F87A2FEB8C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81F0D6B-ABBC-4933-BF54-B3C01A4C0213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3DCA705-BD70-462A-B5B5-EEA0EAB2BAE4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7B9ABEE9-5077-40F0-9BCF-2A70F50E08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63BD74FC-ED2E-48BB-B057-135C11781B3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6D57919-CA50-434C-9E08-8FFB875684F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2E83EED-AA31-4304-8D80-85053700F949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5" name="Table 17">
            <a:extLst>
              <a:ext uri="{FF2B5EF4-FFF2-40B4-BE49-F238E27FC236}">
                <a16:creationId xmlns:a16="http://schemas.microsoft.com/office/drawing/2014/main" xmlns="" id="{562EB277-E229-4E30-A951-0CF2777F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55276"/>
              </p:ext>
            </p:extLst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E1610EA-74A6-41F5-9A4A-149F3642BF8A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64C4BD8-D09F-419E-8960-2528F8ADCE09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6374853-43F8-4607-87F9-37F05439ECF2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A4051B-1D71-4AA5-A0EB-E03D6926AA33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DDAA328-331E-4852-86E6-7A2251182200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58176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 X 4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248" y="769853"/>
            <a:ext cx="40818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240129-D4E6-4875-9BE5-EBC6CBECA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539" y="830050"/>
            <a:ext cx="4182816" cy="2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B.Đúng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5 =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3+3+3+3+3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632" y="538198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581" y="589495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5 = 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295314" y="1431697"/>
            <a:ext cx="7303602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vi-VN" sz="60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r>
              <a:rPr kumimoji="0" lang="en-US" sz="6000" b="0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469</Words>
  <Application>Microsoft Office PowerPoint</Application>
  <PresentationFormat>Custom</PresentationFormat>
  <Paragraphs>144</Paragraphs>
  <Slides>14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2021-07-09T06:30:31Z</dcterms:created>
  <dcterms:modified xsi:type="dcterms:W3CDTF">2023-04-03T02:55:03Z</dcterms:modified>
</cp:coreProperties>
</file>