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  <p:sldMasterId id="2147483741" r:id="rId6"/>
    <p:sldMasterId id="2147483753" r:id="rId7"/>
    <p:sldMasterId id="2147483757" r:id="rId8"/>
    <p:sldMasterId id="2147483770" r:id="rId9"/>
  </p:sldMasterIdLst>
  <p:notesMasterIdLst>
    <p:notesMasterId r:id="rId20"/>
  </p:notesMasterIdLst>
  <p:sldIdLst>
    <p:sldId id="2007577122" r:id="rId10"/>
    <p:sldId id="2007577118" r:id="rId11"/>
    <p:sldId id="2007577114" r:id="rId12"/>
    <p:sldId id="2007577123" r:id="rId13"/>
    <p:sldId id="265" r:id="rId14"/>
    <p:sldId id="2007577107" r:id="rId15"/>
    <p:sldId id="2007577125" r:id="rId16"/>
    <p:sldId id="2007577111" r:id="rId17"/>
    <p:sldId id="2007577112" r:id="rId18"/>
    <p:sldId id="28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7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6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0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6.svg"/><Relationship Id="rId4" Type="http://schemas.openxmlformats.org/officeDocument/2006/relationships/image" Target="../media/image2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7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79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81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96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50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90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90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95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99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3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55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28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50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30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15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11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79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61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1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75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1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11/28/2023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5569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6474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2023/11/28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7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26607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0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1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3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4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32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4552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19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6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633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023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1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03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62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79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922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588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147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1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92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4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4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5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95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2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8" y="1431697"/>
            <a:ext cx="6968574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2548"/>
          </a:xfrm>
        </p:spPr>
        <p:txBody>
          <a:bodyPr>
            <a:normAutofit/>
          </a:bodyPr>
          <a:lstStyle/>
          <a:p>
            <a:pPr algn="ctr"/>
            <a:r>
              <a:rPr lang="en-US" sz="16600" dirty="0" smtClean="0">
                <a:solidFill>
                  <a:srgbClr val="FF0000"/>
                </a:solidFill>
                <a:latin typeface=".VnArial" pitchFamily="34" charset="0"/>
              </a:rPr>
              <a:t>KHỞI ĐỘNG</a:t>
            </a:r>
            <a:endParaRPr lang="en-US" sz="16600" dirty="0">
              <a:solidFill>
                <a:srgbClr val="FF00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ông hồng tặng c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3662" y="2547053"/>
            <a:ext cx="1873965" cy="16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70000"/>
              </a:lnSpc>
            </a:pP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 defTabSz="1219170">
              <a:lnSpc>
                <a:spcPct val="70000"/>
              </a:lnSpc>
            </a:pP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</a:p>
          <a:p>
            <a:pPr algn="ctr" defTabSz="1219170">
              <a:lnSpc>
                <a:spcPct val="70000"/>
              </a:lnSpc>
            </a:pP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805354" y="4201417"/>
            <a:ext cx="120747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64280" y="4305514"/>
            <a:ext cx="666489" cy="62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70000"/>
              </a:lnSpc>
            </a:pP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0865" y="4305514"/>
            <a:ext cx="666489" cy="62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70000"/>
              </a:lnSpc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1697" y="2547053"/>
            <a:ext cx="1873965" cy="16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70000"/>
              </a:lnSpc>
            </a:pP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 defTabSz="1219170">
              <a:lnSpc>
                <a:spcPct val="70000"/>
              </a:lnSpc>
            </a:pP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</a:p>
          <a:p>
            <a:pPr algn="ctr" defTabSz="1219170">
              <a:lnSpc>
                <a:spcPct val="70000"/>
              </a:lnSpc>
            </a:pP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403389" y="4201417"/>
            <a:ext cx="120747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62315" y="4305514"/>
            <a:ext cx="666489" cy="62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70000"/>
              </a:lnSpc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98900" y="4305514"/>
            <a:ext cx="666489" cy="62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70000"/>
              </a:lnSpc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9569" y="1177188"/>
            <a:ext cx="3176954" cy="113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70000"/>
              </a:lnSpc>
            </a:pPr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lnSpc>
                <a:spcPct val="70000"/>
              </a:lnSpc>
            </a:pP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45 - 18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0202" y="1250444"/>
            <a:ext cx="3176954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70000"/>
              </a:lnSpc>
            </a:pPr>
            <a:endParaRPr lang="en-US" sz="4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lnSpc>
                <a:spcPct val="70000"/>
              </a:lnSpc>
            </a:pP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65 - 39</a:t>
            </a:r>
          </a:p>
        </p:txBody>
      </p:sp>
    </p:spTree>
    <p:extLst>
      <p:ext uri="{BB962C8B-B14F-4D97-AF65-F5344CB8AC3E}">
        <p14:creationId xmlns:p14="http://schemas.microsoft.com/office/powerpoint/2010/main" val="96256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5595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noProof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23:</a:t>
            </a:r>
            <a:r>
              <a:rPr kumimoji="0" lang="en-US" sz="7200" b="1" i="0" u="none" strike="noStrike" kern="1200" cap="none" spc="0" normalizeH="0" baseline="0" noProof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</a:t>
            </a:r>
            <a:r>
              <a:rPr lang="en-US" sz="72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 </a:t>
            </a:r>
            <a:r>
              <a:rPr lang="en-US" sz="72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8368274-0BFC-4DA0-85E4-D69D336B4A4E}"/>
              </a:ext>
            </a:extLst>
          </p:cNvPr>
          <p:cNvSpPr/>
          <p:nvPr/>
        </p:nvSpPr>
        <p:spPr>
          <a:xfrm>
            <a:off x="1545324" y="22078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8ABAD3-B0EC-43CD-8F90-334776C7EE02}"/>
              </a:ext>
            </a:extLst>
          </p:cNvPr>
          <p:cNvSpPr txBox="1"/>
          <p:nvPr/>
        </p:nvSpPr>
        <p:spPr>
          <a:xfrm>
            <a:off x="2012286" y="221200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B4E431B6-5624-42FB-9D51-6890A5925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93" y="1190048"/>
            <a:ext cx="2237784" cy="863493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F6B2B6E-5B0A-4441-B193-A8B4F891647E}"/>
              </a:ext>
            </a:extLst>
          </p:cNvPr>
          <p:cNvSpPr/>
          <p:nvPr/>
        </p:nvSpPr>
        <p:spPr>
          <a:xfrm>
            <a:off x="1409320" y="3273109"/>
            <a:ext cx="2590774" cy="738664"/>
          </a:xfrm>
          <a:prstGeom prst="rect">
            <a:avLst/>
          </a:prstGeom>
          <a:solidFill>
            <a:srgbClr val="D8E8BA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–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C29328A-8769-48ED-A293-4555AC1D0EDE}"/>
              </a:ext>
            </a:extLst>
          </p:cNvPr>
          <p:cNvSpPr/>
          <p:nvPr/>
        </p:nvSpPr>
        <p:spPr>
          <a:xfrm>
            <a:off x="4923427" y="3352938"/>
            <a:ext cx="2590774" cy="738664"/>
          </a:xfrm>
          <a:prstGeom prst="rect">
            <a:avLst/>
          </a:prstGeom>
          <a:solidFill>
            <a:srgbClr val="D8E8BA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–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D82D71-93F8-4B21-A978-6844C920035F}"/>
              </a:ext>
            </a:extLst>
          </p:cNvPr>
          <p:cNvSpPr/>
          <p:nvPr/>
        </p:nvSpPr>
        <p:spPr>
          <a:xfrm>
            <a:off x="8400552" y="3352938"/>
            <a:ext cx="2590774" cy="738664"/>
          </a:xfrm>
          <a:prstGeom prst="rect">
            <a:avLst/>
          </a:prstGeom>
          <a:solidFill>
            <a:srgbClr val="D8E8BA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–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F6B2B6E-5B0A-4441-B193-A8B4F891647E}"/>
              </a:ext>
            </a:extLst>
          </p:cNvPr>
          <p:cNvSpPr/>
          <p:nvPr/>
        </p:nvSpPr>
        <p:spPr>
          <a:xfrm>
            <a:off x="3256676" y="3254625"/>
            <a:ext cx="684803" cy="658835"/>
          </a:xfrm>
          <a:prstGeom prst="rect">
            <a:avLst/>
          </a:prstGeom>
          <a:solidFill>
            <a:srgbClr val="D8E8BA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F6B2B6E-5B0A-4441-B193-A8B4F891647E}"/>
              </a:ext>
            </a:extLst>
          </p:cNvPr>
          <p:cNvSpPr/>
          <p:nvPr/>
        </p:nvSpPr>
        <p:spPr>
          <a:xfrm>
            <a:off x="6677730" y="3352938"/>
            <a:ext cx="684803" cy="658835"/>
          </a:xfrm>
          <a:prstGeom prst="rect">
            <a:avLst/>
          </a:prstGeom>
          <a:solidFill>
            <a:srgbClr val="D8E8BA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F6B2B6E-5B0A-4441-B193-A8B4F891647E}"/>
              </a:ext>
            </a:extLst>
          </p:cNvPr>
          <p:cNvSpPr/>
          <p:nvPr/>
        </p:nvSpPr>
        <p:spPr>
          <a:xfrm>
            <a:off x="10136038" y="3353186"/>
            <a:ext cx="684803" cy="658835"/>
          </a:xfrm>
          <a:prstGeom prst="rect">
            <a:avLst/>
          </a:prstGeom>
          <a:solidFill>
            <a:srgbClr val="D8E8BA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C21A1061-EFB4-478C-B6ED-402913E2ABED}"/>
              </a:ext>
            </a:extLst>
          </p:cNvPr>
          <p:cNvSpPr/>
          <p:nvPr/>
        </p:nvSpPr>
        <p:spPr>
          <a:xfrm>
            <a:off x="940760" y="11210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"/>
              </a:rPr>
              <a:t>2</a:t>
            </a:r>
            <a:endParaRPr lang="vi-VN" sz="36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74A428-1041-4DC5-8A17-2555CF0A5B8C}"/>
              </a:ext>
            </a:extLst>
          </p:cNvPr>
          <p:cNvSpPr txBox="1"/>
          <p:nvPr/>
        </p:nvSpPr>
        <p:spPr>
          <a:xfrm>
            <a:off x="1445393" y="1044737"/>
            <a:ext cx="9805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prstClr val="black"/>
                </a:solidFill>
                <a:latin typeface="Arial"/>
              </a:rPr>
              <a:t>Bình xăng của một ô tô có 42</a:t>
            </a:r>
            <a:r>
              <a:rPr lang="vi-VN" sz="2800" i="1" dirty="0">
                <a:solidFill>
                  <a:prstClr val="black"/>
                </a:solidFill>
                <a:latin typeface="Arial"/>
              </a:rPr>
              <a:t>l </a:t>
            </a:r>
            <a:r>
              <a:rPr lang="vi-VN" sz="2800" dirty="0">
                <a:solidFill>
                  <a:prstClr val="black"/>
                </a:solidFill>
                <a:latin typeface="Arial"/>
              </a:rPr>
              <a:t>xăng. Ô tô đã đi một quãng đường hết 15</a:t>
            </a:r>
            <a:r>
              <a:rPr lang="vi-VN" sz="2800" i="1" dirty="0">
                <a:solidFill>
                  <a:prstClr val="black"/>
                </a:solidFill>
                <a:latin typeface="Arial"/>
              </a:rPr>
              <a:t>l </a:t>
            </a:r>
            <a:r>
              <a:rPr lang="vi-VN" sz="2800" dirty="0">
                <a:solidFill>
                  <a:prstClr val="black"/>
                </a:solidFill>
                <a:latin typeface="Arial"/>
              </a:rPr>
              <a:t>xăng. Hỏi bình xăng của ô tô còn lại bao nhiêu lít xăng?</a:t>
            </a:r>
          </a:p>
        </p:txBody>
      </p:sp>
      <p:pic>
        <p:nvPicPr>
          <p:cNvPr id="6" name="Picture 2" descr="How to Draw a Cartoon Car | Easy Step-by-Step Drawing Guides | Cartoon car  drawing, Car cartoon, Cars coloring pages">
            <a:extLst>
              <a:ext uri="{FF2B5EF4-FFF2-40B4-BE49-F238E27FC236}">
                <a16:creationId xmlns="" xmlns:a16="http://schemas.microsoft.com/office/drawing/2014/main" id="{29455683-A532-42A0-B06F-561327F8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9" y="2809411"/>
            <a:ext cx="3554611" cy="3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9FBCAF-C3A5-41DB-BF67-3172DE7BB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2269423" y="608180"/>
            <a:ext cx="2385943" cy="34499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B5CFE787-605B-4DC8-B816-D44F0793209C}"/>
              </a:ext>
            </a:extLst>
          </p:cNvPr>
          <p:cNvSpPr/>
          <p:nvPr/>
        </p:nvSpPr>
        <p:spPr>
          <a:xfrm>
            <a:off x="1215598" y="138924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926C28B2-2316-47CE-8CE5-3075EC1F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4822" y="424505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460059-8B24-423F-9EE4-16FA8029C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4893905" y="608180"/>
            <a:ext cx="2981739" cy="3449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51F184-C1C2-4477-B9E4-B669940B3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7875644" y="608180"/>
            <a:ext cx="2523808" cy="3449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5260D8-644D-45B0-AF8F-ABFA0E3EBCE0}"/>
              </a:ext>
            </a:extLst>
          </p:cNvPr>
          <p:cNvSpPr txBox="1"/>
          <p:nvPr/>
        </p:nvSpPr>
        <p:spPr>
          <a:xfrm>
            <a:off x="1215599" y="4241769"/>
            <a:ext cx="666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Rô-bốt có thân dạng khối lập phương ghi phép tính có kết quả bằng bao nhiêu?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38A340-B245-421F-8AAA-74159E2D4A41}"/>
              </a:ext>
            </a:extLst>
          </p:cNvPr>
          <p:cNvSpPr txBox="1"/>
          <p:nvPr/>
        </p:nvSpPr>
        <p:spPr>
          <a:xfrm>
            <a:off x="1215597" y="5072766"/>
            <a:ext cx="10171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Rô-bốt nào ghi phép tính có kết quả lớn nhất?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00D6CD-D66F-419D-9A64-1BF7F42450D4}"/>
              </a:ext>
            </a:extLst>
          </p:cNvPr>
          <p:cNvSpPr/>
          <p:nvPr/>
        </p:nvSpPr>
        <p:spPr>
          <a:xfrm>
            <a:off x="8230691" y="4395464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46 – 28 =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0197C1-02C7-4CE5-8EAB-93A7F504A4FA}"/>
              </a:ext>
            </a:extLst>
          </p:cNvPr>
          <p:cNvSpPr txBox="1"/>
          <p:nvPr/>
        </p:nvSpPr>
        <p:spPr>
          <a:xfrm>
            <a:off x="9798710" y="448799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2E320FA-710C-4D4E-8874-372873F6A441}"/>
              </a:ext>
            </a:extLst>
          </p:cNvPr>
          <p:cNvGrpSpPr/>
          <p:nvPr/>
        </p:nvGrpSpPr>
        <p:grpSpPr>
          <a:xfrm>
            <a:off x="2802856" y="2907402"/>
            <a:ext cx="793899" cy="662828"/>
            <a:chOff x="1750173" y="2926500"/>
            <a:chExt cx="793899" cy="66282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925BB809-3D5D-43A9-8996-D45D17131DE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A30D29E-D54C-42C6-8582-B675D7F76D7E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8FB44E0-9CA6-4A07-ACF5-6B7D74C55A98}"/>
              </a:ext>
            </a:extLst>
          </p:cNvPr>
          <p:cNvGrpSpPr/>
          <p:nvPr/>
        </p:nvGrpSpPr>
        <p:grpSpPr>
          <a:xfrm>
            <a:off x="6043847" y="2702752"/>
            <a:ext cx="807151" cy="662828"/>
            <a:chOff x="1750173" y="2926500"/>
            <a:chExt cx="807151" cy="6628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E6ABBDA-F29C-41DF-9BC4-20A78B576BA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F9CEF35-C77D-4D26-AE81-28933580B0A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5C6DBA8-C9CB-4B47-8DB0-892A74DE846C}"/>
              </a:ext>
            </a:extLst>
          </p:cNvPr>
          <p:cNvGrpSpPr/>
          <p:nvPr/>
        </p:nvGrpSpPr>
        <p:grpSpPr>
          <a:xfrm>
            <a:off x="8949021" y="2848968"/>
            <a:ext cx="807151" cy="662828"/>
            <a:chOff x="1750173" y="2926500"/>
            <a:chExt cx="807151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A7946825-2E0C-4B0D-8319-DDFC63E6E49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D39A42D-4B18-4597-BE8C-D78A864411C4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85FE9CB-78D6-4E1A-935F-32C570A75621}"/>
              </a:ext>
            </a:extLst>
          </p:cNvPr>
          <p:cNvSpPr txBox="1"/>
          <p:nvPr/>
        </p:nvSpPr>
        <p:spPr>
          <a:xfrm>
            <a:off x="1321616" y="5590244"/>
            <a:ext cx="98405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 Rô-bốt 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có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thân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dạng khối hộp chữ nhật có kết quả lớn nhất.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9010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56B534A-7657-4647-911A-A12AF415B67B}"/>
              </a:ext>
            </a:extLst>
          </p:cNvPr>
          <p:cNvSpPr/>
          <p:nvPr/>
        </p:nvSpPr>
        <p:spPr>
          <a:xfrm>
            <a:off x="3080992" y="75233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093B12-AEF2-43E3-ADC5-0287F938772A}"/>
              </a:ext>
            </a:extLst>
          </p:cNvPr>
          <p:cNvSpPr txBox="1"/>
          <p:nvPr/>
        </p:nvSpPr>
        <p:spPr>
          <a:xfrm>
            <a:off x="3518314" y="752338"/>
            <a:ext cx="495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quần phù hợp với áo.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56BBF4A8-8EE7-4081-85ED-1AC7C198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547" y="539252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9D78E8-588A-4318-93B9-1A3EB51E48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595" y="1298631"/>
            <a:ext cx="8868809" cy="5019683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69400876-0B91-4EC9-B132-3D1F17695E0C}"/>
              </a:ext>
            </a:extLst>
          </p:cNvPr>
          <p:cNvSpPr/>
          <p:nvPr/>
        </p:nvSpPr>
        <p:spPr>
          <a:xfrm>
            <a:off x="2703443" y="3697665"/>
            <a:ext cx="3352800" cy="848139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75D78A81-11D8-46D7-AFE5-9D5CD99E0439}"/>
              </a:ext>
            </a:extLst>
          </p:cNvPr>
          <p:cNvSpPr/>
          <p:nvPr/>
        </p:nvSpPr>
        <p:spPr>
          <a:xfrm>
            <a:off x="5625547" y="3697665"/>
            <a:ext cx="3352800" cy="1073426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721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158</Words>
  <Application>Microsoft Office PowerPoint</Application>
  <PresentationFormat>Custom</PresentationFormat>
  <Paragraphs>44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自定义设计方案</vt:lpstr>
      <vt:lpstr>第一PPT，www.1ppt.com</vt:lpstr>
      <vt:lpstr>Office 主题​​</vt:lpstr>
      <vt:lpstr>1_Office Theme</vt:lpstr>
      <vt:lpstr>Office Theme</vt:lpstr>
      <vt:lpstr>4_Office Theme</vt:lpstr>
      <vt:lpstr>1_自定义设计方案</vt:lpstr>
      <vt:lpstr>2_Office Theme</vt:lpstr>
      <vt:lpstr>1_第一PPT，www.1ppt.com</vt:lpstr>
      <vt:lpstr>PowerPoint Presentation</vt:lpstr>
      <vt:lpstr>KHỞI ĐỘNG</vt:lpstr>
      <vt:lpstr>PowerPoint Presentation</vt:lpstr>
      <vt:lpstr>Đặt tính rồi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40</cp:revision>
  <dcterms:created xsi:type="dcterms:W3CDTF">2021-07-09T06:30:31Z</dcterms:created>
  <dcterms:modified xsi:type="dcterms:W3CDTF">2023-11-27T23:58:34Z</dcterms:modified>
</cp:coreProperties>
</file>