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18"/>
  </p:notesMasterIdLst>
  <p:sldIdLst>
    <p:sldId id="2904" r:id="rId4"/>
    <p:sldId id="260" r:id="rId5"/>
    <p:sldId id="256" r:id="rId6"/>
    <p:sldId id="259" r:id="rId7"/>
    <p:sldId id="261" r:id="rId8"/>
    <p:sldId id="2884" r:id="rId9"/>
    <p:sldId id="265" r:id="rId10"/>
    <p:sldId id="2896" r:id="rId11"/>
    <p:sldId id="2897" r:id="rId12"/>
    <p:sldId id="2890" r:id="rId13"/>
    <p:sldId id="2902" r:id="rId14"/>
    <p:sldId id="2889" r:id="rId15"/>
    <p:sldId id="2892" r:id="rId16"/>
    <p:sldId id="28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7.gi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:ask="http://schemas.microsoft.com/office/drawing/2018/sketchyshapes" xmlns="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xmlns="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:ask="http://schemas.microsoft.com/office/drawing/2018/sketchyshapes" xmlns="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14722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xmlns="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xmlns="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xmlns="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xmlns="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="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8650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4 = 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blipFill>
                <a:blip r:embed="rId4"/>
                <a:stretch>
                  <a:fillRect l="-7003" t="-14583" r="-644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711361" cy="1635707"/>
            <a:chOff x="1566387" y="2411755"/>
            <a:chExt cx="2577950" cy="1468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577950" cy="146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3054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7 = 14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305439" cy="584775"/>
              </a:xfrm>
              <a:prstGeom prst="rect">
                <a:avLst/>
              </a:prstGeom>
              <a:blipFill>
                <a:blip r:embed="rId5"/>
                <a:stretch>
                  <a:fillRect l="-6614" t="-14583" r="-608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blipFill>
                <a:blip r:embed="rId6"/>
                <a:stretch>
                  <a:fillRect l="-6460" t="-14583" r="-568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3278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327881" cy="584775"/>
              </a:xfrm>
              <a:prstGeom prst="rect">
                <a:avLst/>
              </a:prstGeom>
              <a:blipFill>
                <a:blip r:embed="rId7"/>
                <a:stretch>
                  <a:fillRect l="-6545" t="-14583" r="-6021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806905" cy="1468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731564" cy="1468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709122" cy="1468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10408" y="-25400"/>
            <a:ext cx="9157592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9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20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Calibri"/>
                </a:rPr>
                <a:t>20</a:t>
              </a:r>
              <a:endParaRPr lang="vi-VN" sz="2667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Calibri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473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1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35337" y="4590511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3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4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6506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5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01369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22222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87322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20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11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30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633" y="228573"/>
            <a:ext cx="39575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7.40741E-7 L -1.45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7716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xmlns="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xmlns="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3134486" y="1431697"/>
            <a:ext cx="5625258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xmlns="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0247BE7-F7C3-4866-A7C7-5EFA077B5B54}"/>
              </a:ext>
            </a:extLst>
          </p:cNvPr>
          <p:cNvGrpSpPr/>
          <p:nvPr/>
        </p:nvGrpSpPr>
        <p:grpSpPr>
          <a:xfrm>
            <a:off x="6137669" y="379825"/>
            <a:ext cx="5484194" cy="2899521"/>
            <a:chOff x="6361978" y="-207441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61978" y="-207441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769712F-8CD8-46B9-A904-4DF5AF527219}"/>
                </a:ext>
              </a:extLst>
            </p:cNvPr>
            <p:cNvSpPr txBox="1"/>
            <p:nvPr/>
          </p:nvSpPr>
          <p:spPr>
            <a:xfrm>
              <a:off x="6685904" y="177148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chia ba bằng hai.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377774" cy="461665"/>
            <a:chOff x="1448289" y="3423185"/>
            <a:chExt cx="6377774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195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xmlns="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6709016" cy="461665"/>
            <a:chOff x="1448289" y="3894196"/>
            <a:chExt cx="670901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65101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xmlns="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588792" cy="461665"/>
            <a:chOff x="1448289" y="4389293"/>
            <a:chExt cx="6588792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389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xmlns="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xmlns="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chia hai bằng ba.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24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928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515</Words>
  <Application>Microsoft Office PowerPoint</Application>
  <PresentationFormat>Custom</PresentationFormat>
  <Paragraphs>81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2021-07-09T06:30:31Z</dcterms:created>
  <dcterms:modified xsi:type="dcterms:W3CDTF">2022-01-18T01:13:55Z</dcterms:modified>
</cp:coreProperties>
</file>