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2" r:id="rId2"/>
    <p:sldId id="370" r:id="rId3"/>
    <p:sldId id="378" r:id="rId4"/>
    <p:sldId id="379" r:id="rId5"/>
    <p:sldId id="380" r:id="rId6"/>
    <p:sldId id="366" r:id="rId7"/>
    <p:sldId id="381" r:id="rId8"/>
    <p:sldId id="382" r:id="rId9"/>
    <p:sldId id="383" r:id="rId10"/>
    <p:sldId id="384" r:id="rId11"/>
    <p:sldId id="401" r:id="rId12"/>
    <p:sldId id="386" r:id="rId13"/>
    <p:sldId id="389" r:id="rId14"/>
    <p:sldId id="390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9BB"/>
    <a:srgbClr val="009AD1"/>
    <a:srgbClr val="FF8A01"/>
    <a:srgbClr val="FFB4E2"/>
    <a:srgbClr val="1DC4FF"/>
    <a:srgbClr val="DE4EF6"/>
    <a:srgbClr val="FFE3F3"/>
    <a:srgbClr val="E451F3"/>
    <a:srgbClr val="F2FFA7"/>
    <a:srgbClr val="18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54"/>
      </p:cViewPr>
      <p:guideLst>
        <p:guide orient="horz" pos="3192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547066A0-8D99-4969-959E-E7DDA6A29DEE}"/>
              </a:ext>
            </a:extLst>
          </p:cNvPr>
          <p:cNvSpPr/>
          <p:nvPr userDrawn="1"/>
        </p:nvSpPr>
        <p:spPr>
          <a:xfrm>
            <a:off x="3746500" y="977900"/>
            <a:ext cx="4940300" cy="4940300"/>
          </a:xfrm>
          <a:custGeom>
            <a:avLst/>
            <a:gdLst>
              <a:gd name="connsiteX0" fmla="*/ 0 w 4940300"/>
              <a:gd name="connsiteY0" fmla="*/ 0 h 4940300"/>
              <a:gd name="connsiteX1" fmla="*/ 4940300 w 4940300"/>
              <a:gd name="connsiteY1" fmla="*/ 0 h 4940300"/>
              <a:gd name="connsiteX2" fmla="*/ 4940300 w 4940300"/>
              <a:gd name="connsiteY2" fmla="*/ 4940300 h 4940300"/>
              <a:gd name="connsiteX3" fmla="*/ 0 w 4940300"/>
              <a:gd name="connsiteY3" fmla="*/ 4940300 h 4940300"/>
              <a:gd name="connsiteX4" fmla="*/ 0 w 4940300"/>
              <a:gd name="connsiteY4" fmla="*/ 4366787 h 4940300"/>
              <a:gd name="connsiteX5" fmla="*/ 10459 w 4940300"/>
              <a:gd name="connsiteY5" fmla="*/ 4364575 h 4940300"/>
              <a:gd name="connsiteX6" fmla="*/ 44330 w 4940300"/>
              <a:gd name="connsiteY6" fmla="*/ 4335348 h 4940300"/>
              <a:gd name="connsiteX7" fmla="*/ 45935 w 4940300"/>
              <a:gd name="connsiteY7" fmla="*/ 4335687 h 4940300"/>
              <a:gd name="connsiteX8" fmla="*/ 78222 w 4940300"/>
              <a:gd name="connsiteY8" fmla="*/ 4328857 h 4940300"/>
              <a:gd name="connsiteX9" fmla="*/ 100590 w 4940300"/>
              <a:gd name="connsiteY9" fmla="*/ 4313054 h 4940300"/>
              <a:gd name="connsiteX10" fmla="*/ 100590 w 4940300"/>
              <a:gd name="connsiteY10" fmla="*/ 4839710 h 4940300"/>
              <a:gd name="connsiteX11" fmla="*/ 4839710 w 4940300"/>
              <a:gd name="connsiteY11" fmla="*/ 4839710 h 4940300"/>
              <a:gd name="connsiteX12" fmla="*/ 4839710 w 4940300"/>
              <a:gd name="connsiteY12" fmla="*/ 100591 h 4940300"/>
              <a:gd name="connsiteX13" fmla="*/ 100590 w 4940300"/>
              <a:gd name="connsiteY13" fmla="*/ 100591 h 4940300"/>
              <a:gd name="connsiteX14" fmla="*/ 100590 w 4940300"/>
              <a:gd name="connsiteY14" fmla="*/ 1845750 h 4940300"/>
              <a:gd name="connsiteX15" fmla="*/ 0 w 4940300"/>
              <a:gd name="connsiteY15" fmla="*/ 2057984 h 494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0300" h="4940300">
                <a:moveTo>
                  <a:pt x="0" y="0"/>
                </a:moveTo>
                <a:lnTo>
                  <a:pt x="4940300" y="0"/>
                </a:lnTo>
                <a:lnTo>
                  <a:pt x="4940300" y="4940300"/>
                </a:lnTo>
                <a:lnTo>
                  <a:pt x="0" y="4940300"/>
                </a:lnTo>
                <a:lnTo>
                  <a:pt x="0" y="4366787"/>
                </a:lnTo>
                <a:lnTo>
                  <a:pt x="10459" y="4364575"/>
                </a:lnTo>
                <a:lnTo>
                  <a:pt x="44330" y="4335348"/>
                </a:lnTo>
                <a:lnTo>
                  <a:pt x="45935" y="4335687"/>
                </a:lnTo>
                <a:cubicBezTo>
                  <a:pt x="57388" y="4335687"/>
                  <a:pt x="68298" y="4333255"/>
                  <a:pt x="78222" y="4328857"/>
                </a:cubicBezTo>
                <a:lnTo>
                  <a:pt x="100590" y="4313054"/>
                </a:lnTo>
                <a:lnTo>
                  <a:pt x="100590" y="4839710"/>
                </a:lnTo>
                <a:lnTo>
                  <a:pt x="4839710" y="4839710"/>
                </a:lnTo>
                <a:lnTo>
                  <a:pt x="4839710" y="100591"/>
                </a:lnTo>
                <a:lnTo>
                  <a:pt x="100590" y="100591"/>
                </a:lnTo>
                <a:lnTo>
                  <a:pt x="100590" y="1845750"/>
                </a:lnTo>
                <a:lnTo>
                  <a:pt x="0" y="2057984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19F700-BEC4-425E-97F4-BB6DD548C5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4683" y="468084"/>
            <a:ext cx="4421634" cy="59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DC2C95-BDA3-4661-85C7-BB13065929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0" y="0"/>
            <a:ext cx="6621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C888D8-2D78-4739-8DE6-64A1672D2B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0"/>
            <a:ext cx="7193280" cy="68580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9ABE7267-10A0-48A7-99A5-F47D88E603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3259" y="682171"/>
            <a:ext cx="5428340" cy="5493658"/>
          </a:xfrm>
          <a:prstGeom prst="roundRect">
            <a:avLst>
              <a:gd name="adj" fmla="val 730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966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DF019EC-B325-48B7-8E96-23C5DAD64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3"/>
          <a:stretch/>
        </p:blipFill>
        <p:spPr>
          <a:xfrm rot="5400000">
            <a:off x="4107061" y="-4107058"/>
            <a:ext cx="397787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9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331C737-61D1-424F-9920-CDA539742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133" r="70362" b="17385"/>
          <a:stretch/>
        </p:blipFill>
        <p:spPr>
          <a:xfrm flipH="1">
            <a:off x="-1" y="0"/>
            <a:ext cx="4357504" cy="6858000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BCE967A-E9B2-42DA-B8D2-2CE440A389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0400" y="682171"/>
            <a:ext cx="2576285" cy="5493658"/>
          </a:xfrm>
          <a:prstGeom prst="roundRect">
            <a:avLst>
              <a:gd name="adj" fmla="val 1024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328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995508-C83B-49D6-9172-0C5D5162F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57248"/>
          <a:stretch/>
        </p:blipFill>
        <p:spPr>
          <a:xfrm>
            <a:off x="0" y="0"/>
            <a:ext cx="2137250" cy="13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1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92F991B-8AA3-4B2A-A016-8316D025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0"/>
          <a:stretch/>
        </p:blipFill>
        <p:spPr>
          <a:xfrm rot="16200000">
            <a:off x="4359377" y="-974622"/>
            <a:ext cx="3473245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3E290F1-4297-4802-A68B-8A7304ABF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0"/>
            <a:ext cx="7193280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B2FE4401-0EAE-4C10-9044-0560E2938A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816" y="2237658"/>
            <a:ext cx="2638636" cy="1889842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71B025CB-D104-4580-93C3-2C5A965F9D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76548" y="2237658"/>
            <a:ext cx="2638636" cy="1889842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60ED7CCF-C362-4CB1-AD7C-452655D1DE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76638" y="2237658"/>
            <a:ext cx="2638636" cy="1889842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9CE79D88-5570-4C56-B3FE-0FC3BE4F89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76727" y="2237658"/>
            <a:ext cx="2638636" cy="1889842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5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F2B44F75-C88D-4DE5-8392-6C5367510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0" y="0"/>
            <a:ext cx="6621780" cy="68580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A9707EBC-5B0D-4DF0-B71F-57A8E433EB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75574" y="2142445"/>
            <a:ext cx="1959655" cy="389640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00A2DE4C-26DB-4AAF-A7A8-BA13ACF79D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627" y="2142445"/>
            <a:ext cx="1959655" cy="389640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7718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41D2406-0CBB-40C3-A7C7-5896011A9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1"/>
          <a:stretch/>
        </p:blipFill>
        <p:spPr>
          <a:xfrm>
            <a:off x="4390525" y="0"/>
            <a:ext cx="7801475" cy="68580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29328B54-DFCF-4540-9C85-663C6FBD80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10562" y="1571625"/>
            <a:ext cx="3668682" cy="45434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847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D5F1F9A-9D68-4D22-95A8-F0780DCE0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0"/>
            <a:ext cx="7193280" cy="68580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E9533D81-135A-486A-803D-61684C1C83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611" y="1419226"/>
            <a:ext cx="6290413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87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7489C9-6CC2-4A0F-9C22-315D29C7B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r="76317" b="18428"/>
          <a:stretch/>
        </p:blipFill>
        <p:spPr>
          <a:xfrm flipH="1">
            <a:off x="-1" y="0"/>
            <a:ext cx="3538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65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AA059AD-320C-42B4-AD24-B4A0337CE8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1917700"/>
            <a:ext cx="9869714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288C405-3107-418E-A5D8-174CE5C46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15160" r="6929"/>
          <a:stretch/>
        </p:blipFill>
        <p:spPr>
          <a:xfrm rot="16200000">
            <a:off x="-2287635" y="2287633"/>
            <a:ext cx="6858001" cy="22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02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D68C35-22DA-47EF-8B45-9CE350E7ED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5780" cy="6858000"/>
          </a:xfrm>
          <a:prstGeom prst="rect">
            <a:avLst/>
          </a:prstGeom>
        </p:spPr>
      </p:pic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F8532447-9A9F-48A8-A557-1DB6673102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01" y="682171"/>
            <a:ext cx="5428340" cy="5493658"/>
          </a:xfrm>
          <a:prstGeom prst="roundRect">
            <a:avLst>
              <a:gd name="adj" fmla="val 730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458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CE979E8-2243-44EC-BB3E-6211C02FC2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0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0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8562E09-71F7-458F-9EB3-A9CB2A866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9840" cy="68580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0636EF81-6E31-4B75-9A9C-AA79631E25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0401" y="682171"/>
            <a:ext cx="2628900" cy="5493658"/>
          </a:xfrm>
          <a:prstGeom prst="roundRect">
            <a:avLst>
              <a:gd name="adj" fmla="val 700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FE878132-FF29-4802-8279-E30076EF7B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67100" y="682171"/>
            <a:ext cx="2628900" cy="5493658"/>
          </a:xfrm>
          <a:prstGeom prst="roundRect">
            <a:avLst>
              <a:gd name="adj" fmla="val 700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1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8C16686-9365-4856-BC8B-5F6A059EA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3" t="12333" b="15726"/>
          <a:stretch/>
        </p:blipFill>
        <p:spPr>
          <a:xfrm>
            <a:off x="0" y="1"/>
            <a:ext cx="4586513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B1618057-CAD9-44F6-B356-2F8C50FA5C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06858" y="0"/>
            <a:ext cx="2685142" cy="545737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742B7A3C-CF5D-4AD5-8049-3FEEA789C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6083" y="0"/>
            <a:ext cx="2685142" cy="545737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5BB03570-94E5-439A-B40F-0F733AD5BA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65309" y="0"/>
            <a:ext cx="2685142" cy="545737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592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9EFE341-6F30-43BA-9DEC-BB13428F1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1"/>
          <a:stretch/>
        </p:blipFill>
        <p:spPr>
          <a:xfrm>
            <a:off x="4390525" y="0"/>
            <a:ext cx="7801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2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129BEF-35D1-4524-9D47-CCB18C4CEB8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672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aptop hoangkhuong\Desktop\DAY  VI DEO 21  - 22\CD 1 L 2\20210828_074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7" y="2191109"/>
            <a:ext cx="3099999" cy="43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aptop hoangkhuong\Desktop\DAY  VI DEO 21  - 22\CD 1 L 2\20210828_074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09" y="411191"/>
            <a:ext cx="4034528" cy="56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158" y="411191"/>
            <a:ext cx="2915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LỚP 2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153" y="1271771"/>
            <a:ext cx="24882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SỰ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	KẾT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HỢP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	CỦA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CÁC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	HÌNH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CƠ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	BẢN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6944" y="267419"/>
            <a:ext cx="3079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CHỦ ĐỀ 3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19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978795"/>
            <a:ext cx="3850732" cy="1236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27" y="978795"/>
            <a:ext cx="3441650" cy="57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9" y="1213872"/>
            <a:ext cx="3270191" cy="1061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480" y="1213871"/>
            <a:ext cx="5124090" cy="52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9" y="1213872"/>
            <a:ext cx="3270191" cy="1061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658" y="1170493"/>
            <a:ext cx="5801663" cy="54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726" y="1107890"/>
            <a:ext cx="7561375" cy="540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42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622" y="926292"/>
            <a:ext cx="4090031" cy="568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39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85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5" y="920621"/>
            <a:ext cx="5241667" cy="5137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028" y="6184580"/>
            <a:ext cx="4969812" cy="555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826" y="1570008"/>
            <a:ext cx="3329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-Họa sĩ :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Pôn Cờ - Li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-Quốc tịch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Đức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15" y="1012362"/>
            <a:ext cx="6810161" cy="510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127" y="6240750"/>
            <a:ext cx="6323312" cy="472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328" y="2356588"/>
            <a:ext cx="2817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-Họa sĩ 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Pôn Cờ - Li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-Quốc tịch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Đức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aptop hoangkhuong\Desktop\HF_13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76" y="1180559"/>
            <a:ext cx="7323649" cy="52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aptop hoangkhuong\Desktop\HF_13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1712164"/>
            <a:ext cx="5504243" cy="414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laptop hoangkhuong\Desktop\HF_13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98" y="1712163"/>
            <a:ext cx="5474329" cy="414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67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laptop hoangkhuong\Desktop\z2774086304642_1a4d69ae55667725ce1a63592ae2ad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5063"/>
            <a:ext cx="4210229" cy="458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laptop hoangkhuong\Desktop\b37f6eb30633f06da9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46" y="1648003"/>
            <a:ext cx="4314236" cy="458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35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aptop hoangkhuong\Desktop\DAY  VI DEO 21  - 22\CD 1 L 2\20210828_074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09" y="584729"/>
            <a:ext cx="4280728" cy="600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039751" y="2571473"/>
            <a:ext cx="2450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laptop hoangkhuong\Desktop\z2774333729093_ba52924d7340e604e7173e25a0b477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63" y="1122423"/>
            <a:ext cx="5239170" cy="544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07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135" y="1682477"/>
            <a:ext cx="10696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</a:t>
            </a:r>
            <a:r>
              <a:rPr lang="en-US" sz="4800" b="1" dirty="0" smtClean="0">
                <a:solidFill>
                  <a:srgbClr val="002060"/>
                </a:solidFill>
              </a:rPr>
              <a:t>ạo </a:t>
            </a:r>
            <a:r>
              <a:rPr lang="en-US" sz="4800" b="1" dirty="0">
                <a:solidFill>
                  <a:srgbClr val="002060"/>
                </a:solidFill>
              </a:rPr>
              <a:t>một sản phẩm mĩ thuật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được kết </a:t>
            </a:r>
            <a:r>
              <a:rPr lang="en-US" sz="4800" b="1" dirty="0">
                <a:solidFill>
                  <a:srgbClr val="002060"/>
                </a:solidFill>
              </a:rPr>
              <a:t>hợp các hình cơ bản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theo ý </a:t>
            </a:r>
            <a:r>
              <a:rPr lang="en-US" sz="4800" b="1" dirty="0" smtClean="0">
                <a:solidFill>
                  <a:srgbClr val="002060"/>
                </a:solidFill>
              </a:rPr>
              <a:t>thích . 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2152" y="1499890"/>
            <a:ext cx="92216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Để chuẩn bị cho chủ đề </a:t>
            </a:r>
            <a:r>
              <a:rPr lang="en-US" sz="3600" dirty="0" smtClean="0"/>
              <a:t>sau: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C</a:t>
            </a:r>
            <a:r>
              <a:rPr lang="en-US" sz="3600" dirty="0" smtClean="0"/>
              <a:t>ác em </a:t>
            </a:r>
            <a:r>
              <a:rPr lang="en-US" sz="3600" dirty="0">
                <a:solidFill>
                  <a:srgbClr val="FF0000"/>
                </a:solidFill>
              </a:rPr>
              <a:t>quan sát màu sắc trong tự nhiên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để  </a:t>
            </a:r>
            <a:r>
              <a:rPr lang="en-US" sz="3600" dirty="0"/>
              <a:t>chúng ta học chủ đề 4 nhé </a:t>
            </a:r>
            <a:r>
              <a:rPr lang="en-US" sz="3600" dirty="0" smtClean="0"/>
              <a:t>!</a:t>
            </a:r>
          </a:p>
          <a:p>
            <a:endParaRPr lang="en-US" sz="3600" dirty="0"/>
          </a:p>
          <a:p>
            <a:r>
              <a:rPr lang="en-US" sz="3600" dirty="0"/>
              <a:t>Còn bây giờ Chủ đề 3 : 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SỰ KẾT HỢP CỦA CÁC HÌNH CƠ </a:t>
            </a:r>
            <a:r>
              <a:rPr lang="en-US" sz="3600" dirty="0" smtClean="0"/>
              <a:t>BẢN</a:t>
            </a:r>
          </a:p>
          <a:p>
            <a:r>
              <a:rPr lang="en-US" sz="3600" dirty="0" smtClean="0"/>
              <a:t>   </a:t>
            </a:r>
            <a:r>
              <a:rPr lang="en-US" sz="3600" dirty="0"/>
              <a:t>đến đây là hết rồi </a:t>
            </a:r>
            <a:r>
              <a:rPr lang="en-US" sz="3600" dirty="0" smtClean="0"/>
              <a:t>!</a:t>
            </a:r>
          </a:p>
          <a:p>
            <a:r>
              <a:rPr lang="en-US" sz="3600" i="1" dirty="0" smtClean="0">
                <a:solidFill>
                  <a:srgbClr val="C00000"/>
                </a:solidFill>
              </a:rPr>
              <a:t>Xin </a:t>
            </a:r>
            <a:r>
              <a:rPr lang="en-US" sz="3600" i="1" dirty="0">
                <a:solidFill>
                  <a:srgbClr val="C00000"/>
                </a:solidFill>
              </a:rPr>
              <a:t>chào và hẹn gặp lại các em!!! </a:t>
            </a:r>
          </a:p>
        </p:txBody>
      </p:sp>
    </p:spTree>
    <p:extLst>
      <p:ext uri="{BB962C8B-B14F-4D97-AF65-F5344CB8AC3E}">
        <p14:creationId xmlns:p14="http://schemas.microsoft.com/office/powerpoint/2010/main" val="38886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470" y="1794294"/>
            <a:ext cx="9035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CHUẨN BỊ : </a:t>
            </a:r>
          </a:p>
          <a:p>
            <a:r>
              <a:rPr lang="en-US" sz="6000" b="1" dirty="0" smtClean="0">
                <a:solidFill>
                  <a:srgbClr val="C00000"/>
                </a:solidFill>
              </a:rPr>
              <a:t>Giấy vẽ, giấy màu,</a:t>
            </a:r>
          </a:p>
          <a:p>
            <a:r>
              <a:rPr lang="en-US" sz="6000" b="1" dirty="0" smtClean="0">
                <a:solidFill>
                  <a:srgbClr val="C00000"/>
                </a:solidFill>
              </a:rPr>
              <a:t> màu vẽ, chì tẩy , keo.....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66628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6628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6628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6628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113" y="1820174"/>
            <a:ext cx="10929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MỤC TIÊU: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1/</a:t>
            </a:r>
            <a:r>
              <a:rPr lang="en-US" sz="3600" b="1" dirty="0" smtClean="0">
                <a:solidFill>
                  <a:srgbClr val="002060"/>
                </a:solidFill>
              </a:rPr>
              <a:t> Nhận biết được sự kết hợp các hình cơ bản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                                               trong cuộc sống.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2/</a:t>
            </a:r>
            <a:r>
              <a:rPr lang="en-US" sz="3600" b="1" dirty="0" smtClean="0">
                <a:solidFill>
                  <a:srgbClr val="002060"/>
                </a:solidFill>
              </a:rPr>
              <a:t> Tạo được sản phẩm mĩ thuật được kết hợp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                                                các hình cơ bản.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3/</a:t>
            </a:r>
            <a:r>
              <a:rPr lang="en-US" sz="3600" b="1" dirty="0" smtClean="0">
                <a:solidFill>
                  <a:srgbClr val="002060"/>
                </a:solidFill>
              </a:rPr>
              <a:t> Chia sẻ được cảm nhận về sản phẩm mĩ thuật.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laptop hoangkhuong\Desktop\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03" y="1856829"/>
            <a:ext cx="1377419" cy="47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ptop hoangkhuong\Desktop\Screensho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1" y="1250831"/>
            <a:ext cx="1462608" cy="52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5011" y="1250831"/>
            <a:ext cx="62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Hình chữ nhật , hình vuông kết hợp với hình tròn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aptop hoangkhuong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6" y="1451011"/>
            <a:ext cx="1356085" cy="48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2631" y="1266345"/>
            <a:ext cx="557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Hình chữ nhật , hình vuông kết hợp với hình tròn</a:t>
            </a:r>
          </a:p>
        </p:txBody>
      </p:sp>
      <p:pic>
        <p:nvPicPr>
          <p:cNvPr id="7" name="Picture 3" descr="C:\Users\laptop hoangkhuong\Desktop\xe-tải-kia-k250-thùng-đông-lạnh-6-1024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31" y="1968657"/>
            <a:ext cx="8201418" cy="461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laptop hoangkhuong\Desktop\5e85db06c32e25707c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3" y="1399140"/>
            <a:ext cx="5121676" cy="50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aptop hoangkhuong\Desktop\Screensho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3" y="1329332"/>
            <a:ext cx="1449947" cy="51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5159" y="912262"/>
            <a:ext cx="557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Hình chữ nhật , hình vuông kết hợp với hình tròn</a:t>
            </a:r>
          </a:p>
        </p:txBody>
      </p:sp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 hoangkhuong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01" y="0"/>
            <a:ext cx="12172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58002"/>
            <a:ext cx="121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LỚP 2                      </a:t>
            </a:r>
            <a:r>
              <a:rPr lang="en-US" b="1" dirty="0" smtClean="0">
                <a:solidFill>
                  <a:srgbClr val="002060"/>
                </a:solidFill>
              </a:rPr>
              <a:t>CHỦ </a:t>
            </a:r>
            <a:r>
              <a:rPr lang="en-US" b="1" dirty="0">
                <a:solidFill>
                  <a:srgbClr val="002060"/>
                </a:solidFill>
              </a:rPr>
              <a:t>ĐỀ </a:t>
            </a:r>
            <a:r>
              <a:rPr lang="en-US" b="1" dirty="0" smtClean="0">
                <a:solidFill>
                  <a:srgbClr val="002060"/>
                </a:solidFill>
              </a:rPr>
              <a:t>3: </a:t>
            </a:r>
            <a:r>
              <a:rPr lang="en-US" b="1" dirty="0" smtClean="0">
                <a:solidFill>
                  <a:srgbClr val="FF0000"/>
                </a:solidFill>
              </a:rPr>
              <a:t>SỰ KẾT HỢP CỦA CÁC HÌNH CƠ BẢN / Trang 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978795"/>
            <a:ext cx="3850732" cy="1236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687" y="2337551"/>
            <a:ext cx="7355918" cy="41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 Black - Arial">
      <a:majorFont>
        <a:latin typeface="Arial Black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11399</TotalTime>
  <Words>643</Words>
  <Application>Microsoft Office PowerPoint</Application>
  <PresentationFormat>Widescreen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맑은 고딕</vt:lpstr>
      <vt:lpstr>Arial</vt:lpstr>
      <vt:lpstr>Arial Unicode MS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481</cp:revision>
  <dcterms:created xsi:type="dcterms:W3CDTF">2019-04-06T05:20:47Z</dcterms:created>
  <dcterms:modified xsi:type="dcterms:W3CDTF">2024-04-30T00:53:12Z</dcterms:modified>
</cp:coreProperties>
</file>