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2" r:id="rId3"/>
    <p:sldId id="256" r:id="rId4"/>
    <p:sldId id="291" r:id="rId5"/>
    <p:sldId id="290" r:id="rId6"/>
    <p:sldId id="293" r:id="rId7"/>
    <p:sldId id="294" r:id="rId8"/>
    <p:sldId id="296" r:id="rId9"/>
    <p:sldId id="297" r:id="rId10"/>
    <p:sldId id="303" r:id="rId11"/>
    <p:sldId id="302" r:id="rId12"/>
    <p:sldId id="305" r:id="rId13"/>
    <p:sldId id="304" r:id="rId14"/>
    <p:sldId id="306" r:id="rId15"/>
    <p:sldId id="299" r:id="rId16"/>
    <p:sldId id="301" r:id="rId17"/>
    <p:sldId id="307" r:id="rId18"/>
    <p:sldId id="285" r:id="rId19"/>
    <p:sldId id="275" r:id="rId20"/>
    <p:sldId id="278" r:id="rId21"/>
    <p:sldId id="286" r:id="rId22"/>
    <p:sldId id="280"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926CAD-5D2A-447C-B7F6-3FE82B687D43}" type="datetimeFigureOut">
              <a:rPr lang="en-US" smtClean="0"/>
              <a:t>30/4/2024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pic>
        <p:nvPicPr>
          <p:cNvPr id="7" name="Picture 6">
            <a:extLst>
              <a:ext uri="{FF2B5EF4-FFF2-40B4-BE49-F238E27FC236}">
                <a16:creationId xmlns:a16="http://schemas.microsoft.com/office/drawing/2014/main" id="{EA11BB1A-D210-4F4A-AC50-20DB685513A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585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30/4/2024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8733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30/4/2024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1602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30/4/2024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1109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26CAD-5D2A-447C-B7F6-3FE82B687D43}" type="datetimeFigureOut">
              <a:rPr lang="en-US" smtClean="0"/>
              <a:t>30/4/2024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80144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26CAD-5D2A-447C-B7F6-3FE82B687D43}" type="datetimeFigureOut">
              <a:rPr lang="en-US" smtClean="0"/>
              <a:t>30/4/2024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5318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926CAD-5D2A-447C-B7F6-3FE82B687D43}" type="datetimeFigureOut">
              <a:rPr lang="en-US" smtClean="0"/>
              <a:t>30/4/2024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109231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926CAD-5D2A-447C-B7F6-3FE82B687D43}" type="datetimeFigureOut">
              <a:rPr lang="en-US" smtClean="0"/>
              <a:t>30/4/2024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7126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26CAD-5D2A-447C-B7F6-3FE82B687D43}" type="datetimeFigureOut">
              <a:rPr lang="en-US" smtClean="0"/>
              <a:t>30/4/2024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3734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30/4/2024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9530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30/4/2024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428330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6CAD-5D2A-447C-B7F6-3FE82B687D43}" type="datetimeFigureOut">
              <a:rPr lang="en-US" smtClean="0"/>
              <a:t>30/4/2024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C9839-5D78-4675-9CEE-144344816BB6}" type="slidenum">
              <a:rPr lang="en-US" smtClean="0"/>
              <a:t>‹#›</a:t>
            </a:fld>
            <a:endParaRPr lang="en-US"/>
          </a:p>
        </p:txBody>
      </p:sp>
    </p:spTree>
    <p:extLst>
      <p:ext uri="{BB962C8B-B14F-4D97-AF65-F5344CB8AC3E}">
        <p14:creationId xmlns:p14="http://schemas.microsoft.com/office/powerpoint/2010/main" val="148433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youtube.com/watch?v=yvqu3hbTJVM"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fg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2411" y="0"/>
            <a:ext cx="135244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5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Ể </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Ệ</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294459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D1564-554B-43ED-BDA8-ECE211D55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813"/>
          <a:stretch/>
        </p:blipFill>
        <p:spPr>
          <a:xfrm rot="831452">
            <a:off x="5806412" y="1495474"/>
            <a:ext cx="5942691" cy="4420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 name="Group 9">
            <a:extLst>
              <a:ext uri="{FF2B5EF4-FFF2-40B4-BE49-F238E27FC236}">
                <a16:creationId xmlns:a16="http://schemas.microsoft.com/office/drawing/2014/main" id="{B781D187-85B4-42C8-B727-4631B4FB1B0F}"/>
              </a:ext>
            </a:extLst>
          </p:cNvPr>
          <p:cNvGrpSpPr/>
          <p:nvPr/>
        </p:nvGrpSpPr>
        <p:grpSpPr>
          <a:xfrm>
            <a:off x="-52865" y="76800"/>
            <a:ext cx="6130940" cy="5408400"/>
            <a:chOff x="124665" y="229200"/>
            <a:chExt cx="6130940" cy="5408400"/>
          </a:xfrm>
        </p:grpSpPr>
        <p:pic>
          <p:nvPicPr>
            <p:cNvPr id="8" name="Picture 7">
              <a:extLst>
                <a:ext uri="{FF2B5EF4-FFF2-40B4-BE49-F238E27FC236}">
                  <a16:creationId xmlns:a16="http://schemas.microsoft.com/office/drawing/2014/main" id="{BFA56F60-D872-4225-B086-A6CE54DFA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58" t="8101" r="5913" b="16793"/>
            <a:stretch/>
          </p:blipFill>
          <p:spPr>
            <a:xfrm>
              <a:off x="124665" y="229200"/>
              <a:ext cx="6130940" cy="5408400"/>
            </a:xfrm>
            <a:prstGeom prst="rect">
              <a:avLst/>
            </a:prstGeom>
          </p:spPr>
        </p:pic>
        <p:sp>
          <p:nvSpPr>
            <p:cNvPr id="9" name="TextBox 8">
              <a:extLst>
                <a:ext uri="{FF2B5EF4-FFF2-40B4-BE49-F238E27FC236}">
                  <a16:creationId xmlns:a16="http://schemas.microsoft.com/office/drawing/2014/main" id="{1623CDA6-7D90-4C3A-A6A5-C451E1529EDC}"/>
                </a:ext>
              </a:extLst>
            </p:cNvPr>
            <p:cNvSpPr txBox="1"/>
            <p:nvPr/>
          </p:nvSpPr>
          <p:spPr>
            <a:xfrm>
              <a:off x="731520" y="1990358"/>
              <a:ext cx="3271520" cy="255454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chiếc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phẩm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a:t>
              </a:r>
            </a:p>
          </p:txBody>
        </p:sp>
      </p:grpSp>
      <p:pic>
        <p:nvPicPr>
          <p:cNvPr id="11" name="Picture 10">
            <a:extLst>
              <a:ext uri="{FF2B5EF4-FFF2-40B4-BE49-F238E27FC236}">
                <a16:creationId xmlns:a16="http://schemas.microsoft.com/office/drawing/2014/main" id="{667A26DE-67F7-4F96-ADB6-FD260F499F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96"/>
          <a:stretch/>
        </p:blipFill>
        <p:spPr>
          <a:xfrm>
            <a:off x="6078075" y="680019"/>
            <a:ext cx="5226295" cy="5883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86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ADA6-93D7-4C80-9D7E-B4127E3820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D10158-5AFD-4AC5-B8D4-7F93194D96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579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86C1D2-8FC1-4B0F-984B-E6BB39D99796}"/>
              </a:ext>
            </a:extLst>
          </p:cNvPr>
          <p:cNvGrpSpPr/>
          <p:nvPr/>
        </p:nvGrpSpPr>
        <p:grpSpPr>
          <a:xfrm>
            <a:off x="-152400" y="-264001"/>
            <a:ext cx="12496800" cy="6360001"/>
            <a:chOff x="406400" y="71120"/>
            <a:chExt cx="11104879" cy="6908800"/>
          </a:xfrm>
        </p:grpSpPr>
        <p:pic>
          <p:nvPicPr>
            <p:cNvPr id="5" name="Picture 4">
              <a:extLst>
                <a:ext uri="{FF2B5EF4-FFF2-40B4-BE49-F238E27FC236}">
                  <a16:creationId xmlns:a16="http://schemas.microsoft.com/office/drawing/2014/main" id="{39033840-FBEC-43FE-B912-6BD6C0E4A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6" name="TextBox 5">
              <a:extLst>
                <a:ext uri="{FF2B5EF4-FFF2-40B4-BE49-F238E27FC236}">
                  <a16:creationId xmlns:a16="http://schemas.microsoft.com/office/drawing/2014/main" id="{3AD173FD-C3A6-4DFC-BEBA-A8D49A402B07}"/>
                </a:ext>
              </a:extLst>
            </p:cNvPr>
            <p:cNvSpPr txBox="1"/>
            <p:nvPr/>
          </p:nvSpPr>
          <p:spPr>
            <a:xfrm>
              <a:off x="1239520" y="280224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Ở</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Ộ</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chemeClr val="accent4">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G</a:t>
              </a:r>
              <a:endPar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81341AE-6FAD-4644-AE09-FACBB02B3A72}"/>
              </a:ext>
            </a:extLst>
          </p:cNvPr>
          <p:cNvSpPr txBox="1"/>
          <p:nvPr/>
        </p:nvSpPr>
        <p:spPr>
          <a:xfrm>
            <a:off x="1474279" y="5381173"/>
            <a:ext cx="10241280" cy="1015663"/>
          </a:xfrm>
          <a:prstGeom prst="rect">
            <a:avLst/>
          </a:prstGeom>
          <a:noFill/>
        </p:spPr>
        <p:txBody>
          <a:bodyPr wrap="square" rtlCol="0">
            <a:spAutoFit/>
          </a:bodyPr>
          <a:lstStyle/>
          <a:p>
            <a:pPr algn="ct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a:t>
            </a:r>
            <a:r>
              <a:rPr lang="vi-VN"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ơ</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id="{2EA76006-F7F3-44E9-BCF8-9414F279E1C4}"/>
              </a:ext>
            </a:extLst>
          </p:cNvPr>
          <p:cNvSpPr/>
          <p:nvPr/>
        </p:nvSpPr>
        <p:spPr>
          <a:xfrm>
            <a:off x="280479" y="203200"/>
            <a:ext cx="2387600" cy="111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322399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Q</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U</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Á</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p>
          </p:txBody>
        </p:sp>
      </p:grpSp>
    </p:spTree>
    <p:extLst>
      <p:ext uri="{BB962C8B-B14F-4D97-AF65-F5344CB8AC3E}">
        <p14:creationId xmlns:p14="http://schemas.microsoft.com/office/powerpoint/2010/main" val="399785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4BA2A-BDAD-4648-8524-E996051CC886}"/>
              </a:ext>
            </a:extLst>
          </p:cNvPr>
          <p:cNvPicPr>
            <a:picLocks noChangeAspect="1"/>
          </p:cNvPicPr>
          <p:nvPr/>
        </p:nvPicPr>
        <p:blipFill>
          <a:blip r:embed="rId2"/>
          <a:stretch>
            <a:fillRect/>
          </a:stretch>
        </p:blipFill>
        <p:spPr>
          <a:xfrm>
            <a:off x="2293749" y="287963"/>
            <a:ext cx="7826644" cy="4830196"/>
          </a:xfrm>
          <a:prstGeom prst="rect">
            <a:avLst/>
          </a:prstGeom>
        </p:spPr>
      </p:pic>
      <p:pic>
        <p:nvPicPr>
          <p:cNvPr id="5" name="Picture 4">
            <a:extLst>
              <a:ext uri="{FF2B5EF4-FFF2-40B4-BE49-F238E27FC236}">
                <a16:creationId xmlns:a16="http://schemas.microsoft.com/office/drawing/2014/main" id="{941B3D4C-BAE5-4B04-88F1-FBAA783DFDA5}"/>
              </a:ext>
            </a:extLst>
          </p:cNvPr>
          <p:cNvPicPr>
            <a:picLocks noChangeAspect="1"/>
          </p:cNvPicPr>
          <p:nvPr/>
        </p:nvPicPr>
        <p:blipFill>
          <a:blip r:embed="rId3"/>
          <a:stretch>
            <a:fillRect/>
          </a:stretch>
        </p:blipFill>
        <p:spPr>
          <a:xfrm>
            <a:off x="1221793" y="5118159"/>
            <a:ext cx="10259857" cy="1514686"/>
          </a:xfrm>
          <a:prstGeom prst="rect">
            <a:avLst/>
          </a:prstGeom>
        </p:spPr>
      </p:pic>
    </p:spTree>
    <p:extLst>
      <p:ext uri="{BB962C8B-B14F-4D97-AF65-F5344CB8AC3E}">
        <p14:creationId xmlns:p14="http://schemas.microsoft.com/office/powerpoint/2010/main" val="314008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CD660D-49ED-422A-8732-2125BB0D68A3}"/>
              </a:ext>
            </a:extLst>
          </p:cNvPr>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98880" y="1229960"/>
            <a:ext cx="9001760" cy="6531679"/>
          </a:xfrm>
          <a:prstGeom prst="rect">
            <a:avLst/>
          </a:prstGeom>
        </p:spPr>
      </p:pic>
      <p:pic>
        <p:nvPicPr>
          <p:cNvPr id="12" name="Picture 11">
            <a:extLst>
              <a:ext uri="{FF2B5EF4-FFF2-40B4-BE49-F238E27FC236}">
                <a16:creationId xmlns:a16="http://schemas.microsoft.com/office/drawing/2014/main" id="{8552377D-D16C-44EB-BA3A-6D12E36B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93" y="-1065719"/>
            <a:ext cx="11328813" cy="7923719"/>
          </a:xfrm>
          <a:prstGeom prst="rect">
            <a:avLst/>
          </a:prstGeom>
        </p:spPr>
      </p:pic>
      <p:sp>
        <p:nvSpPr>
          <p:cNvPr id="15" name="Title 1">
            <a:extLst>
              <a:ext uri="{FF2B5EF4-FFF2-40B4-BE49-F238E27FC236}">
                <a16:creationId xmlns:a16="http://schemas.microsoft.com/office/drawing/2014/main" id="{BF7FAFDD-1235-4B03-9F0D-43D459B343E0}"/>
              </a:ext>
            </a:extLst>
          </p:cNvPr>
          <p:cNvSpPr txBox="1">
            <a:spLocks/>
          </p:cNvSpPr>
          <p:nvPr/>
        </p:nvSpPr>
        <p:spPr>
          <a:xfrm>
            <a:off x="3139440" y="2661920"/>
            <a:ext cx="5730240" cy="4216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err="1">
                <a:solidFill>
                  <a:srgbClr val="002060"/>
                </a:solidFill>
                <a:latin typeface="Times New Roman" panose="02020603050405020304" pitchFamily="18" charset="0"/>
                <a:cs typeface="Times New Roman" panose="02020603050405020304" pitchFamily="18" charset="0"/>
              </a:rPr>
              <a:t>Trong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khai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thể</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hiện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sản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Trong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nhà</a:t>
            </a:r>
            <a:r>
              <a:rPr lang="en-US" sz="2700" b="1" dirty="0">
                <a:solidFill>
                  <a:srgbClr val="002060"/>
                </a:solidFill>
                <a:latin typeface="Times New Roman" panose="02020603050405020304" pitchFamily="18" charset="0"/>
                <a:cs typeface="Times New Roman" panose="02020603050405020304" pitchFamily="18" charset="0"/>
              </a:rPr>
              <a:t> tr</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ờng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bên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cạnh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màu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sáp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giấy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màu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nặn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còn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rất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nhiều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khai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để</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tạo</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sản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cành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cây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hoa</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lá</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vỏ</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hộp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các-tông</a:t>
            </a:r>
            <a:r>
              <a:rPr lang="en-US" sz="2700" b="1" dirty="0">
                <a:solidFill>
                  <a:srgbClr val="002060"/>
                </a:solidFill>
                <a:latin typeface="Times New Roman" panose="02020603050405020304" pitchFamily="18" charset="0"/>
                <a:cs typeface="Times New Roman" panose="02020603050405020304" pitchFamily="18" charset="0"/>
              </a:rPr>
              <a:t>, chai </a:t>
            </a:r>
            <a:r>
              <a:rPr lang="en-US" sz="2700" b="1" dirty="0" err="1">
                <a:solidFill>
                  <a:srgbClr val="002060"/>
                </a:solidFill>
                <a:latin typeface="Times New Roman" panose="02020603050405020304" pitchFamily="18" charset="0"/>
                <a:cs typeface="Times New Roman" panose="02020603050405020304" pitchFamily="18" charset="0"/>
              </a:rPr>
              <a:t>nhựa</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Mỗi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sẽ</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đem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đến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cảm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nhận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mịn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mềm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thô</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ráp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nhẵn</a:t>
            </a:r>
            <a:r>
              <a:rPr lang="en-US" sz="27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7327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Ể </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Ệ</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35062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7030" y="228472"/>
            <a:ext cx="9783540" cy="1829055"/>
          </a:xfrm>
          <a:prstGeom prst="rect">
            <a:avLst/>
          </a:prstGeom>
        </p:spPr>
      </p:pic>
      <p:pic>
        <p:nvPicPr>
          <p:cNvPr id="4" name="Picture 3"/>
          <p:cNvPicPr>
            <a:picLocks noChangeAspect="1"/>
          </p:cNvPicPr>
          <p:nvPr/>
        </p:nvPicPr>
        <p:blipFill>
          <a:blip r:embed="rId3"/>
          <a:stretch>
            <a:fillRect/>
          </a:stretch>
        </p:blipFill>
        <p:spPr>
          <a:xfrm>
            <a:off x="0" y="2211293"/>
            <a:ext cx="7318522" cy="4197256"/>
          </a:xfrm>
          <a:prstGeom prst="rect">
            <a:avLst/>
          </a:prstGeom>
        </p:spPr>
      </p:pic>
      <p:pic>
        <p:nvPicPr>
          <p:cNvPr id="5" name="Picture 4"/>
          <p:cNvPicPr>
            <a:picLocks noChangeAspect="1"/>
          </p:cNvPicPr>
          <p:nvPr/>
        </p:nvPicPr>
        <p:blipFill>
          <a:blip r:embed="rId4"/>
          <a:stretch>
            <a:fillRect/>
          </a:stretch>
        </p:blipFill>
        <p:spPr>
          <a:xfrm>
            <a:off x="7676309" y="2685637"/>
            <a:ext cx="4308530" cy="3505628"/>
          </a:xfrm>
          <a:prstGeom prst="rect">
            <a:avLst/>
          </a:prstGeom>
        </p:spPr>
      </p:pic>
      <p:sp>
        <p:nvSpPr>
          <p:cNvPr id="2" name="Rectangle 1">
            <a:extLst>
              <a:ext uri="{FF2B5EF4-FFF2-40B4-BE49-F238E27FC236}">
                <a16:creationId xmlns:a16="http://schemas.microsoft.com/office/drawing/2014/main" id="{C47B190B-44AA-428D-95DD-F4C4D544C11F}"/>
              </a:ext>
            </a:extLst>
          </p:cNvPr>
          <p:cNvSpPr/>
          <p:nvPr/>
        </p:nvSpPr>
        <p:spPr>
          <a:xfrm>
            <a:off x="3880087" y="1712572"/>
            <a:ext cx="553004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5"/>
              </a:rPr>
              <a:t>https://www.youtube.com/watch?v=yvqu3hbTJVM</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8061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1702" y="296793"/>
            <a:ext cx="7298516" cy="2644474"/>
          </a:xfrm>
          <a:prstGeom prst="rect">
            <a:avLst/>
          </a:prstGeom>
        </p:spPr>
      </p:pic>
      <p:pic>
        <p:nvPicPr>
          <p:cNvPr id="8" name="Picture 7"/>
          <p:cNvPicPr>
            <a:picLocks noChangeAspect="1"/>
          </p:cNvPicPr>
          <p:nvPr/>
        </p:nvPicPr>
        <p:blipFill>
          <a:blip r:embed="rId3"/>
          <a:stretch>
            <a:fillRect/>
          </a:stretch>
        </p:blipFill>
        <p:spPr>
          <a:xfrm>
            <a:off x="441702" y="3167547"/>
            <a:ext cx="10812384" cy="3467584"/>
          </a:xfrm>
          <a:prstGeom prst="rect">
            <a:avLst/>
          </a:prstGeom>
        </p:spPr>
      </p:pic>
    </p:spTree>
    <p:extLst>
      <p:ext uri="{BB962C8B-B14F-4D97-AF65-F5344CB8AC3E}">
        <p14:creationId xmlns:p14="http://schemas.microsoft.com/office/powerpoint/2010/main" val="3927755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86C1D2-8FC1-4B0F-984B-E6BB39D99796}"/>
              </a:ext>
            </a:extLst>
          </p:cNvPr>
          <p:cNvGrpSpPr/>
          <p:nvPr/>
        </p:nvGrpSpPr>
        <p:grpSpPr>
          <a:xfrm>
            <a:off x="-152400" y="-264001"/>
            <a:ext cx="12496800" cy="6360001"/>
            <a:chOff x="406400" y="71120"/>
            <a:chExt cx="11104879" cy="6908800"/>
          </a:xfrm>
        </p:grpSpPr>
        <p:pic>
          <p:nvPicPr>
            <p:cNvPr id="5" name="Picture 4">
              <a:extLst>
                <a:ext uri="{FF2B5EF4-FFF2-40B4-BE49-F238E27FC236}">
                  <a16:creationId xmlns:a16="http://schemas.microsoft.com/office/drawing/2014/main" id="{39033840-FBEC-43FE-B912-6BD6C0E4A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6" name="TextBox 5">
              <a:extLst>
                <a:ext uri="{FF2B5EF4-FFF2-40B4-BE49-F238E27FC236}">
                  <a16:creationId xmlns:a16="http://schemas.microsoft.com/office/drawing/2014/main" id="{3AD173FD-C3A6-4DFC-BEBA-A8D49A402B07}"/>
                </a:ext>
              </a:extLst>
            </p:cNvPr>
            <p:cNvSpPr txBox="1"/>
            <p:nvPr/>
          </p:nvSpPr>
          <p:spPr>
            <a:xfrm>
              <a:off x="1239520" y="280224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Ở</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Ộ</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chemeClr val="accent4">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G</a:t>
              </a:r>
              <a:endPar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81341AE-6FAD-4644-AE09-FACBB02B3A72}"/>
              </a:ext>
            </a:extLst>
          </p:cNvPr>
          <p:cNvSpPr txBox="1"/>
          <p:nvPr/>
        </p:nvSpPr>
        <p:spPr>
          <a:xfrm>
            <a:off x="1474279" y="5381173"/>
            <a:ext cx="10241280" cy="1015663"/>
          </a:xfrm>
          <a:prstGeom prst="rect">
            <a:avLst/>
          </a:prstGeom>
          <a:noFill/>
        </p:spPr>
        <p:txBody>
          <a:bodyPr wrap="square" rtlCol="0">
            <a:spAutoFit/>
          </a:bodyPr>
          <a:lstStyle/>
          <a:p>
            <a:pPr algn="ct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a:t>
            </a:r>
            <a:r>
              <a:rPr lang="vi-VN"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ơ</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id="{2EA76006-F7F3-44E9-BCF8-9414F279E1C4}"/>
              </a:ext>
            </a:extLst>
          </p:cNvPr>
          <p:cNvSpPr/>
          <p:nvPr/>
        </p:nvSpPr>
        <p:spPr>
          <a:xfrm>
            <a:off x="280479" y="203200"/>
            <a:ext cx="2387600" cy="111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855421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1650" y="594917"/>
            <a:ext cx="11288700" cy="5668166"/>
          </a:xfrm>
          <a:prstGeom prst="rect">
            <a:avLst/>
          </a:prstGeom>
        </p:spPr>
      </p:pic>
    </p:spTree>
    <p:extLst>
      <p:ext uri="{BB962C8B-B14F-4D97-AF65-F5344CB8AC3E}">
        <p14:creationId xmlns:p14="http://schemas.microsoft.com/office/powerpoint/2010/main" val="140572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315" y="358015"/>
            <a:ext cx="10993384" cy="3181794"/>
          </a:xfrm>
          <a:prstGeom prst="rect">
            <a:avLst/>
          </a:prstGeom>
        </p:spPr>
      </p:pic>
      <p:pic>
        <p:nvPicPr>
          <p:cNvPr id="3" name="Picture 2"/>
          <p:cNvPicPr>
            <a:picLocks noChangeAspect="1"/>
          </p:cNvPicPr>
          <p:nvPr/>
        </p:nvPicPr>
        <p:blipFill>
          <a:blip r:embed="rId3"/>
          <a:stretch>
            <a:fillRect/>
          </a:stretch>
        </p:blipFill>
        <p:spPr>
          <a:xfrm>
            <a:off x="4664988" y="3539809"/>
            <a:ext cx="2892573" cy="2966741"/>
          </a:xfrm>
          <a:prstGeom prst="rect">
            <a:avLst/>
          </a:prstGeom>
        </p:spPr>
      </p:pic>
    </p:spTree>
    <p:extLst>
      <p:ext uri="{BB962C8B-B14F-4D97-AF65-F5344CB8AC3E}">
        <p14:creationId xmlns:p14="http://schemas.microsoft.com/office/powerpoint/2010/main" val="251342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440" y="98031"/>
            <a:ext cx="9886021" cy="1722682"/>
          </a:xfrm>
          <a:prstGeom prst="rect">
            <a:avLst/>
          </a:prstGeom>
        </p:spPr>
      </p:pic>
      <p:pic>
        <p:nvPicPr>
          <p:cNvPr id="6" name="Picture 5"/>
          <p:cNvPicPr>
            <a:picLocks noChangeAspect="1"/>
          </p:cNvPicPr>
          <p:nvPr/>
        </p:nvPicPr>
        <p:blipFill>
          <a:blip r:embed="rId3"/>
          <a:stretch>
            <a:fillRect/>
          </a:stretch>
        </p:blipFill>
        <p:spPr>
          <a:xfrm>
            <a:off x="542440" y="1876076"/>
            <a:ext cx="5013702" cy="2073569"/>
          </a:xfrm>
          <a:prstGeom prst="rect">
            <a:avLst/>
          </a:prstGeom>
        </p:spPr>
      </p:pic>
      <p:pic>
        <p:nvPicPr>
          <p:cNvPr id="7" name="Picture 6"/>
          <p:cNvPicPr>
            <a:picLocks noChangeAspect="1"/>
          </p:cNvPicPr>
          <p:nvPr/>
        </p:nvPicPr>
        <p:blipFill>
          <a:blip r:embed="rId4"/>
          <a:stretch>
            <a:fillRect/>
          </a:stretch>
        </p:blipFill>
        <p:spPr>
          <a:xfrm>
            <a:off x="542440" y="4157065"/>
            <a:ext cx="6191213" cy="2421965"/>
          </a:xfrm>
          <a:prstGeom prst="rect">
            <a:avLst/>
          </a:prstGeom>
        </p:spPr>
      </p:pic>
      <p:pic>
        <p:nvPicPr>
          <p:cNvPr id="8" name="Picture 7"/>
          <p:cNvPicPr>
            <a:picLocks noChangeAspect="1"/>
          </p:cNvPicPr>
          <p:nvPr/>
        </p:nvPicPr>
        <p:blipFill>
          <a:blip r:embed="rId5"/>
          <a:stretch>
            <a:fillRect/>
          </a:stretch>
        </p:blipFill>
        <p:spPr>
          <a:xfrm>
            <a:off x="6969464" y="2262510"/>
            <a:ext cx="4874283" cy="3789110"/>
          </a:xfrm>
          <a:prstGeom prst="rect">
            <a:avLst/>
          </a:prstGeom>
        </p:spPr>
      </p:pic>
    </p:spTree>
    <p:extLst>
      <p:ext uri="{BB962C8B-B14F-4D97-AF65-F5344CB8AC3E}">
        <p14:creationId xmlns:p14="http://schemas.microsoft.com/office/powerpoint/2010/main" val="114527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448" y="1642177"/>
            <a:ext cx="3510365" cy="3914732"/>
          </a:xfrm>
          <a:prstGeom prst="rect">
            <a:avLst/>
          </a:prstGeom>
        </p:spPr>
      </p:pic>
      <p:pic>
        <p:nvPicPr>
          <p:cNvPr id="3" name="Picture 2"/>
          <p:cNvPicPr>
            <a:picLocks noChangeAspect="1"/>
          </p:cNvPicPr>
          <p:nvPr/>
        </p:nvPicPr>
        <p:blipFill>
          <a:blip r:embed="rId3"/>
          <a:stretch>
            <a:fillRect/>
          </a:stretch>
        </p:blipFill>
        <p:spPr>
          <a:xfrm>
            <a:off x="894799" y="649191"/>
            <a:ext cx="5582429" cy="600159"/>
          </a:xfrm>
          <a:prstGeom prst="rect">
            <a:avLst/>
          </a:prstGeom>
        </p:spPr>
      </p:pic>
      <p:pic>
        <p:nvPicPr>
          <p:cNvPr id="4" name="Picture 3"/>
          <p:cNvPicPr>
            <a:picLocks noChangeAspect="1"/>
          </p:cNvPicPr>
          <p:nvPr/>
        </p:nvPicPr>
        <p:blipFill>
          <a:blip r:embed="rId4"/>
          <a:stretch>
            <a:fillRect/>
          </a:stretch>
        </p:blipFill>
        <p:spPr>
          <a:xfrm>
            <a:off x="4276143" y="2349755"/>
            <a:ext cx="7686715" cy="2694944"/>
          </a:xfrm>
          <a:prstGeom prst="rect">
            <a:avLst/>
          </a:prstGeom>
        </p:spPr>
      </p:pic>
    </p:spTree>
    <p:extLst>
      <p:ext uri="{BB962C8B-B14F-4D97-AF65-F5344CB8AC3E}">
        <p14:creationId xmlns:p14="http://schemas.microsoft.com/office/powerpoint/2010/main" val="268902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4691" y="721754"/>
            <a:ext cx="11415915" cy="4198957"/>
          </a:xfrm>
          <a:prstGeom prst="rect">
            <a:avLst/>
          </a:prstGeom>
        </p:spPr>
      </p:pic>
    </p:spTree>
    <p:extLst>
      <p:ext uri="{BB962C8B-B14F-4D97-AF65-F5344CB8AC3E}">
        <p14:creationId xmlns:p14="http://schemas.microsoft.com/office/powerpoint/2010/main" val="284647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Q</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U</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Á</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p>
          </p:txBody>
        </p:sp>
      </p:grpSp>
    </p:spTree>
    <p:extLst>
      <p:ext uri="{BB962C8B-B14F-4D97-AF65-F5344CB8AC3E}">
        <p14:creationId xmlns:p14="http://schemas.microsoft.com/office/powerpoint/2010/main" val="31356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4472F6-841A-4614-9CBA-5000FE5DBA55}"/>
              </a:ext>
            </a:extLst>
          </p:cNvPr>
          <p:cNvSpPr txBox="1"/>
          <p:nvPr/>
        </p:nvSpPr>
        <p:spPr>
          <a:xfrm>
            <a:off x="965200" y="883920"/>
            <a:ext cx="715264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6368D6DC-0297-4688-93F3-34FEAF01FADC}"/>
              </a:ext>
            </a:extLst>
          </p:cNvPr>
          <p:cNvGrpSpPr/>
          <p:nvPr/>
        </p:nvGrpSpPr>
        <p:grpSpPr>
          <a:xfrm>
            <a:off x="768883" y="97394"/>
            <a:ext cx="6322797" cy="988275"/>
            <a:chOff x="768883" y="97394"/>
            <a:chExt cx="6322797" cy="988275"/>
          </a:xfrm>
        </p:grpSpPr>
        <p:sp>
          <p:nvSpPr>
            <p:cNvPr id="5" name="TextBox 4">
              <a:extLst>
                <a:ext uri="{FF2B5EF4-FFF2-40B4-BE49-F238E27FC236}">
                  <a16:creationId xmlns:a16="http://schemas.microsoft.com/office/drawing/2014/main" id="{903DFE39-D899-4C82-926D-AA82E0803AD8}"/>
                </a:ext>
              </a:extLst>
            </p:cNvPr>
            <p:cNvSpPr txBox="1"/>
            <p:nvPr/>
          </p:nvSpPr>
          <p:spPr>
            <a:xfrm>
              <a:off x="1727200" y="299145"/>
              <a:ext cx="5364480"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1. Quan </a:t>
              </a:r>
              <a:r>
                <a:rPr lang="en-US" sz="3200" b="1" dirty="0" err="1">
                  <a:solidFill>
                    <a:srgbClr val="C00000"/>
                  </a:solidFill>
                  <a:latin typeface="Times New Roman" panose="02020603050405020304" pitchFamily="18" charset="0"/>
                  <a:cs typeface="Times New Roman" panose="02020603050405020304" pitchFamily="18" charset="0"/>
                </a:rPr>
                <a:t>sát</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0CD27D0-EFF7-428B-82DE-A03D5521DD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780" b="61024" l="1612" r="14509"/>
                      </a14:imgEffect>
                    </a14:imgLayer>
                  </a14:imgProps>
                </a:ext>
              </a:extLst>
            </a:blip>
            <a:srcRect r="83879" b="32195"/>
            <a:stretch/>
          </p:blipFill>
          <p:spPr>
            <a:xfrm>
              <a:off x="768883" y="97394"/>
              <a:ext cx="958317" cy="988275"/>
            </a:xfrm>
            <a:prstGeom prst="rect">
              <a:avLst/>
            </a:prstGeom>
          </p:spPr>
        </p:pic>
      </p:grpSp>
      <p:sp>
        <p:nvSpPr>
          <p:cNvPr id="9" name="TextBox 8">
            <a:extLst>
              <a:ext uri="{FF2B5EF4-FFF2-40B4-BE49-F238E27FC236}">
                <a16:creationId xmlns:a16="http://schemas.microsoft.com/office/drawing/2014/main" id="{B769C708-56D5-4522-8092-4097AE48FC0B}"/>
              </a:ext>
            </a:extLst>
          </p:cNvPr>
          <p:cNvSpPr txBox="1"/>
          <p:nvPr/>
        </p:nvSpPr>
        <p:spPr>
          <a:xfrm>
            <a:off x="635106" y="1491871"/>
            <a:ext cx="3662574"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thiên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nhiên</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26" name="Picture 2" descr="lý lịch, Vỏ cây, nâu, Bẩn, dơ bẩn, cứng, tự nhiên, thiên nhiên, cũ, hữu cơ, ngoài trời, công viên, mẫu, thực vật, thô, Quảng trường, Tan, kết cấu, cây, đồ cũ, hình nền, Gỗ, Bằng gỗ, shellbark hickory, Thân cây, Cây gỗ, Đóng lên, đá, sự hình thành, sweet birch, bức tường đá">
            <a:extLst>
              <a:ext uri="{FF2B5EF4-FFF2-40B4-BE49-F238E27FC236}">
                <a16:creationId xmlns:a16="http://schemas.microsoft.com/office/drawing/2014/main" id="{4BEE251B-FFD9-4CD1-9FB8-8E67F5EFC9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883" y="2403676"/>
            <a:ext cx="4146919" cy="3145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Ý Nghĩa Hoa Cúc, Các Mẫu Hoa Cúc Đẹp Nhất Tại Hoatuoi360.Vn">
            <a:extLst>
              <a:ext uri="{FF2B5EF4-FFF2-40B4-BE49-F238E27FC236}">
                <a16:creationId xmlns:a16="http://schemas.microsoft.com/office/drawing/2014/main" id="{A3C96259-7DBC-4313-A997-E53E7A3EB9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6507">
            <a:off x="7748136" y="784776"/>
            <a:ext cx="3872439" cy="2581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TỔNG HỢP Ý NGHĨA MÀU XANH LÁ CÂY TRONG CUỘC SỐNG">
            <a:extLst>
              <a:ext uri="{FF2B5EF4-FFF2-40B4-BE49-F238E27FC236}">
                <a16:creationId xmlns:a16="http://schemas.microsoft.com/office/drawing/2014/main" id="{1A15D6F7-912A-4DD6-B36D-5FE1BF8B2F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8743">
            <a:off x="4532884" y="1838115"/>
            <a:ext cx="3272416" cy="20452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4" name="Picture 10" descr="CÁC LOẠI TRÁI CÂY NHẬP KHẨU PHỔ BIẾN NHẤT HIỆN NAY | FUJI | Hệ thống hoa quả  sạch nhập khẩu Fuji">
            <a:extLst>
              <a:ext uri="{FF2B5EF4-FFF2-40B4-BE49-F238E27FC236}">
                <a16:creationId xmlns:a16="http://schemas.microsoft.com/office/drawing/2014/main" id="{73528740-85CA-4FBA-9144-CCF96321BE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91"/>
          <a:stretch/>
        </p:blipFill>
        <p:spPr bwMode="auto">
          <a:xfrm>
            <a:off x="5984240" y="4024066"/>
            <a:ext cx="4366526" cy="26101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646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C542-B935-4818-BA00-C68B240FE5D8}"/>
              </a:ext>
            </a:extLst>
          </p:cNvPr>
          <p:cNvSpPr>
            <a:spLocks noGrp="1"/>
          </p:cNvSpPr>
          <p:nvPr>
            <p:ph type="ctrTitle"/>
          </p:nvPr>
        </p:nvSpPr>
        <p:spPr>
          <a:xfrm>
            <a:off x="589280" y="740248"/>
            <a:ext cx="11013440" cy="1254443"/>
          </a:xfrm>
        </p:spPr>
        <p:txBody>
          <a:bodyPr>
            <a:noAutofit/>
          </a:bodyPr>
          <a:lstStyle/>
          <a:p>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còn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nhiên</a:t>
            </a:r>
            <a:r>
              <a:rPr lang="en-US" sz="3600" b="1" dirty="0">
                <a:solidFill>
                  <a:srgbClr val="002060"/>
                </a:solidFill>
                <a:latin typeface="Times New Roman" panose="02020603050405020304" pitchFamily="18" charset="0"/>
                <a:cs typeface="Times New Roman" panose="02020603050405020304" pitchFamily="18" charset="0"/>
              </a:rPr>
              <a:t> đ</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thực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phẩm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r>
              <a:rPr lang="en-US" sz="3600" b="1" dirty="0">
                <a:solidFill>
                  <a:srgbClr val="00206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A9CCB068-38E9-4827-A4A5-7EF2705BE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441" y="3687392"/>
            <a:ext cx="3490724" cy="3170608"/>
          </a:xfrm>
          <a:prstGeom prst="rect">
            <a:avLst/>
          </a:prstGeom>
        </p:spPr>
      </p:pic>
      <p:sp>
        <p:nvSpPr>
          <p:cNvPr id="7" name="TextBox 6">
            <a:extLst>
              <a:ext uri="{FF2B5EF4-FFF2-40B4-BE49-F238E27FC236}">
                <a16:creationId xmlns:a16="http://schemas.microsoft.com/office/drawing/2014/main" id="{1B0FB8D1-638B-4E57-B6C0-344C9110AA7C}"/>
              </a:ext>
            </a:extLst>
          </p:cNvPr>
          <p:cNvSpPr txBox="1"/>
          <p:nvPr/>
        </p:nvSpPr>
        <p:spPr>
          <a:xfrm>
            <a:off x="843280" y="2302105"/>
            <a:ext cx="6583680"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Vỏ</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sò</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đá</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sỏi</a:t>
            </a:r>
            <a:r>
              <a:rPr lang="en-US" sz="3600" b="1" dirty="0">
                <a:solidFill>
                  <a:srgbClr val="C00000"/>
                </a:solidFill>
                <a:latin typeface="Times New Roman" panose="02020603050405020304" pitchFamily="18" charset="0"/>
                <a:cs typeface="Times New Roman" panose="02020603050405020304" pitchFamily="18" charset="0"/>
              </a:rPr>
              <a:t>,…..</a:t>
            </a:r>
          </a:p>
        </p:txBody>
      </p:sp>
      <p:pic>
        <p:nvPicPr>
          <p:cNvPr id="1026" name="Picture 2" descr="Nhặt được vỏ sò trên biển, cả gia đình tròn mắt ngạc nhiên khi lật mặt dưới lên - Ảnh 1.">
            <a:extLst>
              <a:ext uri="{FF2B5EF4-FFF2-40B4-BE49-F238E27FC236}">
                <a16:creationId xmlns:a16="http://schemas.microsoft.com/office/drawing/2014/main" id="{4699AEB9-4EE4-4445-81F4-F3F576BCD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80" y="3342640"/>
            <a:ext cx="404186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ỎI CUỘI VÀNG TỰ NHIÊN - Phố Đá Đẹp">
            <a:extLst>
              <a:ext uri="{FF2B5EF4-FFF2-40B4-BE49-F238E27FC236}">
                <a16:creationId xmlns:a16="http://schemas.microsoft.com/office/drawing/2014/main" id="{091B66A8-D95D-4F17-AF00-F27874D7E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182" y="2442173"/>
            <a:ext cx="2976259" cy="396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1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062D1-2696-4DD5-A33A-6C9D698E8142}"/>
              </a:ext>
            </a:extLst>
          </p:cNvPr>
          <p:cNvSpPr txBox="1"/>
          <p:nvPr/>
        </p:nvSpPr>
        <p:spPr>
          <a:xfrm>
            <a:off x="548640" y="162560"/>
            <a:ext cx="715264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1302DD-4188-40C7-80A7-B41131ED1C16}"/>
              </a:ext>
            </a:extLst>
          </p:cNvPr>
          <p:cNvSpPr txBox="1"/>
          <p:nvPr/>
        </p:nvSpPr>
        <p:spPr>
          <a:xfrm>
            <a:off x="548640" y="760351"/>
            <a:ext cx="367792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sống</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DD81EAC-3738-4D31-8079-6048355AB882}"/>
              </a:ext>
            </a:extLst>
          </p:cNvPr>
          <p:cNvPicPr>
            <a:picLocks noChangeAspect="1"/>
          </p:cNvPicPr>
          <p:nvPr/>
        </p:nvPicPr>
        <p:blipFill rotWithShape="1">
          <a:blip r:embed="rId2"/>
          <a:srcRect t="11407"/>
          <a:stretch/>
        </p:blipFill>
        <p:spPr>
          <a:xfrm>
            <a:off x="548640" y="1473114"/>
            <a:ext cx="11271302" cy="5207086"/>
          </a:xfrm>
          <a:prstGeom prst="rect">
            <a:avLst/>
          </a:prstGeom>
        </p:spPr>
      </p:pic>
    </p:spTree>
    <p:extLst>
      <p:ext uri="{BB962C8B-B14F-4D97-AF65-F5344CB8AC3E}">
        <p14:creationId xmlns:p14="http://schemas.microsoft.com/office/powerpoint/2010/main" val="57539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BA13-F183-4232-9499-80E5436FF75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381344-23C6-4CDF-B908-B8BD2AB5F9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AB84EA5-50FF-4B8D-8583-6377B71261AE}"/>
              </a:ext>
            </a:extLst>
          </p:cNvPr>
          <p:cNvPicPr>
            <a:picLocks noChangeAspect="1"/>
          </p:cNvPicPr>
          <p:nvPr/>
        </p:nvPicPr>
        <p:blipFill>
          <a:blip r:embed="rId2"/>
          <a:stretch>
            <a:fillRect/>
          </a:stretch>
        </p:blipFill>
        <p:spPr>
          <a:xfrm>
            <a:off x="604071" y="952154"/>
            <a:ext cx="10983858" cy="4953691"/>
          </a:xfrm>
          <a:prstGeom prst="rect">
            <a:avLst/>
          </a:prstGeom>
        </p:spPr>
      </p:pic>
    </p:spTree>
    <p:extLst>
      <p:ext uri="{BB962C8B-B14F-4D97-AF65-F5344CB8AC3E}">
        <p14:creationId xmlns:p14="http://schemas.microsoft.com/office/powerpoint/2010/main" val="269339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773FE-AE6A-4712-9C01-25ECFE90AA7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56AEA3-9F66-4838-AF1A-93DA94707CD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010DA75-C890-494C-AB06-7DB687D475CE}"/>
              </a:ext>
            </a:extLst>
          </p:cNvPr>
          <p:cNvPicPr>
            <a:picLocks noChangeAspect="1"/>
          </p:cNvPicPr>
          <p:nvPr/>
        </p:nvPicPr>
        <p:blipFill>
          <a:blip r:embed="rId2"/>
          <a:stretch>
            <a:fillRect/>
          </a:stretch>
        </p:blipFill>
        <p:spPr>
          <a:xfrm>
            <a:off x="484488" y="517201"/>
            <a:ext cx="11254796" cy="4628237"/>
          </a:xfrm>
          <a:prstGeom prst="rect">
            <a:avLst/>
          </a:prstGeom>
        </p:spPr>
      </p:pic>
      <p:sp>
        <p:nvSpPr>
          <p:cNvPr id="5" name="Title 1">
            <a:extLst>
              <a:ext uri="{FF2B5EF4-FFF2-40B4-BE49-F238E27FC236}">
                <a16:creationId xmlns:a16="http://schemas.microsoft.com/office/drawing/2014/main" id="{C1E2EF8F-8551-4E43-8061-019BC6F290FB}"/>
              </a:ext>
            </a:extLst>
          </p:cNvPr>
          <p:cNvSpPr txBox="1">
            <a:spLocks/>
          </p:cNvSpPr>
          <p:nvPr/>
        </p:nvSpPr>
        <p:spPr>
          <a:xfrm>
            <a:off x="545448" y="5349875"/>
            <a:ext cx="11013440" cy="1254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a:solidFill>
                  <a:srgbClr val="002060"/>
                </a:solidFill>
                <a:latin typeface="Times New Roman" panose="02020603050405020304" pitchFamily="18" charset="0"/>
                <a:cs typeface="Times New Roman" panose="02020603050405020304" pitchFamily="18" charset="0"/>
              </a:rPr>
              <a:t>ng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tạo</a:t>
            </a:r>
            <a:r>
              <a:rPr lang="en-US" sz="3600" b="1" dirty="0">
                <a:solidFill>
                  <a:srgbClr val="002060"/>
                </a:solidFill>
                <a:latin typeface="Times New Roman" panose="02020603050405020304" pitchFamily="18" charset="0"/>
                <a:cs typeface="Times New Roman" panose="02020603050405020304" pitchFamily="18" charset="0"/>
              </a:rPr>
              <a:t> </a:t>
            </a:r>
          </a:p>
          <a:p>
            <a:r>
              <a:rPr lang="en-US" sz="3600" b="1" dirty="0" err="1">
                <a:solidFill>
                  <a:srgbClr val="002060"/>
                </a:solidFill>
                <a:latin typeface="Times New Roman" panose="02020603050405020304" pitchFamily="18" charset="0"/>
                <a:cs typeface="Times New Roman" panose="02020603050405020304" pitchFamily="18" charset="0"/>
              </a:rPr>
              <a:t>sản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phẩm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21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247</Words>
  <Application>Microsoft Office PowerPoint</Application>
  <PresentationFormat>Widescreen</PresentationFormat>
  <Paragraphs>22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Em còn biết những vật liệu nào trong thiên nhiên được sử dụng trong thực hành, sáng tạo sản phẩm mĩ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MĨ THUẬT LỚP 3</dc:title>
  <dc:creator>21AK22.COM</dc:creator>
  <cp:lastModifiedBy>Admin</cp:lastModifiedBy>
  <cp:revision>21</cp:revision>
  <dcterms:created xsi:type="dcterms:W3CDTF">2022-09-04T02:35:10Z</dcterms:created>
  <dcterms:modified xsi:type="dcterms:W3CDTF">2024-04-30T00:58:30Z</dcterms:modified>
</cp:coreProperties>
</file>