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272" r:id="rId3"/>
    <p:sldId id="259" r:id="rId4"/>
    <p:sldId id="257" r:id="rId5"/>
    <p:sldId id="260" r:id="rId6"/>
    <p:sldId id="4410" r:id="rId7"/>
    <p:sldId id="273" r:id="rId8"/>
    <p:sldId id="274" r:id="rId9"/>
    <p:sldId id="275" r:id="rId10"/>
    <p:sldId id="276" r:id="rId11"/>
    <p:sldId id="277" r:id="rId12"/>
    <p:sldId id="278" r:id="rId13"/>
    <p:sldId id="267" r:id="rId14"/>
    <p:sldId id="279" r:id="rId15"/>
    <p:sldId id="280" r:id="rId16"/>
    <p:sldId id="281" r:id="rId17"/>
    <p:sldId id="282" r:id="rId18"/>
    <p:sldId id="283" r:id="rId19"/>
    <p:sldId id="286" r:id="rId20"/>
    <p:sldId id="287" r:id="rId21"/>
    <p:sldId id="323" r:id="rId22"/>
    <p:sldId id="284" r:id="rId23"/>
    <p:sldId id="285" r:id="rId24"/>
    <p:sldId id="324" r:id="rId25"/>
    <p:sldId id="4408" r:id="rId26"/>
    <p:sldId id="269" r:id="rId27"/>
    <p:sldId id="44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13799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0.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2.xml"/><Relationship Id="rId7"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microsoft.com/office/2007/relationships/hdphoto" Target="../media/hdphoto10.wdp"/><Relationship Id="rId5" Type="http://schemas.openxmlformats.org/officeDocument/2006/relationships/image" Target="../media/image57.pn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12.wdp"/><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en-VN"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en-VN"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954</Words>
  <Application>Microsoft Office PowerPoint</Application>
  <PresentationFormat>Widescreen</PresentationFormat>
  <Paragraphs>152</Paragraphs>
  <Slides>27</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等线</vt:lpstr>
      <vt:lpstr>Arial</vt:lpstr>
      <vt:lpstr>Calibri</vt:lpstr>
      <vt:lpstr>Calibri Light</vt:lpstr>
      <vt:lpstr>Cambria</vt:lpstr>
      <vt:lpstr>iCiel Cadena</vt:lpstr>
      <vt:lpstr>Montserrat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45</cp:revision>
  <dcterms:created xsi:type="dcterms:W3CDTF">2023-10-10T00:40:32Z</dcterms:created>
  <dcterms:modified xsi:type="dcterms:W3CDTF">2023-10-15T09:26:36Z</dcterms:modified>
  <cp:category>9Slide.vn</cp:category>
</cp:coreProperties>
</file>