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68" r:id="rId3"/>
    <p:sldId id="261" r:id="rId4"/>
    <p:sldId id="262" r:id="rId5"/>
    <p:sldId id="263" r:id="rId6"/>
    <p:sldId id="264" r:id="rId7"/>
    <p:sldId id="265" r:id="rId8"/>
    <p:sldId id="266" r:id="rId9"/>
    <p:sldId id="267" r:id="rId10"/>
    <p:sldId id="257" r:id="rId11"/>
    <p:sldId id="269" r:id="rId12"/>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3889"/>
    <a:srgbClr val="55FD4D"/>
    <a:srgbClr val="CC0000"/>
    <a:srgbClr val="CC0099"/>
    <a:srgbClr val="99FF33"/>
    <a:srgbClr val="00CCFF"/>
    <a:srgbClr val="6600CC"/>
    <a:srgbClr val="FFFF00"/>
    <a:srgbClr val="FF6600"/>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96" autoAdjust="0"/>
    <p:restoredTop sz="94660"/>
  </p:normalViewPr>
  <p:slideViewPr>
    <p:cSldViewPr snapToGrid="0">
      <p:cViewPr varScale="1">
        <p:scale>
          <a:sx n="64" d="100"/>
          <a:sy n="64" d="100"/>
        </p:scale>
        <p:origin x="350"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27743F-6B61-4438-B950-9A5CE50714DD}"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148868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943468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3533663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3768884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27743F-6B61-4438-B950-9A5CE50714DD}"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1769619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27743F-6B61-4438-B950-9A5CE50714DD}" type="datetimeFigureOut">
              <a:rPr lang="en-US" smtClean="0"/>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1190182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27743F-6B61-4438-B950-9A5CE50714DD}" type="datetimeFigureOut">
              <a:rPr lang="en-US" smtClean="0"/>
              <a:t>11/26/2023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101855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27743F-6B61-4438-B950-9A5CE50714DD}" type="datetimeFigureOut">
              <a:rPr lang="en-US" smtClean="0"/>
              <a:t>11/26/2023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170119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7743F-6B61-4438-B950-9A5CE50714DD}" type="datetimeFigureOut">
              <a:rPr lang="en-US" smtClean="0"/>
              <a:t>11/26/2023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1759912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27743F-6B61-4438-B950-9A5CE50714DD}" type="datetimeFigureOut">
              <a:rPr lang="en-US" smtClean="0"/>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891644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27743F-6B61-4438-B950-9A5CE50714DD}" type="datetimeFigureOut">
              <a:rPr lang="en-US" smtClean="0"/>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3015392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7743F-6B61-4438-B950-9A5CE50714DD}" type="datetimeFigureOut">
              <a:rPr lang="en-US" smtClean="0"/>
              <a:t>11/26/2023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FE166-4499-4927-B75D-9B0B05FEA910}" type="slidenum">
              <a:rPr lang="en-US" smtClean="0"/>
              <a:t>‹#›</a:t>
            </a:fld>
            <a:endParaRPr lang="en-US"/>
          </a:p>
        </p:txBody>
      </p:sp>
    </p:spTree>
    <p:extLst>
      <p:ext uri="{BB962C8B-B14F-4D97-AF65-F5344CB8AC3E}">
        <p14:creationId xmlns:p14="http://schemas.microsoft.com/office/powerpoint/2010/main" val="2058503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22.png"/><Relationship Id="rId3" Type="http://schemas.openxmlformats.org/officeDocument/2006/relationships/slideLayout" Target="../slideLayouts/slideLayout2.xml"/><Relationship Id="rId7" Type="http://schemas.openxmlformats.org/officeDocument/2006/relationships/image" Target="../media/image16.gif"/><Relationship Id="rId12" Type="http://schemas.openxmlformats.org/officeDocument/2006/relationships/image" Target="../media/image21.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audio" Target="../media/audio1.wav"/><Relationship Id="rId15" Type="http://schemas.openxmlformats.org/officeDocument/2006/relationships/image" Target="../media/image24.gif"/><Relationship Id="rId10" Type="http://schemas.openxmlformats.org/officeDocument/2006/relationships/image" Target="../media/image19.gif"/><Relationship Id="rId4" Type="http://schemas.openxmlformats.org/officeDocument/2006/relationships/audio" Target="../media/audio2.wav"/><Relationship Id="rId9" Type="http://schemas.openxmlformats.org/officeDocument/2006/relationships/image" Target="../media/image18.gif"/><Relationship Id="rId1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26KZcGbR3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WEiayw6jVN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V="1">
            <a:off x="833436" y="252653"/>
            <a:ext cx="1558931" cy="199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829320" y="313785"/>
            <a:ext cx="1564876" cy="187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3936395" y="1012621"/>
            <a:ext cx="44837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961410">
            <a:off x="9835848" y="741600"/>
            <a:ext cx="1104296" cy="144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
          <p:cNvSpPr txBox="1">
            <a:spLocks noChangeArrowheads="1"/>
          </p:cNvSpPr>
          <p:nvPr/>
        </p:nvSpPr>
        <p:spPr bwMode="auto">
          <a:xfrm>
            <a:off x="2332028" y="575661"/>
            <a:ext cx="7527945" cy="5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767" tIns="53883" rIns="107767" bIns="53883">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625" b="1" dirty="0">
                <a:solidFill>
                  <a:srgbClr val="002060"/>
                </a:solidFill>
                <a:latin typeface="Times New Roman" pitchFamily="18" charset="0"/>
              </a:rPr>
              <a:t>TRƯỜNG TIỂU HỌC HIỆP HOÀ</a:t>
            </a:r>
          </a:p>
        </p:txBody>
      </p:sp>
      <p:sp>
        <p:nvSpPr>
          <p:cNvPr id="15" name="Text Box 14"/>
          <p:cNvSpPr txBox="1">
            <a:spLocks noChangeArrowheads="1"/>
          </p:cNvSpPr>
          <p:nvPr/>
        </p:nvSpPr>
        <p:spPr bwMode="auto">
          <a:xfrm>
            <a:off x="3254125" y="4492899"/>
            <a:ext cx="5200649" cy="66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767" tIns="53883" rIns="107767" bIns="5388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450"/>
              </a:spcBef>
              <a:defRPr/>
            </a:pPr>
            <a:r>
              <a:rPr lang="en-US" sz="3600" b="1" i="1" dirty="0" err="1">
                <a:solidFill>
                  <a:srgbClr val="0000FF"/>
                </a:solidFill>
                <a:latin typeface="Times New Roman" pitchFamily="18" charset="0"/>
                <a:cs typeface="Times New Roman" pitchFamily="18" charset="0"/>
              </a:rPr>
              <a:t>Giáo</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viên:Phạm</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Thị</a:t>
            </a:r>
            <a:r>
              <a:rPr lang="en-US" sz="3600" b="1" i="1" dirty="0">
                <a:solidFill>
                  <a:srgbClr val="0000FF"/>
                </a:solidFill>
                <a:latin typeface="Times New Roman" pitchFamily="18" charset="0"/>
                <a:cs typeface="Times New Roman" pitchFamily="18" charset="0"/>
              </a:rPr>
              <a:t> </a:t>
            </a:r>
            <a:r>
              <a:rPr lang="en-US" sz="3600" b="1" i="1" dirty="0" err="1">
                <a:solidFill>
                  <a:srgbClr val="0000FF"/>
                </a:solidFill>
                <a:latin typeface="Times New Roman" pitchFamily="18" charset="0"/>
                <a:cs typeface="Times New Roman" pitchFamily="18" charset="0"/>
              </a:rPr>
              <a:t>Giỏi</a:t>
            </a:r>
            <a:endParaRPr lang="en-US" sz="3600" b="1" i="1" dirty="0">
              <a:solidFill>
                <a:srgbClr val="0000FF"/>
              </a:solidFill>
              <a:latin typeface="Times New Roman" pitchFamily="18" charset="0"/>
              <a:cs typeface="Times New Roman" pitchFamily="18" charset="0"/>
            </a:endParaRPr>
          </a:p>
        </p:txBody>
      </p:sp>
      <p:sp>
        <p:nvSpPr>
          <p:cNvPr id="16" name="Text Box 14"/>
          <p:cNvSpPr txBox="1">
            <a:spLocks noChangeArrowheads="1"/>
          </p:cNvSpPr>
          <p:nvPr/>
        </p:nvSpPr>
        <p:spPr bwMode="auto">
          <a:xfrm>
            <a:off x="0" y="1238981"/>
            <a:ext cx="12191999" cy="462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767" tIns="53883" rIns="107767" bIns="5388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35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a:t>
            </a:r>
          </a:p>
          <a:p>
            <a:pPr algn="ctr"/>
            <a:r>
              <a:rPr lang="en-US" sz="5400" b="1" dirty="0" err="1">
                <a:solidFill>
                  <a:srgbClr val="FF0000"/>
                </a:solidFill>
                <a:latin typeface="Times New Roman" panose="02020603050405020304" pitchFamily="18" charset="0"/>
                <a:cs typeface="Times New Roman" panose="02020603050405020304" pitchFamily="18" charset="0"/>
              </a:rPr>
              <a:t>Môn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Viết</a:t>
            </a:r>
            <a:r>
              <a:rPr lang="en-US" sz="5400" b="1" dirty="0">
                <a:solidFill>
                  <a:srgbClr val="FF0000"/>
                </a:solidFill>
                <a:latin typeface="Times New Roman" panose="02020603050405020304" pitchFamily="18" charset="0"/>
                <a:cs typeface="Times New Roman" panose="02020603050405020304" pitchFamily="18" charset="0"/>
              </a:rPr>
              <a:t> - </a:t>
            </a:r>
            <a:r>
              <a:rPr lang="en-US" sz="5400" b="1" dirty="0" err="1">
                <a:solidFill>
                  <a:srgbClr val="FF0000"/>
                </a:solidFill>
                <a:latin typeface="Times New Roman" panose="02020603050405020304" pitchFamily="18" charset="0"/>
                <a:cs typeface="Times New Roman" panose="02020603050405020304" pitchFamily="18" charset="0"/>
              </a:rPr>
              <a:t>Lớp</a:t>
            </a:r>
            <a:r>
              <a:rPr lang="en-US" sz="5400" b="1" dirty="0">
                <a:solidFill>
                  <a:srgbClr val="FF0000"/>
                </a:solidFill>
                <a:latin typeface="Times New Roman" panose="02020603050405020304" pitchFamily="18" charset="0"/>
                <a:cs typeface="Times New Roman" panose="02020603050405020304" pitchFamily="18" charset="0"/>
              </a:rPr>
              <a:t> 4</a:t>
            </a:r>
            <a:endParaRPr lang="en-US" sz="5400" dirty="0">
              <a:solidFill>
                <a:srgbClr val="FF0000"/>
              </a:solidFill>
              <a:latin typeface="Times New Roman" panose="02020603050405020304" pitchFamily="18" charset="0"/>
              <a:cs typeface="Times New Roman" panose="02020603050405020304" pitchFamily="18" charset="0"/>
            </a:endParaRPr>
          </a:p>
          <a:p>
            <a:pPr algn="ctr"/>
            <a:r>
              <a:rPr lang="en-US" sz="5400" b="1" dirty="0" err="1">
                <a:solidFill>
                  <a:srgbClr val="FF0000"/>
                </a:solidFill>
                <a:latin typeface="Times New Roman" panose="02020603050405020304" pitchFamily="18" charset="0"/>
                <a:cs typeface="Times New Roman" panose="02020603050405020304" pitchFamily="18" charset="0"/>
              </a:rPr>
              <a:t>Bài</a:t>
            </a:r>
            <a:r>
              <a:rPr lang="en-US" sz="5400" b="1" dirty="0">
                <a:solidFill>
                  <a:srgbClr val="FF0000"/>
                </a:solidFill>
                <a:latin typeface="Times New Roman" panose="02020603050405020304" pitchFamily="18" charset="0"/>
                <a:cs typeface="Times New Roman" panose="02020603050405020304" pitchFamily="18" charset="0"/>
              </a:rPr>
              <a:t> 1: </a:t>
            </a:r>
            <a:r>
              <a:rPr lang="en-US" sz="5400" b="1" dirty="0" err="1">
                <a:solidFill>
                  <a:srgbClr val="FF0000"/>
                </a:solidFill>
                <a:latin typeface="Times New Roman" panose="02020603050405020304" pitchFamily="18" charset="0"/>
                <a:cs typeface="Times New Roman" panose="02020603050405020304" pitchFamily="18" charset="0"/>
              </a:rPr>
              <a:t>Tìm</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hiểu</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đoạn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văn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và</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câu</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chủ</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đề</a:t>
            </a:r>
            <a:endParaRPr lang="en-US" sz="5400" dirty="0">
              <a:solidFill>
                <a:srgbClr val="FF0000"/>
              </a:solidFill>
              <a:latin typeface="Times New Roman" panose="02020603050405020304" pitchFamily="18" charset="0"/>
              <a:cs typeface="Times New Roman" panose="02020603050405020304" pitchFamily="18" charset="0"/>
            </a:endParaRPr>
          </a:p>
          <a:p>
            <a:pPr algn="ctr" eaLnBrk="1" hangingPunct="1">
              <a:spcBef>
                <a:spcPts val="1350"/>
              </a:spcBef>
              <a:defRPr/>
            </a:pP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350"/>
              </a:spcBef>
              <a:defRPr/>
            </a:pP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8" name="Picture 4" descr="Sách Giáo Khoa Tiếng Việt lớp 1 tập 2 - Kết nối Tri thức với cuộc sống (Kèm  bao sách) | Shopee Việt Nam">
            <a:extLst>
              <a:ext uri="{FF2B5EF4-FFF2-40B4-BE49-F238E27FC236}">
                <a16:creationId xmlns:a16="http://schemas.microsoft.com/office/drawing/2014/main" id="{1A6791F7-F248-659F-8CB3-C5AD337169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419" t="44803" r="22145" b="8309"/>
          <a:stretch/>
        </p:blipFill>
        <p:spPr bwMode="auto">
          <a:xfrm>
            <a:off x="200890" y="4014339"/>
            <a:ext cx="2824021" cy="2678513"/>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909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57" name="Picture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7609" y="4414072"/>
            <a:ext cx="1188758" cy="1188758"/>
          </a:xfrm>
          <a:prstGeom prst="rect">
            <a:avLst/>
          </a:prstGeom>
        </p:spPr>
      </p:pic>
      <p:sp>
        <p:nvSpPr>
          <p:cNvPr id="51" name="Rectangle 50"/>
          <p:cNvSpPr/>
          <p:nvPr/>
        </p:nvSpPr>
        <p:spPr>
          <a:xfrm>
            <a:off x="1467738" y="616011"/>
            <a:ext cx="2778133" cy="1754326"/>
          </a:xfrm>
          <a:prstGeom prst="rect">
            <a:avLst/>
          </a:prstGeom>
          <a:noFill/>
        </p:spPr>
        <p:txBody>
          <a:bodyPr wrap="none" lIns="91440" tIns="45720" rIns="91440" bIns="45720">
            <a:spAutoFit/>
          </a:bodyPr>
          <a:lstStyle/>
          <a:p>
            <a:pPr algn="ctr"/>
            <a:r>
              <a:rPr lang="en-US" sz="5400" b="1" dirty="0">
                <a:solidFill>
                  <a:srgbClr val="FF0000"/>
                </a:solidFill>
              </a:rPr>
              <a:t>HÁI HOA</a:t>
            </a:r>
          </a:p>
          <a:p>
            <a:pPr algn="ctr"/>
            <a:r>
              <a:rPr lang="en-US" sz="5400" b="1" dirty="0">
                <a:solidFill>
                  <a:srgbClr val="FF0000"/>
                </a:solidFill>
              </a:rPr>
              <a:t>TẶNG CÔ</a:t>
            </a:r>
          </a:p>
        </p:txBody>
      </p:sp>
      <p:pic>
        <p:nvPicPr>
          <p:cNvPr id="52" name="Picture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69159" y="1493174"/>
            <a:ext cx="495300" cy="438150"/>
          </a:xfrm>
          <a:prstGeom prst="rect">
            <a:avLst/>
          </a:prstGeom>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1875" y="1927540"/>
            <a:ext cx="495300" cy="438150"/>
          </a:xfrm>
          <a:prstGeom prst="rect">
            <a:avLst/>
          </a:prstGeom>
        </p:spPr>
      </p:pic>
      <p:pic>
        <p:nvPicPr>
          <p:cNvPr id="54" name="Picture 5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1875" y="733837"/>
            <a:ext cx="495300" cy="438150"/>
          </a:xfrm>
          <a:prstGeom prst="rect">
            <a:avLst/>
          </a:prstGeom>
        </p:spPr>
      </p:pic>
      <p:pic>
        <p:nvPicPr>
          <p:cNvPr id="56" name="Picture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423" y="2024241"/>
            <a:ext cx="682398" cy="663291"/>
          </a:xfrm>
          <a:prstGeom prst="rect">
            <a:avLst/>
          </a:prstGeom>
        </p:spPr>
      </p:pic>
      <p:sp>
        <p:nvSpPr>
          <p:cNvPr id="30" name="Câu hỏi 1"/>
          <p:cNvSpPr/>
          <p:nvPr/>
        </p:nvSpPr>
        <p:spPr>
          <a:xfrm>
            <a:off x="385424" y="2474478"/>
            <a:ext cx="5106707" cy="1910548"/>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a:p>
            <a:pPr algn="ctr"/>
            <a:r>
              <a:rPr lang="en-US" sz="2000" dirty="0" err="1">
                <a:solidFill>
                  <a:schemeClr val="tx1"/>
                </a:solidFill>
                <a:latin typeface="Times New Roman" panose="02020603050405020304" pitchFamily="18" charset="0"/>
                <a:cs typeface="Times New Roman" panose="02020603050405020304" pitchFamily="18" charset="0"/>
              </a:rPr>
              <a:t>Câu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hỏi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số</a:t>
            </a:r>
            <a:r>
              <a:rPr lang="en-US" sz="2000" dirty="0">
                <a:solidFill>
                  <a:schemeClr val="tx1"/>
                </a:solidFill>
                <a:latin typeface="Times New Roman" panose="02020603050405020304" pitchFamily="18" charset="0"/>
                <a:cs typeface="Times New Roman" panose="02020603050405020304" pitchFamily="18" charset="0"/>
              </a:rPr>
              <a:t> 1</a:t>
            </a:r>
          </a:p>
          <a:p>
            <a:r>
              <a:rPr lang="en-US" sz="2000" dirty="0">
                <a:solidFill>
                  <a:schemeClr val="tx1"/>
                </a:solidFill>
                <a:latin typeface="Times New Roman" panose="02020603050405020304" pitchFamily="18" charset="0"/>
                <a:cs typeface="Times New Roman" panose="02020603050405020304" pitchFamily="18" charset="0"/>
              </a:rPr>
              <a:t>1: </a:t>
            </a:r>
            <a:r>
              <a:rPr lang="en-US" sz="2000" dirty="0" err="1">
                <a:solidFill>
                  <a:schemeClr val="tx1"/>
                </a:solidFill>
                <a:latin typeface="Times New Roman" panose="02020603050405020304" pitchFamily="18" charset="0"/>
                <a:cs typeface="Times New Roman" panose="02020603050405020304" pitchFamily="18" charset="0"/>
              </a:rPr>
              <a:t>Câu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chủ</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trong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đoạn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thể</a:t>
            </a:r>
            <a:r>
              <a:rPr lang="en-US" sz="2000" dirty="0">
                <a:solidFill>
                  <a:schemeClr val="tx1"/>
                </a:solidFill>
                <a:latin typeface="Times New Roman" panose="02020603050405020304" pitchFamily="18" charset="0"/>
                <a:cs typeface="Times New Roman" panose="02020603050405020304" pitchFamily="18" charset="0"/>
              </a:rPr>
              <a:t>:</a:t>
            </a:r>
          </a:p>
          <a:p>
            <a:pPr lvl="0"/>
            <a:r>
              <a:rPr lang="en-US" sz="2000" dirty="0">
                <a:solidFill>
                  <a:schemeClr val="tx1"/>
                </a:solidFill>
                <a:latin typeface="Times New Roman" panose="02020603050405020304" pitchFamily="18" charset="0"/>
                <a:cs typeface="Times New Roman" panose="02020603050405020304" pitchFamily="18" charset="0"/>
              </a:rPr>
              <a:t>A. Ở </a:t>
            </a:r>
            <a:r>
              <a:rPr lang="en-US" sz="2000" dirty="0" err="1">
                <a:solidFill>
                  <a:schemeClr val="tx1"/>
                </a:solidFill>
                <a:latin typeface="Times New Roman" panose="02020603050405020304" pitchFamily="18" charset="0"/>
                <a:cs typeface="Times New Roman" panose="02020603050405020304" pitchFamily="18" charset="0"/>
              </a:rPr>
              <a:t>đầu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câu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văn</a:t>
            </a:r>
            <a:endParaRPr lang="en-US" sz="2000" dirty="0">
              <a:solidFill>
                <a:schemeClr val="tx1"/>
              </a:solidFill>
              <a:latin typeface="Times New Roman" panose="02020603050405020304" pitchFamily="18" charset="0"/>
              <a:cs typeface="Times New Roman" panose="02020603050405020304" pitchFamily="18" charset="0"/>
            </a:endParaRPr>
          </a:p>
          <a:p>
            <a:pPr lvl="0"/>
            <a:r>
              <a:rPr lang="en-US" sz="2000" dirty="0">
                <a:solidFill>
                  <a:schemeClr val="tx1"/>
                </a:solidFill>
                <a:latin typeface="Times New Roman" panose="02020603050405020304" pitchFamily="18" charset="0"/>
                <a:cs typeface="Times New Roman" panose="02020603050405020304" pitchFamily="18" charset="0"/>
              </a:rPr>
              <a:t>B. Ở </a:t>
            </a:r>
            <a:r>
              <a:rPr lang="en-US" sz="2000" dirty="0" err="1">
                <a:solidFill>
                  <a:schemeClr val="tx1"/>
                </a:solidFill>
                <a:latin typeface="Times New Roman" panose="02020603050405020304" pitchFamily="18" charset="0"/>
                <a:cs typeface="Times New Roman" panose="02020603050405020304" pitchFamily="18" charset="0"/>
              </a:rPr>
              <a:t>giữa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đoạn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văn</a:t>
            </a:r>
            <a:endParaRPr lang="en-US" sz="2000" dirty="0">
              <a:solidFill>
                <a:schemeClr val="tx1"/>
              </a:solidFill>
              <a:latin typeface="Times New Roman" panose="02020603050405020304" pitchFamily="18" charset="0"/>
              <a:cs typeface="Times New Roman" panose="02020603050405020304" pitchFamily="18" charset="0"/>
            </a:endParaRPr>
          </a:p>
          <a:p>
            <a:pPr lvl="0"/>
            <a:r>
              <a:rPr lang="en-US" sz="2000" dirty="0">
                <a:solidFill>
                  <a:schemeClr val="tx1"/>
                </a:solidFill>
                <a:latin typeface="Times New Roman" panose="02020603050405020304" pitchFamily="18" charset="0"/>
                <a:cs typeface="Times New Roman" panose="02020603050405020304" pitchFamily="18" charset="0"/>
              </a:rPr>
              <a:t>C. Ở </a:t>
            </a:r>
            <a:r>
              <a:rPr lang="en-US" sz="2000" dirty="0" err="1">
                <a:solidFill>
                  <a:schemeClr val="tx1"/>
                </a:solidFill>
                <a:latin typeface="Times New Roman" panose="02020603050405020304" pitchFamily="18" charset="0"/>
                <a:cs typeface="Times New Roman" panose="02020603050405020304" pitchFamily="18" charset="0"/>
              </a:rPr>
              <a:t>đầu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hoặc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cuối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đoạn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văn</a:t>
            </a:r>
            <a:endParaRPr lang="en-US" sz="2000" dirty="0">
              <a:solidFill>
                <a:schemeClr val="tx1"/>
              </a:solidFill>
              <a:latin typeface="Times New Roman" panose="02020603050405020304" pitchFamily="18" charset="0"/>
              <a:cs typeface="Times New Roman" panose="02020603050405020304" pitchFamily="18" charset="0"/>
            </a:endParaRPr>
          </a:p>
          <a:p>
            <a:pPr algn="ctr"/>
            <a:endParaRPr lang="en-US" sz="2000" dirty="0">
              <a:solidFill>
                <a:schemeClr val="tx1"/>
              </a:solidFill>
              <a:latin typeface="Times New Roman" panose="02020603050405020304" pitchFamily="18" charset="0"/>
              <a:cs typeface="Times New Roman" panose="02020603050405020304" pitchFamily="18" charset="0"/>
            </a:endParaRPr>
          </a:p>
          <a:p>
            <a:pPr algn="ct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33" name="Câu hỏi 2"/>
          <p:cNvSpPr/>
          <p:nvPr/>
        </p:nvSpPr>
        <p:spPr>
          <a:xfrm>
            <a:off x="385424" y="2524161"/>
            <a:ext cx="5106707" cy="2280459"/>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Times New Roman" panose="02020603050405020304" pitchFamily="18" charset="0"/>
              <a:cs typeface="Times New Roman" panose="02020603050405020304" pitchFamily="18" charset="0"/>
            </a:endParaRPr>
          </a:p>
          <a:p>
            <a:pPr algn="ctr"/>
            <a:r>
              <a:rPr lang="en-US" sz="2400" dirty="0" err="1">
                <a:solidFill>
                  <a:schemeClr val="tx1"/>
                </a:solidFill>
                <a:latin typeface="Times New Roman" panose="02020603050405020304" pitchFamily="18" charset="0"/>
                <a:cs typeface="Times New Roman" panose="02020603050405020304" pitchFamily="18" charset="0"/>
              </a:rPr>
              <a:t>Câu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hỏi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số</a:t>
            </a:r>
            <a:r>
              <a:rPr lang="en-US" sz="2400" dirty="0">
                <a:solidFill>
                  <a:schemeClr val="tx1"/>
                </a:solidFill>
                <a:latin typeface="Times New Roman" panose="02020603050405020304" pitchFamily="18" charset="0"/>
                <a:cs typeface="Times New Roman" panose="02020603050405020304" pitchFamily="18" charset="0"/>
              </a:rPr>
              <a:t> 2</a:t>
            </a:r>
          </a:p>
          <a:p>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mỗi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đoạn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văn</a:t>
            </a:r>
            <a:r>
              <a:rPr lang="en-US" sz="2400" dirty="0">
                <a:solidFill>
                  <a:schemeClr val="tx1"/>
                </a:solidFill>
                <a:latin typeface="Times New Roman" panose="02020603050405020304" pitchFamily="18" charset="0"/>
                <a:cs typeface="Times New Roman" panose="02020603050405020304" pitchFamily="18" charset="0"/>
              </a:rPr>
              <a:t>:</a:t>
            </a:r>
          </a:p>
          <a:p>
            <a:pPr lvl="0"/>
            <a:r>
              <a:rPr lang="en-US" sz="2400" dirty="0">
                <a:solidFill>
                  <a:schemeClr val="tx1"/>
                </a:solidFill>
                <a:latin typeface="Times New Roman" panose="02020603050405020304" pitchFamily="18" charset="0"/>
                <a:cs typeface="Times New Roman" panose="02020603050405020304" pitchFamily="18" charset="0"/>
              </a:rPr>
              <a:t>A.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văn</a:t>
            </a:r>
            <a:endParaRPr lang="en-US" sz="2400" dirty="0">
              <a:solidFill>
                <a:schemeClr val="tx1"/>
              </a:solidFill>
              <a:latin typeface="Times New Roman" panose="02020603050405020304" pitchFamily="18" charset="0"/>
              <a:cs typeface="Times New Roman" panose="02020603050405020304" pitchFamily="18" charset="0"/>
            </a:endParaRPr>
          </a:p>
          <a:p>
            <a:pPr lvl="0"/>
            <a:r>
              <a:rPr lang="en-US" sz="2400" dirty="0">
                <a:solidFill>
                  <a:schemeClr val="tx1"/>
                </a:solidFill>
                <a:latin typeface="Times New Roman" panose="02020603050405020304" pitchFamily="18" charset="0"/>
                <a:cs typeface="Times New Roman" panose="02020603050405020304" pitchFamily="18" charset="0"/>
              </a:rPr>
              <a:t>B.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2 </a:t>
            </a:r>
            <a:r>
              <a:rPr lang="en-US" sz="2400" dirty="0" err="1">
                <a:solidFill>
                  <a:schemeClr val="tx1"/>
                </a:solidFill>
                <a:latin typeface="Times New Roman" panose="02020603050405020304" pitchFamily="18" charset="0"/>
                <a:cs typeface="Times New Roman" panose="02020603050405020304" pitchFamily="18" charset="0"/>
              </a:rPr>
              <a:t>câu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chủ</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đề</a:t>
            </a:r>
            <a:endParaRPr lang="en-US" sz="2400" dirty="0">
              <a:solidFill>
                <a:schemeClr val="tx1"/>
              </a:solidFill>
              <a:latin typeface="Times New Roman" panose="02020603050405020304" pitchFamily="18" charset="0"/>
              <a:cs typeface="Times New Roman" panose="02020603050405020304" pitchFamily="18" charset="0"/>
            </a:endParaRPr>
          </a:p>
          <a:p>
            <a:pPr lvl="0"/>
            <a:r>
              <a:rPr lang="en-US" sz="2400" dirty="0">
                <a:solidFill>
                  <a:schemeClr val="tx1"/>
                </a:solidFill>
                <a:latin typeface="Times New Roman" panose="02020603050405020304" pitchFamily="18" charset="0"/>
                <a:cs typeface="Times New Roman" panose="02020603050405020304" pitchFamily="18" charset="0"/>
              </a:rPr>
              <a:t>C.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1 </a:t>
            </a:r>
            <a:r>
              <a:rPr lang="en-US" sz="2400" dirty="0" err="1">
                <a:solidFill>
                  <a:schemeClr val="tx1"/>
                </a:solidFill>
                <a:latin typeface="Times New Roman" panose="02020603050405020304" pitchFamily="18" charset="0"/>
                <a:cs typeface="Times New Roman" panose="02020603050405020304" pitchFamily="18" charset="0"/>
              </a:rPr>
              <a:t>câu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chủ</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mang</a:t>
            </a:r>
            <a:r>
              <a:rPr lang="en-US" sz="2400" dirty="0">
                <a:solidFill>
                  <a:schemeClr val="tx1"/>
                </a:solidFill>
                <a:latin typeface="Times New Roman" panose="02020603050405020304" pitchFamily="18" charset="0"/>
                <a:cs typeface="Times New Roman" panose="02020603050405020304" pitchFamily="18" charset="0"/>
              </a:rPr>
              <a:t> </a:t>
            </a:r>
            <a:r>
              <a:rPr lang="ar-SA" sz="2400" dirty="0">
                <a:solidFill>
                  <a:schemeClr val="tx1"/>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y </a:t>
            </a:r>
            <a:r>
              <a:rPr lang="en-US" sz="2400" dirty="0" err="1">
                <a:solidFill>
                  <a:schemeClr val="tx1"/>
                </a:solidFill>
                <a:latin typeface="Times New Roman" panose="02020603050405020304" pitchFamily="18" charset="0"/>
                <a:cs typeface="Times New Roman" panose="02020603050405020304" pitchFamily="18" charset="0"/>
              </a:rPr>
              <a:t>chính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đoạn</a:t>
            </a:r>
            <a:r>
              <a:rPr lang="en-US" sz="2400" dirty="0">
                <a:solidFill>
                  <a:schemeClr val="tx1"/>
                </a:solidFill>
                <a:latin typeface="Times New Roman" panose="02020603050405020304" pitchFamily="18" charset="0"/>
                <a:cs typeface="Times New Roman" panose="02020603050405020304" pitchFamily="18" charset="0"/>
              </a:rPr>
              <a:t>.</a:t>
            </a:r>
          </a:p>
          <a:p>
            <a:pPr algn="ct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5" name="Câu hỏi 3"/>
          <p:cNvSpPr/>
          <p:nvPr/>
        </p:nvSpPr>
        <p:spPr>
          <a:xfrm>
            <a:off x="350850" y="2398106"/>
            <a:ext cx="5106707" cy="2442692"/>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Times New Roman" panose="02020603050405020304" pitchFamily="18" charset="0"/>
              <a:cs typeface="Times New Roman" panose="02020603050405020304" pitchFamily="18" charset="0"/>
            </a:endParaRPr>
          </a:p>
          <a:p>
            <a:pPr algn="ctr"/>
            <a:r>
              <a:rPr lang="en-US" sz="2000" dirty="0" err="1">
                <a:solidFill>
                  <a:schemeClr val="tx1"/>
                </a:solidFill>
                <a:latin typeface="Times New Roman" panose="02020603050405020304" pitchFamily="18" charset="0"/>
                <a:cs typeface="Times New Roman" panose="02020603050405020304" pitchFamily="18" charset="0"/>
              </a:rPr>
              <a:t>Câu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hỏi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số</a:t>
            </a:r>
            <a:r>
              <a:rPr lang="en-US" sz="2000" dirty="0">
                <a:solidFill>
                  <a:schemeClr val="tx1"/>
                </a:solidFill>
                <a:latin typeface="Times New Roman" panose="02020603050405020304" pitchFamily="18" charset="0"/>
                <a:cs typeface="Times New Roman" panose="02020603050405020304" pitchFamily="18" charset="0"/>
              </a:rPr>
              <a:t> 3</a:t>
            </a:r>
          </a:p>
          <a:p>
            <a:r>
              <a:rPr lang="en-US" sz="2000" dirty="0" err="1">
                <a:solidFill>
                  <a:schemeClr val="tx1"/>
                </a:solidFill>
                <a:latin typeface="Times New Roman" panose="02020603050405020304" pitchFamily="18" charset="0"/>
                <a:cs typeface="Times New Roman" panose="02020603050405020304" pitchFamily="18" charset="0"/>
              </a:rPr>
              <a:t>Dấu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hiệu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nhận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đoạn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văn</a:t>
            </a:r>
            <a:r>
              <a:rPr lang="en-US" sz="2000" dirty="0">
                <a:solidFill>
                  <a:schemeClr val="tx1"/>
                </a:solidFill>
                <a:latin typeface="Times New Roman" panose="02020603050405020304" pitchFamily="18" charset="0"/>
                <a:cs typeface="Times New Roman" panose="02020603050405020304" pitchFamily="18" charset="0"/>
              </a:rPr>
              <a:t>:</a:t>
            </a:r>
          </a:p>
          <a:p>
            <a:pPr lvl="0"/>
            <a:r>
              <a:rPr lang="en-US" sz="2000" dirty="0">
                <a:solidFill>
                  <a:schemeClr val="tx1"/>
                </a:solidFill>
                <a:latin typeface="Times New Roman" panose="02020603050405020304" pitchFamily="18" charset="0"/>
                <a:cs typeface="Times New Roman" panose="02020603050405020304" pitchFamily="18" charset="0"/>
              </a:rPr>
              <a:t>A. </a:t>
            </a:r>
            <a:r>
              <a:rPr lang="en-US" sz="2000" dirty="0" err="1">
                <a:solidFill>
                  <a:schemeClr val="tx1"/>
                </a:solidFill>
                <a:latin typeface="Times New Roman" panose="02020603050405020304" pitchFamily="18" charset="0"/>
                <a:cs typeface="Times New Roman" panose="02020603050405020304" pitchFamily="18" charset="0"/>
              </a:rPr>
              <a:t>Lùi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đầu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dòng</a:t>
            </a:r>
            <a:endParaRPr lang="en-US" sz="2000" dirty="0">
              <a:solidFill>
                <a:schemeClr val="tx1"/>
              </a:solidFill>
              <a:latin typeface="Times New Roman" panose="02020603050405020304" pitchFamily="18" charset="0"/>
              <a:cs typeface="Times New Roman" panose="02020603050405020304" pitchFamily="18" charset="0"/>
            </a:endParaRPr>
          </a:p>
          <a:p>
            <a:pPr lvl="0"/>
            <a:r>
              <a:rPr lang="en-US" sz="2000" dirty="0">
                <a:solidFill>
                  <a:schemeClr val="tx1"/>
                </a:solidFill>
                <a:latin typeface="Times New Roman" panose="02020603050405020304" pitchFamily="18" charset="0"/>
                <a:cs typeface="Times New Roman" panose="02020603050405020304" pitchFamily="18" charset="0"/>
              </a:rPr>
              <a:t>B. </a:t>
            </a:r>
            <a:r>
              <a:rPr lang="en-US" sz="2000" dirty="0" err="1">
                <a:solidFill>
                  <a:schemeClr val="tx1"/>
                </a:solidFill>
                <a:latin typeface="Times New Roman" panose="02020603050405020304" pitchFamily="18" charset="0"/>
                <a:cs typeface="Times New Roman" panose="02020603050405020304" pitchFamily="18" charset="0"/>
              </a:rPr>
              <a:t>Lùi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đầu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dòng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chữ</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đầu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dòng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hoa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câu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viết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liền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nhau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xuống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dòng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cuối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đoạn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dấu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câu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thúc</a:t>
            </a:r>
            <a:r>
              <a:rPr lang="en-US" sz="2000" dirty="0">
                <a:solidFill>
                  <a:schemeClr val="tx1"/>
                </a:solidFill>
                <a:latin typeface="Times New Roman" panose="02020603050405020304" pitchFamily="18" charset="0"/>
                <a:cs typeface="Times New Roman" panose="02020603050405020304" pitchFamily="18" charset="0"/>
              </a:rPr>
              <a:t>.</a:t>
            </a:r>
          </a:p>
          <a:p>
            <a:pPr lvl="0"/>
            <a:r>
              <a:rPr lang="en-US" sz="2000" dirty="0">
                <a:solidFill>
                  <a:schemeClr val="tx1"/>
                </a:solidFill>
                <a:latin typeface="Times New Roman" panose="02020603050405020304" pitchFamily="18" charset="0"/>
                <a:cs typeface="Times New Roman" panose="02020603050405020304" pitchFamily="18" charset="0"/>
              </a:rPr>
              <a:t>C. </a:t>
            </a:r>
            <a:r>
              <a:rPr lang="en-US" sz="2000" dirty="0" err="1">
                <a:solidFill>
                  <a:schemeClr val="tx1"/>
                </a:solidFill>
                <a:latin typeface="Times New Roman" panose="02020603050405020304" pitchFamily="18" charset="0"/>
                <a:cs typeface="Times New Roman" panose="02020603050405020304" pitchFamily="18" charset="0"/>
              </a:rPr>
              <a:t>Dấu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chấm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câu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xuống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dòng</a:t>
            </a:r>
            <a:r>
              <a:rPr lang="en-US" sz="2000" dirty="0">
                <a:solidFill>
                  <a:schemeClr val="tx1"/>
                </a:solidFill>
                <a:latin typeface="Times New Roman" panose="02020603050405020304" pitchFamily="18" charset="0"/>
                <a:cs typeface="Times New Roman" panose="02020603050405020304" pitchFamily="18" charset="0"/>
              </a:rPr>
              <a:t>.</a:t>
            </a:r>
          </a:p>
          <a:p>
            <a:pPr algn="ctr"/>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55" name="Picture 5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40632" y="5387695"/>
            <a:ext cx="883602" cy="1234444"/>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02689" y="2310458"/>
            <a:ext cx="865484" cy="865484"/>
          </a:xfrm>
          <a:prstGeom prst="rect">
            <a:avLst/>
          </a:prstGeom>
        </p:spPr>
      </p:pic>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093" y="1883226"/>
            <a:ext cx="859974" cy="859974"/>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14928" y="1490403"/>
            <a:ext cx="865484" cy="865484"/>
          </a:xfrm>
          <a:prstGeom prst="rect">
            <a:avLst/>
          </a:prstGeom>
        </p:spPr>
      </p:pic>
      <p:pic>
        <p:nvPicPr>
          <p:cNvPr id="2" name="Yankee Dood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2439650" y="983174"/>
            <a:ext cx="609600" cy="609600"/>
          </a:xfrm>
          <a:prstGeom prst="rect">
            <a:avLst/>
          </a:prstGeom>
        </p:spPr>
      </p:pic>
      <p:pic>
        <p:nvPicPr>
          <p:cNvPr id="31" name="Picture 3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57127" y="806480"/>
            <a:ext cx="682398" cy="638724"/>
          </a:xfrm>
          <a:prstGeom prst="rect">
            <a:avLst/>
          </a:prstGeom>
        </p:spPr>
      </p:pic>
      <p:sp>
        <p:nvSpPr>
          <p:cNvPr id="32" name="Đáp án 1">
            <a:extLst>
              <a:ext uri="{FF2B5EF4-FFF2-40B4-BE49-F238E27FC236}">
                <a16:creationId xmlns:a16="http://schemas.microsoft.com/office/drawing/2014/main" id="{D6C7CC64-456F-410B-82D2-2D13660C5DB5}"/>
              </a:ext>
            </a:extLst>
          </p:cNvPr>
          <p:cNvSpPr/>
          <p:nvPr/>
        </p:nvSpPr>
        <p:spPr>
          <a:xfrm>
            <a:off x="385424" y="4839698"/>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rPr>
              <a:t>Đáp</a:t>
            </a:r>
            <a:r>
              <a:rPr lang="en-US" sz="2400" dirty="0">
                <a:solidFill>
                  <a:schemeClr val="bg1"/>
                </a:solidFill>
              </a:rPr>
              <a:t> </a:t>
            </a:r>
            <a:r>
              <a:rPr lang="en-US" sz="2400" dirty="0" err="1">
                <a:solidFill>
                  <a:schemeClr val="bg1"/>
                </a:solidFill>
              </a:rPr>
              <a:t>án</a:t>
            </a:r>
            <a:r>
              <a:rPr lang="en-US" sz="2400" dirty="0">
                <a:solidFill>
                  <a:schemeClr val="bg1"/>
                </a:solidFill>
              </a:rPr>
              <a:t> C</a:t>
            </a:r>
          </a:p>
        </p:txBody>
      </p:sp>
      <p:sp>
        <p:nvSpPr>
          <p:cNvPr id="58" name="Đáp án 2">
            <a:extLst>
              <a:ext uri="{FF2B5EF4-FFF2-40B4-BE49-F238E27FC236}">
                <a16:creationId xmlns:a16="http://schemas.microsoft.com/office/drawing/2014/main" id="{276445A5-92E9-47D6-88F9-EB82ECEDEE67}"/>
              </a:ext>
            </a:extLst>
          </p:cNvPr>
          <p:cNvSpPr/>
          <p:nvPr/>
        </p:nvSpPr>
        <p:spPr>
          <a:xfrm>
            <a:off x="385424" y="4837036"/>
            <a:ext cx="5106707" cy="1834457"/>
          </a:xfrm>
          <a:prstGeom prst="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rPr>
              <a:t>Đáp</a:t>
            </a:r>
            <a:r>
              <a:rPr lang="en-US" sz="2400" b="1" dirty="0">
                <a:solidFill>
                  <a:srgbClr val="FF0000"/>
                </a:solidFill>
              </a:rPr>
              <a:t> </a:t>
            </a:r>
            <a:r>
              <a:rPr lang="en-US" sz="2400" b="1" dirty="0" err="1">
                <a:solidFill>
                  <a:srgbClr val="FF0000"/>
                </a:solidFill>
              </a:rPr>
              <a:t>án</a:t>
            </a:r>
            <a:r>
              <a:rPr lang="en-US" sz="2400" b="1" dirty="0">
                <a:solidFill>
                  <a:srgbClr val="FF0000"/>
                </a:solidFill>
              </a:rPr>
              <a:t> C</a:t>
            </a:r>
          </a:p>
        </p:txBody>
      </p:sp>
      <p:sp>
        <p:nvSpPr>
          <p:cNvPr id="59" name="Đáp án 3">
            <a:extLst>
              <a:ext uri="{FF2B5EF4-FFF2-40B4-BE49-F238E27FC236}">
                <a16:creationId xmlns:a16="http://schemas.microsoft.com/office/drawing/2014/main" id="{8747B36C-BD5D-491D-A1A1-A267D3EB73D8}"/>
              </a:ext>
            </a:extLst>
          </p:cNvPr>
          <p:cNvSpPr/>
          <p:nvPr/>
        </p:nvSpPr>
        <p:spPr>
          <a:xfrm>
            <a:off x="368137" y="4820174"/>
            <a:ext cx="5106707" cy="1834457"/>
          </a:xfrm>
          <a:prstGeom prst="rect">
            <a:avLst/>
          </a:prstGeom>
          <a:solidFill>
            <a:srgbClr val="55FD4D"/>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err="1">
                <a:solidFill>
                  <a:srgbClr val="CC0000"/>
                </a:solidFill>
              </a:rPr>
              <a:t>Đáp</a:t>
            </a:r>
            <a:r>
              <a:rPr lang="en-US" sz="2400" b="1" dirty="0">
                <a:solidFill>
                  <a:srgbClr val="CC0000"/>
                </a:solidFill>
              </a:rPr>
              <a:t> </a:t>
            </a:r>
            <a:r>
              <a:rPr lang="en-US" sz="2400" b="1" dirty="0" err="1">
                <a:solidFill>
                  <a:srgbClr val="CC0000"/>
                </a:solidFill>
              </a:rPr>
              <a:t>án</a:t>
            </a:r>
            <a:r>
              <a:rPr lang="en-US" sz="2400" b="1" dirty="0">
                <a:solidFill>
                  <a:srgbClr val="CC0000"/>
                </a:solidFill>
              </a:rPr>
              <a:t> B</a:t>
            </a:r>
          </a:p>
        </p:txBody>
      </p:sp>
    </p:spTree>
    <p:extLst>
      <p:ext uri="{BB962C8B-B14F-4D97-AF65-F5344CB8AC3E}">
        <p14:creationId xmlns:p14="http://schemas.microsoft.com/office/powerpoint/2010/main" val="297894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4"/>
                                        </p:tgtEl>
                                        <p:attrNameLst>
                                          <p:attrName>r</p:attrName>
                                        </p:attrNameLst>
                                      </p:cBhvr>
                                    </p:animRot>
                                    <p:animRot by="-240000">
                                      <p:cBhvr>
                                        <p:cTn id="7" dur="200" fill="hold">
                                          <p:stCondLst>
                                            <p:cond delay="200"/>
                                          </p:stCondLst>
                                        </p:cTn>
                                        <p:tgtEl>
                                          <p:spTgt spid="24"/>
                                        </p:tgtEl>
                                        <p:attrNameLst>
                                          <p:attrName>r</p:attrName>
                                        </p:attrNameLst>
                                      </p:cBhvr>
                                    </p:animRot>
                                    <p:animRot by="240000">
                                      <p:cBhvr>
                                        <p:cTn id="8" dur="200" fill="hold">
                                          <p:stCondLst>
                                            <p:cond delay="400"/>
                                          </p:stCondLst>
                                        </p:cTn>
                                        <p:tgtEl>
                                          <p:spTgt spid="24"/>
                                        </p:tgtEl>
                                        <p:attrNameLst>
                                          <p:attrName>r</p:attrName>
                                        </p:attrNameLst>
                                      </p:cBhvr>
                                    </p:animRot>
                                    <p:animRot by="-240000">
                                      <p:cBhvr>
                                        <p:cTn id="9" dur="200" fill="hold">
                                          <p:stCondLst>
                                            <p:cond delay="600"/>
                                          </p:stCondLst>
                                        </p:cTn>
                                        <p:tgtEl>
                                          <p:spTgt spid="24"/>
                                        </p:tgtEl>
                                        <p:attrNameLst>
                                          <p:attrName>r</p:attrName>
                                        </p:attrNameLst>
                                      </p:cBhvr>
                                    </p:animRot>
                                    <p:animRot by="120000">
                                      <p:cBhvr>
                                        <p:cTn id="10" dur="200" fill="hold">
                                          <p:stCondLst>
                                            <p:cond delay="800"/>
                                          </p:stCondLst>
                                        </p:cTn>
                                        <p:tgtEl>
                                          <p:spTgt spid="2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4"/>
                                        </p:tgtEl>
                                        <p:attrNameLst>
                                          <p:attrName>r</p:attrName>
                                        </p:attrNameLst>
                                      </p:cBhvr>
                                    </p:animRot>
                                    <p:animRot by="-240000">
                                      <p:cBhvr>
                                        <p:cTn id="13" dur="200" fill="hold">
                                          <p:stCondLst>
                                            <p:cond delay="200"/>
                                          </p:stCondLst>
                                        </p:cTn>
                                        <p:tgtEl>
                                          <p:spTgt spid="34"/>
                                        </p:tgtEl>
                                        <p:attrNameLst>
                                          <p:attrName>r</p:attrName>
                                        </p:attrNameLst>
                                      </p:cBhvr>
                                    </p:animRot>
                                    <p:animRot by="240000">
                                      <p:cBhvr>
                                        <p:cTn id="14" dur="200" fill="hold">
                                          <p:stCondLst>
                                            <p:cond delay="400"/>
                                          </p:stCondLst>
                                        </p:cTn>
                                        <p:tgtEl>
                                          <p:spTgt spid="34"/>
                                        </p:tgtEl>
                                        <p:attrNameLst>
                                          <p:attrName>r</p:attrName>
                                        </p:attrNameLst>
                                      </p:cBhvr>
                                    </p:animRot>
                                    <p:animRot by="-240000">
                                      <p:cBhvr>
                                        <p:cTn id="15" dur="200" fill="hold">
                                          <p:stCondLst>
                                            <p:cond delay="600"/>
                                          </p:stCondLst>
                                        </p:cTn>
                                        <p:tgtEl>
                                          <p:spTgt spid="34"/>
                                        </p:tgtEl>
                                        <p:attrNameLst>
                                          <p:attrName>r</p:attrName>
                                        </p:attrNameLst>
                                      </p:cBhvr>
                                    </p:animRot>
                                    <p:animRot by="120000">
                                      <p:cBhvr>
                                        <p:cTn id="16" dur="200" fill="hold">
                                          <p:stCondLst>
                                            <p:cond delay="800"/>
                                          </p:stCondLst>
                                        </p:cTn>
                                        <p:tgtEl>
                                          <p:spTgt spid="3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36"/>
                                        </p:tgtEl>
                                        <p:attrNameLst>
                                          <p:attrName>r</p:attrName>
                                        </p:attrNameLst>
                                      </p:cBhvr>
                                    </p:animRot>
                                    <p:animRot by="-240000">
                                      <p:cBhvr>
                                        <p:cTn id="19" dur="200" fill="hold">
                                          <p:stCondLst>
                                            <p:cond delay="200"/>
                                          </p:stCondLst>
                                        </p:cTn>
                                        <p:tgtEl>
                                          <p:spTgt spid="36"/>
                                        </p:tgtEl>
                                        <p:attrNameLst>
                                          <p:attrName>r</p:attrName>
                                        </p:attrNameLst>
                                      </p:cBhvr>
                                    </p:animRot>
                                    <p:animRot by="240000">
                                      <p:cBhvr>
                                        <p:cTn id="20" dur="200" fill="hold">
                                          <p:stCondLst>
                                            <p:cond delay="400"/>
                                          </p:stCondLst>
                                        </p:cTn>
                                        <p:tgtEl>
                                          <p:spTgt spid="36"/>
                                        </p:tgtEl>
                                        <p:attrNameLst>
                                          <p:attrName>r</p:attrName>
                                        </p:attrNameLst>
                                      </p:cBhvr>
                                    </p:animRot>
                                    <p:animRot by="-240000">
                                      <p:cBhvr>
                                        <p:cTn id="21" dur="200" fill="hold">
                                          <p:stCondLst>
                                            <p:cond delay="600"/>
                                          </p:stCondLst>
                                        </p:cTn>
                                        <p:tgtEl>
                                          <p:spTgt spid="36"/>
                                        </p:tgtEl>
                                        <p:attrNameLst>
                                          <p:attrName>r</p:attrName>
                                        </p:attrNameLst>
                                      </p:cBhvr>
                                    </p:animRot>
                                    <p:animRot by="120000">
                                      <p:cBhvr>
                                        <p:cTn id="22" dur="200" fill="hold">
                                          <p:stCondLst>
                                            <p:cond delay="800"/>
                                          </p:stCondLst>
                                        </p:cTn>
                                        <p:tgtEl>
                                          <p:spTgt spid="36"/>
                                        </p:tgtEl>
                                        <p:attrNameLst>
                                          <p:attrName>r</p:attrName>
                                        </p:attrNameLst>
                                      </p:cBhvr>
                                    </p:animRot>
                                  </p:childTnLst>
                                </p:cTn>
                              </p:par>
                              <p:par>
                                <p:cTn id="23" presetID="21" presetClass="emph" presetSubtype="0" repeatCount="indefinite" fill="hold" grpId="0" nodeType="withEffect">
                                  <p:stCondLst>
                                    <p:cond delay="0"/>
                                  </p:stCondLst>
                                  <p:childTnLst>
                                    <p:animClr clrSpc="hsl" dir="cw">
                                      <p:cBhvr override="childStyle">
                                        <p:cTn id="24" dur="500" fill="hold"/>
                                        <p:tgtEl>
                                          <p:spTgt spid="51"/>
                                        </p:tgtEl>
                                        <p:attrNameLst>
                                          <p:attrName>style.color</p:attrName>
                                        </p:attrNameLst>
                                      </p:cBhvr>
                                      <p:by>
                                        <p:hsl h="7200000" s="0" l="0"/>
                                      </p:by>
                                    </p:animClr>
                                    <p:animClr clrSpc="hsl" dir="cw">
                                      <p:cBhvr>
                                        <p:cTn id="25" dur="500" fill="hold"/>
                                        <p:tgtEl>
                                          <p:spTgt spid="51"/>
                                        </p:tgtEl>
                                        <p:attrNameLst>
                                          <p:attrName>fillcolor</p:attrName>
                                        </p:attrNameLst>
                                      </p:cBhvr>
                                      <p:by>
                                        <p:hsl h="7200000" s="0" l="0"/>
                                      </p:by>
                                    </p:animClr>
                                    <p:animClr clrSpc="hsl" dir="cw">
                                      <p:cBhvr>
                                        <p:cTn id="26" dur="500" fill="hold"/>
                                        <p:tgtEl>
                                          <p:spTgt spid="51"/>
                                        </p:tgtEl>
                                        <p:attrNameLst>
                                          <p:attrName>stroke.color</p:attrName>
                                        </p:attrNameLst>
                                      </p:cBhvr>
                                      <p:by>
                                        <p:hsl h="7200000" s="0" l="0"/>
                                      </p:by>
                                    </p:animClr>
                                    <p:set>
                                      <p:cBhvr>
                                        <p:cTn id="27" dur="500" fill="hold"/>
                                        <p:tgtEl>
                                          <p:spTgt spid="51"/>
                                        </p:tgtEl>
                                        <p:attrNameLst>
                                          <p:attrName>fill.type</p:attrName>
                                        </p:attrNameLst>
                                      </p:cBhvr>
                                      <p:to>
                                        <p:strVal val="solid"/>
                                      </p:to>
                                    </p:set>
                                  </p:childTnLst>
                                </p:cTn>
                              </p:par>
                              <p:par>
                                <p:cTn id="28" presetID="1" presetClass="mediacall" presetSubtype="0" fill="hold" nodeType="withEffect">
                                  <p:stCondLst>
                                    <p:cond delay="0"/>
                                  </p:stCondLst>
                                  <p:childTnLst>
                                    <p:cmd type="call" cmd="playFrom(0.0)">
                                      <p:cBhvr>
                                        <p:cTn id="29" dur="21083" fill="hold"/>
                                        <p:tgtEl>
                                          <p:spTgt spid="2"/>
                                        </p:tgtEl>
                                      </p:cBhvr>
                                    </p:cmd>
                                  </p:childTnLst>
                                </p:cTn>
                              </p:par>
                              <p:par>
                                <p:cTn id="30" presetID="0" presetClass="path" presetSubtype="0" accel="50000" decel="50000" fill="hold" nodeType="withEffect">
                                  <p:stCondLst>
                                    <p:cond delay="0"/>
                                  </p:stCondLst>
                                  <p:childTnLst>
                                    <p:animMotion origin="layout" path="M 1.45833E-6 -3.7037E-7 C 0.02396 0.02037 0.05781 0.01343 0.07109 0.06111 C 0.10599 0.10208 0.13867 0.10857 0.17956 0.04954 C 0.20794 0.01944 0.21875 -0.04884 0.26536 -0.04097 C 0.30742 -0.02847 0.2763 0.06204 0.32122 0.09769 C 0.3375 0.14583 0.31211 0.2081 0.34492 0.26366 C 0.37904 0.25162 0.39154 0.1794 0.39505 0.09977 C 0.40742 0.04583 0.43984 0.06204 0.44284 0.00833 C 0.44661 -0.05139 0.48242 -0.05648 0.47956 -0.12245 C 0.52799 -0.16042 0.54974 -0.11782 0.56901 -0.07731 C 0.5776 -0.0287 0.60182 -0.07106 0.61302 -0.05 C 0.62213 -0.03542 0.60377 0.02315 0.62122 0.0294 C 0.64805 0.00764 0.65117 -0.03125 0.65703 -0.07431 C 0.66966 -0.09259 0.67617 -0.11921 0.69492 -0.12917 C 0.72279 -0.14051 0.74687 -0.1287 0.76406 -0.09977 C 0.79609 -0.07014 0.76745 -0.01505 0.79271 0.02685 C 0.81406 0.0588 0.82708 0.04421 0.83906 0.01782 C 0.84883 -0.01088 0.84088 -0.04861 0.85443 -0.07708 C 0.86015 -0.08588 0.90026 -0.05023 0.90599 -0.05903 " pathEditMode="relative" rAng="0" ptsTypes="AAAAAAAAAAAAAAAAAAA">
                                      <p:cBhvr>
                                        <p:cTn id="31" dur="21000" fill="hold"/>
                                        <p:tgtEl>
                                          <p:spTgt spid="31"/>
                                        </p:tgtEl>
                                        <p:attrNameLst>
                                          <p:attrName>ppt_x</p:attrName>
                                          <p:attrName>ppt_y</p:attrName>
                                        </p:attrNameLst>
                                      </p:cBhvr>
                                      <p:rCtr x="45299" y="6319"/>
                                    </p:animMotion>
                                  </p:childTnLst>
                                </p:cTn>
                              </p:par>
                              <p:par>
                                <p:cTn id="32" presetID="0" presetClass="path" presetSubtype="0" accel="50000" decel="50000" fill="hold" nodeType="withEffect">
                                  <p:stCondLst>
                                    <p:cond delay="0"/>
                                  </p:stCondLst>
                                  <p:childTnLst>
                                    <p:animMotion origin="layout" path="M -2.08333E-7 -0.0007 C -2.08333E-7 0.05116 0.07083 -0.2963 0.09544 -0.2375 C 0.10365 -0.20417 0.13893 -0.25232 0.14036 -0.19236 C 0.14193 -0.13241 0.07461 -0.06111 0.08086 -0.1206 C 0.08281 -0.14144 0.10365 -0.0257 0.13086 -0.04468 C 0.15326 -0.0463 0.15638 -0.10162 0.19635 -0.10185 C 0.20885 -0.11713 0.23021 -0.07963 0.23307 -0.13195 C 0.20273 -0.17847 0.26003 0.00185 0.24818 -0.02824 C 0.24635 -0.05972 0.2543 -0.04699 0.28021 -0.10185 C 0.29883 -0.15046 0.27292 -0.15533 0.3138 -0.19167 C 0.32292 -0.23056 0.38086 -0.12963 0.39336 -0.19283 C 0.39987 -0.21644 0.48828 -0.25579 0.49766 -0.25347 " pathEditMode="relative" rAng="0" ptsTypes="AAAAAAAAAAAA">
                                      <p:cBhvr>
                                        <p:cTn id="33" dur="15000" fill="hold"/>
                                        <p:tgtEl>
                                          <p:spTgt spid="56"/>
                                        </p:tgtEl>
                                        <p:attrNameLst>
                                          <p:attrName>ppt_x</p:attrName>
                                          <p:attrName>ppt_y</p:attrName>
                                        </p:attrNameLst>
                                      </p:cBhvr>
                                      <p:rCtr x="24883" y="-12407"/>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4"/>
                    </p:tgtEl>
                  </p:cond>
                </p:stCondLst>
                <p:endSync evt="end" delay="0">
                  <p:rtn val="all"/>
                </p:endSync>
                <p:childTnLst>
                  <p:par>
                    <p:cTn id="35" fill="hold">
                      <p:stCondLst>
                        <p:cond delay="0"/>
                      </p:stCondLst>
                      <p:childTnLst>
                        <p:par>
                          <p:cTn id="36" fill="hold">
                            <p:stCondLst>
                              <p:cond delay="0"/>
                            </p:stCondLst>
                            <p:childTnLst>
                              <p:par>
                                <p:cTn id="37" presetID="64" presetClass="path" presetSubtype="0" accel="50000" decel="50000" fill="hold" nodeType="clickEffect">
                                  <p:stCondLst>
                                    <p:cond delay="0"/>
                                  </p:stCondLst>
                                  <p:childTnLst>
                                    <p:animMotion origin="layout" path="M -2.91667E-6 -4.07407E-6 L -0.68515 -0.16736 " pathEditMode="relative" rAng="0" ptsTypes="AA">
                                      <p:cBhvr>
                                        <p:cTn id="38" dur="1750" fill="hold"/>
                                        <p:tgtEl>
                                          <p:spTgt spid="24"/>
                                        </p:tgtEl>
                                        <p:attrNameLst>
                                          <p:attrName>ppt_x</p:attrName>
                                          <p:attrName>ppt_y</p:attrName>
                                        </p:attrNameLst>
                                      </p:cBhvr>
                                      <p:rCtr x="-34258" y="-8380"/>
                                    </p:animMotion>
                                  </p:childTnLst>
                                  <p:subTnLst>
                                    <p:audio>
                                      <p:cMediaNode>
                                        <p:cTn display="0" masterRel="sameClick">
                                          <p:stCondLst>
                                            <p:cond evt="begin" delay="0">
                                              <p:tn val="37"/>
                                            </p:cond>
                                          </p:stCondLst>
                                          <p:endCondLst>
                                            <p:cond evt="onStopAudio" delay="0">
                                              <p:tgtEl>
                                                <p:sldTgt/>
                                              </p:tgtEl>
                                            </p:cond>
                                          </p:endCondLst>
                                        </p:cTn>
                                        <p:tgtEl>
                                          <p:sndTgt r:embed="rId4" name="wind.wav"/>
                                        </p:tgtEl>
                                      </p:cMediaNode>
                                    </p:audio>
                                  </p:subTnLst>
                                </p:cTn>
                              </p:par>
                              <p:par>
                                <p:cTn id="39" presetID="8" presetClass="emph" presetSubtype="0" fill="hold" nodeType="withEffect">
                                  <p:stCondLst>
                                    <p:cond delay="0"/>
                                  </p:stCondLst>
                                  <p:childTnLst>
                                    <p:animRot by="21600000">
                                      <p:cBhvr>
                                        <p:cTn id="40" dur="1750" fill="hold"/>
                                        <p:tgtEl>
                                          <p:spTgt spid="24"/>
                                        </p:tgtEl>
                                        <p:attrNameLst>
                                          <p:attrName>r</p:attrName>
                                        </p:attrNameLst>
                                      </p:cBhvr>
                                    </p:animRot>
                                  </p:childTnLst>
                                </p:cTn>
                              </p:par>
                            </p:childTnLst>
                          </p:cTn>
                        </p:par>
                        <p:par>
                          <p:cTn id="41" fill="hold">
                            <p:stCondLst>
                              <p:cond delay="1750"/>
                            </p:stCondLst>
                            <p:childTnLst>
                              <p:par>
                                <p:cTn id="42" presetID="50" presetClass="entr" presetSubtype="0" decel="100000"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1000" fill="hold"/>
                                        <p:tgtEl>
                                          <p:spTgt spid="30"/>
                                        </p:tgtEl>
                                        <p:attrNameLst>
                                          <p:attrName>ppt_w</p:attrName>
                                        </p:attrNameLst>
                                      </p:cBhvr>
                                      <p:tavLst>
                                        <p:tav tm="0">
                                          <p:val>
                                            <p:strVal val="#ppt_w+.3"/>
                                          </p:val>
                                        </p:tav>
                                        <p:tav tm="100000">
                                          <p:val>
                                            <p:strVal val="#ppt_w"/>
                                          </p:val>
                                        </p:tav>
                                      </p:tavLst>
                                    </p:anim>
                                    <p:anim calcmode="lin" valueType="num">
                                      <p:cBhvr>
                                        <p:cTn id="45" dur="1000" fill="hold"/>
                                        <p:tgtEl>
                                          <p:spTgt spid="30"/>
                                        </p:tgtEl>
                                        <p:attrNameLst>
                                          <p:attrName>ppt_h</p:attrName>
                                        </p:attrNameLst>
                                      </p:cBhvr>
                                      <p:tavLst>
                                        <p:tav tm="0">
                                          <p:val>
                                            <p:strVal val="#ppt_h"/>
                                          </p:val>
                                        </p:tav>
                                        <p:tav tm="100000">
                                          <p:val>
                                            <p:strVal val="#ppt_h"/>
                                          </p:val>
                                        </p:tav>
                                      </p:tavLst>
                                    </p:anim>
                                    <p:animEffect transition="in" filter="fade">
                                      <p:cBhvr>
                                        <p:cTn id="46" dur="1000"/>
                                        <p:tgtEl>
                                          <p:spTgt spid="30"/>
                                        </p:tgtEl>
                                      </p:cBhvr>
                                    </p:animEffect>
                                  </p:childTnLst>
                                  <p:subTnLst>
                                    <p:audio>
                                      <p:cMediaNode>
                                        <p:cTn display="0" masterRel="sameClick">
                                          <p:stCondLst>
                                            <p:cond evt="begin" delay="0">
                                              <p:tn val="4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24"/>
                  </p:tgtEl>
                </p:cond>
              </p:nextCondLst>
            </p:seq>
            <p:seq concurrent="1" nextAc="seek">
              <p:cTn id="47" restart="whenNotActive" fill="hold" evtFilter="cancelBubble" nodeType="interactiveSeq">
                <p:stCondLst>
                  <p:cond evt="onClick" delay="0">
                    <p:tgtEl>
                      <p:spTgt spid="30"/>
                    </p:tgtEl>
                  </p:cond>
                </p:stCondLst>
                <p:endSync evt="end" delay="0">
                  <p:rtn val="all"/>
                </p:endSync>
                <p:childTnLst>
                  <p:par>
                    <p:cTn id="48" fill="hold">
                      <p:stCondLst>
                        <p:cond delay="0"/>
                      </p:stCondLst>
                      <p:childTnLst>
                        <p:par>
                          <p:cTn id="49" fill="hold">
                            <p:stCondLst>
                              <p:cond delay="0"/>
                            </p:stCondLst>
                            <p:childTnLst>
                              <p:par>
                                <p:cTn id="50" presetID="26" presetClass="emph" presetSubtype="0" fill="hold" grpId="1" nodeType="clickEffect">
                                  <p:stCondLst>
                                    <p:cond delay="0"/>
                                  </p:stCondLst>
                                  <p:childTnLst>
                                    <p:animEffect transition="out" filter="fade">
                                      <p:cBhvr>
                                        <p:cTn id="51" dur="500" tmFilter="0, 0; .2, .5; .8, .5; 1, 0"/>
                                        <p:tgtEl>
                                          <p:spTgt spid="30"/>
                                        </p:tgtEl>
                                      </p:cBhvr>
                                    </p:animEffect>
                                    <p:animScale>
                                      <p:cBhvr>
                                        <p:cTn id="52" dur="250" autoRev="1" fill="hold"/>
                                        <p:tgtEl>
                                          <p:spTgt spid="30"/>
                                        </p:tgtEl>
                                      </p:cBhvr>
                                      <p:by x="105000" y="105000"/>
                                    </p:animScale>
                                  </p:childTnLst>
                                </p:cTn>
                              </p:par>
                            </p:childTnLst>
                          </p:cTn>
                        </p:par>
                        <p:par>
                          <p:cTn id="53" fill="hold">
                            <p:stCondLst>
                              <p:cond delay="500"/>
                            </p:stCondLst>
                            <p:childTnLst>
                              <p:par>
                                <p:cTn id="54" presetID="47" presetClass="entr" presetSubtype="0"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1000"/>
                                        <p:tgtEl>
                                          <p:spTgt spid="32"/>
                                        </p:tgtEl>
                                      </p:cBhvr>
                                    </p:animEffect>
                                    <p:anim calcmode="lin" valueType="num">
                                      <p:cBhvr>
                                        <p:cTn id="57" dur="1000" fill="hold"/>
                                        <p:tgtEl>
                                          <p:spTgt spid="32"/>
                                        </p:tgtEl>
                                        <p:attrNameLst>
                                          <p:attrName>ppt_x</p:attrName>
                                        </p:attrNameLst>
                                      </p:cBhvr>
                                      <p:tavLst>
                                        <p:tav tm="0">
                                          <p:val>
                                            <p:strVal val="#ppt_x"/>
                                          </p:val>
                                        </p:tav>
                                        <p:tav tm="100000">
                                          <p:val>
                                            <p:strVal val="#ppt_x"/>
                                          </p:val>
                                        </p:tav>
                                      </p:tavLst>
                                    </p:anim>
                                    <p:anim calcmode="lin" valueType="num">
                                      <p:cBhvr>
                                        <p:cTn id="58" dur="1000" fill="hold"/>
                                        <p:tgtEl>
                                          <p:spTgt spid="3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5" name="chimes.wav"/>
                                        </p:tgtEl>
                                      </p:cMediaNode>
                                    </p:audio>
                                  </p:subTnLst>
                                </p:cTn>
                              </p:par>
                            </p:childTnLst>
                          </p:cTn>
                        </p:par>
                      </p:childTnLst>
                    </p:cTn>
                  </p:par>
                  <p:par>
                    <p:cTn id="59" fill="hold">
                      <p:stCondLst>
                        <p:cond delay="indefinite"/>
                      </p:stCondLst>
                      <p:childTnLst>
                        <p:par>
                          <p:cTn id="60" fill="hold">
                            <p:stCondLst>
                              <p:cond delay="0"/>
                            </p:stCondLst>
                            <p:childTnLst>
                              <p:par>
                                <p:cTn id="61" presetID="53" presetClass="exit" presetSubtype="32" fill="hold" grpId="3" nodeType="clickEffect">
                                  <p:stCondLst>
                                    <p:cond delay="0"/>
                                  </p:stCondLst>
                                  <p:childTnLst>
                                    <p:anim calcmode="lin" valueType="num">
                                      <p:cBhvr>
                                        <p:cTn id="62" dur="500"/>
                                        <p:tgtEl>
                                          <p:spTgt spid="30"/>
                                        </p:tgtEl>
                                        <p:attrNameLst>
                                          <p:attrName>ppt_w</p:attrName>
                                        </p:attrNameLst>
                                      </p:cBhvr>
                                      <p:tavLst>
                                        <p:tav tm="0">
                                          <p:val>
                                            <p:strVal val="ppt_w"/>
                                          </p:val>
                                        </p:tav>
                                        <p:tav tm="100000">
                                          <p:val>
                                            <p:fltVal val="0"/>
                                          </p:val>
                                        </p:tav>
                                      </p:tavLst>
                                    </p:anim>
                                    <p:anim calcmode="lin" valueType="num">
                                      <p:cBhvr>
                                        <p:cTn id="63" dur="500"/>
                                        <p:tgtEl>
                                          <p:spTgt spid="30"/>
                                        </p:tgtEl>
                                        <p:attrNameLst>
                                          <p:attrName>ppt_h</p:attrName>
                                        </p:attrNameLst>
                                      </p:cBhvr>
                                      <p:tavLst>
                                        <p:tav tm="0">
                                          <p:val>
                                            <p:strVal val="ppt_h"/>
                                          </p:val>
                                        </p:tav>
                                        <p:tav tm="100000">
                                          <p:val>
                                            <p:fltVal val="0"/>
                                          </p:val>
                                        </p:tav>
                                      </p:tavLst>
                                    </p:anim>
                                    <p:animEffect transition="out" filter="fade">
                                      <p:cBhvr>
                                        <p:cTn id="64" dur="500"/>
                                        <p:tgtEl>
                                          <p:spTgt spid="30"/>
                                        </p:tgtEl>
                                      </p:cBhvr>
                                    </p:animEffect>
                                    <p:set>
                                      <p:cBhvr>
                                        <p:cTn id="65" dur="1" fill="hold">
                                          <p:stCondLst>
                                            <p:cond delay="499"/>
                                          </p:stCondLst>
                                        </p:cTn>
                                        <p:tgtEl>
                                          <p:spTgt spid="3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2" nodeType="clickEffect">
                                  <p:stCondLst>
                                    <p:cond delay="0"/>
                                  </p:stCondLst>
                                  <p:childTnLst>
                                    <p:anim calcmode="lin" valueType="num">
                                      <p:cBhvr>
                                        <p:cTn id="69" dur="500"/>
                                        <p:tgtEl>
                                          <p:spTgt spid="32"/>
                                        </p:tgtEl>
                                        <p:attrNameLst>
                                          <p:attrName>ppt_w</p:attrName>
                                        </p:attrNameLst>
                                      </p:cBhvr>
                                      <p:tavLst>
                                        <p:tav tm="0">
                                          <p:val>
                                            <p:strVal val="ppt_w"/>
                                          </p:val>
                                        </p:tav>
                                        <p:tav tm="100000">
                                          <p:val>
                                            <p:fltVal val="0"/>
                                          </p:val>
                                        </p:tav>
                                      </p:tavLst>
                                    </p:anim>
                                    <p:anim calcmode="lin" valueType="num">
                                      <p:cBhvr>
                                        <p:cTn id="70" dur="500"/>
                                        <p:tgtEl>
                                          <p:spTgt spid="32"/>
                                        </p:tgtEl>
                                        <p:attrNameLst>
                                          <p:attrName>ppt_h</p:attrName>
                                        </p:attrNameLst>
                                      </p:cBhvr>
                                      <p:tavLst>
                                        <p:tav tm="0">
                                          <p:val>
                                            <p:strVal val="ppt_h"/>
                                          </p:val>
                                        </p:tav>
                                        <p:tav tm="100000">
                                          <p:val>
                                            <p:fltVal val="0"/>
                                          </p:val>
                                        </p:tav>
                                      </p:tavLst>
                                    </p:anim>
                                    <p:animEffect transition="out" filter="fade">
                                      <p:cBhvr>
                                        <p:cTn id="71" dur="500"/>
                                        <p:tgtEl>
                                          <p:spTgt spid="32"/>
                                        </p:tgtEl>
                                      </p:cBhvr>
                                    </p:animEffect>
                                    <p:set>
                                      <p:cBhvr>
                                        <p:cTn id="72"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73" restart="whenNotActive" fill="hold" evtFilter="cancelBubble" nodeType="interactiveSeq">
                <p:stCondLst>
                  <p:cond evt="onClick" delay="0">
                    <p:tgtEl>
                      <p:spTgt spid="34"/>
                    </p:tgtEl>
                  </p:cond>
                </p:stCondLst>
                <p:endSync evt="end" delay="0">
                  <p:rtn val="all"/>
                </p:endSync>
                <p:childTnLst>
                  <p:par>
                    <p:cTn id="74" fill="hold">
                      <p:stCondLst>
                        <p:cond delay="0"/>
                      </p:stCondLst>
                      <p:childTnLst>
                        <p:par>
                          <p:cTn id="75" fill="hold">
                            <p:stCondLst>
                              <p:cond delay="0"/>
                            </p:stCondLst>
                            <p:childTnLst>
                              <p:par>
                                <p:cTn id="76" presetID="64" presetClass="path" presetSubtype="0" accel="50000" decel="50000" fill="hold" nodeType="clickEffect">
                                  <p:stCondLst>
                                    <p:cond delay="0"/>
                                  </p:stCondLst>
                                  <p:childTnLst>
                                    <p:animMotion origin="layout" path="M 3.75E-6 0 L -0.53542 -0.16736 " pathEditMode="relative" rAng="0" ptsTypes="AA">
                                      <p:cBhvr>
                                        <p:cTn id="77" dur="1750" fill="hold"/>
                                        <p:tgtEl>
                                          <p:spTgt spid="34"/>
                                        </p:tgtEl>
                                        <p:attrNameLst>
                                          <p:attrName>ppt_x</p:attrName>
                                          <p:attrName>ppt_y</p:attrName>
                                        </p:attrNameLst>
                                      </p:cBhvr>
                                      <p:rCtr x="-26771" y="-8380"/>
                                    </p:animMotion>
                                  </p:childTnLst>
                                  <p:subTnLst>
                                    <p:audio>
                                      <p:cMediaNode>
                                        <p:cTn display="0" masterRel="sameClick">
                                          <p:stCondLst>
                                            <p:cond evt="begin" delay="0">
                                              <p:tn val="76"/>
                                            </p:cond>
                                          </p:stCondLst>
                                          <p:endCondLst>
                                            <p:cond evt="onStopAudio" delay="0">
                                              <p:tgtEl>
                                                <p:sldTgt/>
                                              </p:tgtEl>
                                            </p:cond>
                                          </p:endCondLst>
                                        </p:cTn>
                                        <p:tgtEl>
                                          <p:sndTgt r:embed="rId4" name="wind.wav"/>
                                        </p:tgtEl>
                                      </p:cMediaNode>
                                    </p:audio>
                                  </p:subTnLst>
                                </p:cTn>
                              </p:par>
                              <p:par>
                                <p:cTn id="78" presetID="8" presetClass="emph" presetSubtype="0" fill="hold" nodeType="withEffect">
                                  <p:stCondLst>
                                    <p:cond delay="0"/>
                                  </p:stCondLst>
                                  <p:childTnLst>
                                    <p:animRot by="21600000">
                                      <p:cBhvr>
                                        <p:cTn id="79" dur="1750" fill="hold"/>
                                        <p:tgtEl>
                                          <p:spTgt spid="34"/>
                                        </p:tgtEl>
                                        <p:attrNameLst>
                                          <p:attrName>r</p:attrName>
                                        </p:attrNameLst>
                                      </p:cBhvr>
                                    </p:animRot>
                                  </p:childTnLst>
                                </p:cTn>
                              </p:par>
                            </p:childTnLst>
                          </p:cTn>
                        </p:par>
                        <p:par>
                          <p:cTn id="80" fill="hold">
                            <p:stCondLst>
                              <p:cond delay="1750"/>
                            </p:stCondLst>
                            <p:childTnLst>
                              <p:par>
                                <p:cTn id="81" presetID="50" presetClass="entr" presetSubtype="0" decel="100000" fill="hold" grpId="0" nodeType="after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p:cTn id="83" dur="1000" fill="hold"/>
                                        <p:tgtEl>
                                          <p:spTgt spid="33"/>
                                        </p:tgtEl>
                                        <p:attrNameLst>
                                          <p:attrName>ppt_w</p:attrName>
                                        </p:attrNameLst>
                                      </p:cBhvr>
                                      <p:tavLst>
                                        <p:tav tm="0">
                                          <p:val>
                                            <p:strVal val="#ppt_w+.3"/>
                                          </p:val>
                                        </p:tav>
                                        <p:tav tm="100000">
                                          <p:val>
                                            <p:strVal val="#ppt_w"/>
                                          </p:val>
                                        </p:tav>
                                      </p:tavLst>
                                    </p:anim>
                                    <p:anim calcmode="lin" valueType="num">
                                      <p:cBhvr>
                                        <p:cTn id="84" dur="1000" fill="hold"/>
                                        <p:tgtEl>
                                          <p:spTgt spid="33"/>
                                        </p:tgtEl>
                                        <p:attrNameLst>
                                          <p:attrName>ppt_h</p:attrName>
                                        </p:attrNameLst>
                                      </p:cBhvr>
                                      <p:tavLst>
                                        <p:tav tm="0">
                                          <p:val>
                                            <p:strVal val="#ppt_h"/>
                                          </p:val>
                                        </p:tav>
                                        <p:tav tm="100000">
                                          <p:val>
                                            <p:strVal val="#ppt_h"/>
                                          </p:val>
                                        </p:tav>
                                      </p:tavLst>
                                    </p:anim>
                                    <p:animEffect transition="in" filter="fade">
                                      <p:cBhvr>
                                        <p:cTn id="85" dur="1000"/>
                                        <p:tgtEl>
                                          <p:spTgt spid="33"/>
                                        </p:tgtEl>
                                      </p:cBhvr>
                                    </p:animEffect>
                                  </p:childTnLst>
                                  <p:subTnLst>
                                    <p:audio>
                                      <p:cMediaNode>
                                        <p:cTn display="0" masterRel="sameClick">
                                          <p:stCondLst>
                                            <p:cond evt="begin" delay="0">
                                              <p:tn val="81"/>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4"/>
                  </p:tgtEl>
                </p:cond>
              </p:nextCondLst>
            </p:seq>
            <p:seq concurrent="1" nextAc="seek">
              <p:cTn id="86" restart="whenNotActive" fill="hold" evtFilter="cancelBubble" nodeType="interactiveSeq">
                <p:stCondLst>
                  <p:cond evt="onClick" delay="0">
                    <p:tgtEl>
                      <p:spTgt spid="33"/>
                    </p:tgtEl>
                  </p:cond>
                </p:stCondLst>
                <p:endSync evt="end" delay="0">
                  <p:rtn val="all"/>
                </p:endSync>
                <p:childTnLst>
                  <p:par>
                    <p:cTn id="87" fill="hold">
                      <p:stCondLst>
                        <p:cond delay="0"/>
                      </p:stCondLst>
                      <p:childTnLst>
                        <p:par>
                          <p:cTn id="88" fill="hold">
                            <p:stCondLst>
                              <p:cond delay="0"/>
                            </p:stCondLst>
                            <p:childTnLst>
                              <p:par>
                                <p:cTn id="89" presetID="26" presetClass="emph" presetSubtype="0" fill="hold" grpId="1" nodeType="clickEffect">
                                  <p:stCondLst>
                                    <p:cond delay="0"/>
                                  </p:stCondLst>
                                  <p:childTnLst>
                                    <p:animEffect transition="out" filter="fade">
                                      <p:cBhvr>
                                        <p:cTn id="90" dur="500" tmFilter="0, 0; .2, .5; .8, .5; 1, 0"/>
                                        <p:tgtEl>
                                          <p:spTgt spid="33"/>
                                        </p:tgtEl>
                                      </p:cBhvr>
                                    </p:animEffect>
                                    <p:animScale>
                                      <p:cBhvr>
                                        <p:cTn id="91" dur="250" autoRev="1" fill="hold"/>
                                        <p:tgtEl>
                                          <p:spTgt spid="33"/>
                                        </p:tgtEl>
                                      </p:cBhvr>
                                      <p:by x="105000" y="105000"/>
                                    </p:animScale>
                                  </p:childTnLst>
                                </p:cTn>
                              </p:par>
                            </p:childTnLst>
                          </p:cTn>
                        </p:par>
                        <p:par>
                          <p:cTn id="92" fill="hold">
                            <p:stCondLst>
                              <p:cond delay="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5" name="chimes.wav"/>
                                        </p:tgtEl>
                                      </p:cMediaNode>
                                    </p:audio>
                                  </p:subTnLst>
                                </p:cTn>
                              </p:par>
                            </p:childTnLst>
                          </p:cTn>
                        </p:par>
                      </p:childTnLst>
                    </p:cTn>
                  </p:par>
                  <p:par>
                    <p:cTn id="98" fill="hold">
                      <p:stCondLst>
                        <p:cond delay="indefinite"/>
                      </p:stCondLst>
                      <p:childTnLst>
                        <p:par>
                          <p:cTn id="99" fill="hold">
                            <p:stCondLst>
                              <p:cond delay="0"/>
                            </p:stCondLst>
                            <p:childTnLst>
                              <p:par>
                                <p:cTn id="100" presetID="53" presetClass="exit" presetSubtype="32" fill="hold" grpId="3" nodeType="clickEffect">
                                  <p:stCondLst>
                                    <p:cond delay="0"/>
                                  </p:stCondLst>
                                  <p:childTnLst>
                                    <p:anim calcmode="lin" valueType="num">
                                      <p:cBhvr>
                                        <p:cTn id="101" dur="500"/>
                                        <p:tgtEl>
                                          <p:spTgt spid="33"/>
                                        </p:tgtEl>
                                        <p:attrNameLst>
                                          <p:attrName>ppt_w</p:attrName>
                                        </p:attrNameLst>
                                      </p:cBhvr>
                                      <p:tavLst>
                                        <p:tav tm="0">
                                          <p:val>
                                            <p:strVal val="ppt_w"/>
                                          </p:val>
                                        </p:tav>
                                        <p:tav tm="100000">
                                          <p:val>
                                            <p:fltVal val="0"/>
                                          </p:val>
                                        </p:tav>
                                      </p:tavLst>
                                    </p:anim>
                                    <p:anim calcmode="lin" valueType="num">
                                      <p:cBhvr>
                                        <p:cTn id="102" dur="500"/>
                                        <p:tgtEl>
                                          <p:spTgt spid="33"/>
                                        </p:tgtEl>
                                        <p:attrNameLst>
                                          <p:attrName>ppt_h</p:attrName>
                                        </p:attrNameLst>
                                      </p:cBhvr>
                                      <p:tavLst>
                                        <p:tav tm="0">
                                          <p:val>
                                            <p:strVal val="ppt_h"/>
                                          </p:val>
                                        </p:tav>
                                        <p:tav tm="100000">
                                          <p:val>
                                            <p:fltVal val="0"/>
                                          </p:val>
                                        </p:tav>
                                      </p:tavLst>
                                    </p:anim>
                                    <p:animEffect transition="out" filter="fade">
                                      <p:cBhvr>
                                        <p:cTn id="103" dur="500"/>
                                        <p:tgtEl>
                                          <p:spTgt spid="33"/>
                                        </p:tgtEl>
                                      </p:cBhvr>
                                    </p:animEffect>
                                    <p:set>
                                      <p:cBhvr>
                                        <p:cTn id="104" dur="1" fill="hold">
                                          <p:stCondLst>
                                            <p:cond delay="499"/>
                                          </p:stCondLst>
                                        </p:cTn>
                                        <p:tgtEl>
                                          <p:spTgt spid="33"/>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53" presetClass="exit" presetSubtype="32" fill="hold" grpId="2" nodeType="clickEffect">
                                  <p:stCondLst>
                                    <p:cond delay="0"/>
                                  </p:stCondLst>
                                  <p:childTnLst>
                                    <p:anim calcmode="lin" valueType="num">
                                      <p:cBhvr>
                                        <p:cTn id="108" dur="500"/>
                                        <p:tgtEl>
                                          <p:spTgt spid="58"/>
                                        </p:tgtEl>
                                        <p:attrNameLst>
                                          <p:attrName>ppt_w</p:attrName>
                                        </p:attrNameLst>
                                      </p:cBhvr>
                                      <p:tavLst>
                                        <p:tav tm="0">
                                          <p:val>
                                            <p:strVal val="ppt_w"/>
                                          </p:val>
                                        </p:tav>
                                        <p:tav tm="100000">
                                          <p:val>
                                            <p:fltVal val="0"/>
                                          </p:val>
                                        </p:tav>
                                      </p:tavLst>
                                    </p:anim>
                                    <p:anim calcmode="lin" valueType="num">
                                      <p:cBhvr>
                                        <p:cTn id="109" dur="500"/>
                                        <p:tgtEl>
                                          <p:spTgt spid="58"/>
                                        </p:tgtEl>
                                        <p:attrNameLst>
                                          <p:attrName>ppt_h</p:attrName>
                                        </p:attrNameLst>
                                      </p:cBhvr>
                                      <p:tavLst>
                                        <p:tav tm="0">
                                          <p:val>
                                            <p:strVal val="ppt_h"/>
                                          </p:val>
                                        </p:tav>
                                        <p:tav tm="100000">
                                          <p:val>
                                            <p:fltVal val="0"/>
                                          </p:val>
                                        </p:tav>
                                      </p:tavLst>
                                    </p:anim>
                                    <p:animEffect transition="out" filter="fade">
                                      <p:cBhvr>
                                        <p:cTn id="110" dur="500"/>
                                        <p:tgtEl>
                                          <p:spTgt spid="58"/>
                                        </p:tgtEl>
                                      </p:cBhvr>
                                    </p:animEffect>
                                    <p:set>
                                      <p:cBhvr>
                                        <p:cTn id="111"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12" restart="whenNotActive" fill="hold" evtFilter="cancelBubble" nodeType="interactiveSeq">
                <p:stCondLst>
                  <p:cond evt="onClick" delay="0">
                    <p:tgtEl>
                      <p:spTgt spid="36"/>
                    </p:tgtEl>
                  </p:cond>
                </p:stCondLst>
                <p:endSync evt="end" delay="0">
                  <p:rtn val="all"/>
                </p:endSync>
                <p:childTnLst>
                  <p:par>
                    <p:cTn id="113" fill="hold">
                      <p:stCondLst>
                        <p:cond delay="0"/>
                      </p:stCondLst>
                      <p:childTnLst>
                        <p:par>
                          <p:cTn id="114" fill="hold">
                            <p:stCondLst>
                              <p:cond delay="0"/>
                            </p:stCondLst>
                            <p:childTnLst>
                              <p:par>
                                <p:cTn id="115" presetID="64" presetClass="path" presetSubtype="0" accel="50000" decel="50000" fill="hold" nodeType="clickEffect">
                                  <p:stCondLst>
                                    <p:cond delay="0"/>
                                  </p:stCondLst>
                                  <p:childTnLst>
                                    <p:animMotion origin="layout" path="M 4.375E-6 1.48148E-6 L -0.50612 0.08194 " pathEditMode="relative" rAng="0" ptsTypes="AA">
                                      <p:cBhvr>
                                        <p:cTn id="116" dur="1750" fill="hold"/>
                                        <p:tgtEl>
                                          <p:spTgt spid="36"/>
                                        </p:tgtEl>
                                        <p:attrNameLst>
                                          <p:attrName>ppt_x</p:attrName>
                                          <p:attrName>ppt_y</p:attrName>
                                        </p:attrNameLst>
                                      </p:cBhvr>
                                      <p:rCtr x="-25313" y="4097"/>
                                    </p:animMotion>
                                  </p:childTnLst>
                                  <p:subTnLst>
                                    <p:audio>
                                      <p:cMediaNode>
                                        <p:cTn display="0" masterRel="sameClick">
                                          <p:stCondLst>
                                            <p:cond evt="begin" delay="0">
                                              <p:tn val="115"/>
                                            </p:cond>
                                          </p:stCondLst>
                                          <p:endCondLst>
                                            <p:cond evt="onStopAudio" delay="0">
                                              <p:tgtEl>
                                                <p:sldTgt/>
                                              </p:tgtEl>
                                            </p:cond>
                                          </p:endCondLst>
                                        </p:cTn>
                                        <p:tgtEl>
                                          <p:sndTgt r:embed="rId4" name="wind.wav"/>
                                        </p:tgtEl>
                                      </p:cMediaNode>
                                    </p:audio>
                                  </p:subTnLst>
                                </p:cTn>
                              </p:par>
                              <p:par>
                                <p:cTn id="117" presetID="8" presetClass="emph" presetSubtype="0" fill="hold" nodeType="withEffect">
                                  <p:stCondLst>
                                    <p:cond delay="0"/>
                                  </p:stCondLst>
                                  <p:childTnLst>
                                    <p:animRot by="21600000">
                                      <p:cBhvr>
                                        <p:cTn id="118" dur="1750" fill="hold"/>
                                        <p:tgtEl>
                                          <p:spTgt spid="36"/>
                                        </p:tgtEl>
                                        <p:attrNameLst>
                                          <p:attrName>r</p:attrName>
                                        </p:attrNameLst>
                                      </p:cBhvr>
                                    </p:animRot>
                                  </p:childTnLst>
                                </p:cTn>
                              </p:par>
                            </p:childTnLst>
                          </p:cTn>
                        </p:par>
                        <p:par>
                          <p:cTn id="119" fill="hold">
                            <p:stCondLst>
                              <p:cond delay="1750"/>
                            </p:stCondLst>
                            <p:childTnLst>
                              <p:par>
                                <p:cTn id="120" presetID="50" presetClass="entr" presetSubtype="0" decel="100000" fill="hold" grpId="0" nodeType="afterEffect">
                                  <p:stCondLst>
                                    <p:cond delay="0"/>
                                  </p:stCondLst>
                                  <p:childTnLst>
                                    <p:set>
                                      <p:cBhvr>
                                        <p:cTn id="121" dur="1" fill="hold">
                                          <p:stCondLst>
                                            <p:cond delay="0"/>
                                          </p:stCondLst>
                                        </p:cTn>
                                        <p:tgtEl>
                                          <p:spTgt spid="35"/>
                                        </p:tgtEl>
                                        <p:attrNameLst>
                                          <p:attrName>style.visibility</p:attrName>
                                        </p:attrNameLst>
                                      </p:cBhvr>
                                      <p:to>
                                        <p:strVal val="visible"/>
                                      </p:to>
                                    </p:set>
                                    <p:anim calcmode="lin" valueType="num">
                                      <p:cBhvr>
                                        <p:cTn id="122" dur="1000" fill="hold"/>
                                        <p:tgtEl>
                                          <p:spTgt spid="35"/>
                                        </p:tgtEl>
                                        <p:attrNameLst>
                                          <p:attrName>ppt_w</p:attrName>
                                        </p:attrNameLst>
                                      </p:cBhvr>
                                      <p:tavLst>
                                        <p:tav tm="0">
                                          <p:val>
                                            <p:strVal val="#ppt_w+.3"/>
                                          </p:val>
                                        </p:tav>
                                        <p:tav tm="100000">
                                          <p:val>
                                            <p:strVal val="#ppt_w"/>
                                          </p:val>
                                        </p:tav>
                                      </p:tavLst>
                                    </p:anim>
                                    <p:anim calcmode="lin" valueType="num">
                                      <p:cBhvr>
                                        <p:cTn id="123" dur="1000" fill="hold"/>
                                        <p:tgtEl>
                                          <p:spTgt spid="35"/>
                                        </p:tgtEl>
                                        <p:attrNameLst>
                                          <p:attrName>ppt_h</p:attrName>
                                        </p:attrNameLst>
                                      </p:cBhvr>
                                      <p:tavLst>
                                        <p:tav tm="0">
                                          <p:val>
                                            <p:strVal val="#ppt_h"/>
                                          </p:val>
                                        </p:tav>
                                        <p:tav tm="100000">
                                          <p:val>
                                            <p:strVal val="#ppt_h"/>
                                          </p:val>
                                        </p:tav>
                                      </p:tavLst>
                                    </p:anim>
                                    <p:animEffect transition="in" filter="fade">
                                      <p:cBhvr>
                                        <p:cTn id="124" dur="1000"/>
                                        <p:tgtEl>
                                          <p:spTgt spid="35"/>
                                        </p:tgtEl>
                                      </p:cBhvr>
                                    </p:animEffect>
                                  </p:childTnLst>
                                  <p:subTnLst>
                                    <p:audio>
                                      <p:cMediaNode>
                                        <p:cTn display="0" masterRel="sameClick">
                                          <p:stCondLst>
                                            <p:cond evt="begin" delay="0">
                                              <p:tn val="12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6"/>
                  </p:tgtEl>
                </p:cond>
              </p:nextCondLst>
            </p:seq>
            <p:seq concurrent="1" nextAc="seek">
              <p:cTn id="125" restart="whenNotActive" fill="hold" evtFilter="cancelBubble" nodeType="interactiveSeq">
                <p:stCondLst>
                  <p:cond evt="onClick" delay="0">
                    <p:tgtEl>
                      <p:spTgt spid="35"/>
                    </p:tgtEl>
                  </p:cond>
                </p:stCondLst>
                <p:endSync evt="end" delay="0">
                  <p:rtn val="all"/>
                </p:endSync>
                <p:childTnLst>
                  <p:par>
                    <p:cTn id="126" fill="hold">
                      <p:stCondLst>
                        <p:cond delay="0"/>
                      </p:stCondLst>
                      <p:childTnLst>
                        <p:par>
                          <p:cTn id="127" fill="hold">
                            <p:stCondLst>
                              <p:cond delay="0"/>
                            </p:stCondLst>
                            <p:childTnLst>
                              <p:par>
                                <p:cTn id="128" presetID="26" presetClass="emph" presetSubtype="0" fill="hold" grpId="1" nodeType="clickEffect">
                                  <p:stCondLst>
                                    <p:cond delay="0"/>
                                  </p:stCondLst>
                                  <p:childTnLst>
                                    <p:animEffect transition="out" filter="fade">
                                      <p:cBhvr>
                                        <p:cTn id="129" dur="500" tmFilter="0, 0; .2, .5; .8, .5; 1, 0"/>
                                        <p:tgtEl>
                                          <p:spTgt spid="35"/>
                                        </p:tgtEl>
                                      </p:cBhvr>
                                    </p:animEffect>
                                    <p:animScale>
                                      <p:cBhvr>
                                        <p:cTn id="130" dur="250" autoRev="1" fill="hold"/>
                                        <p:tgtEl>
                                          <p:spTgt spid="35"/>
                                        </p:tgtEl>
                                      </p:cBhvr>
                                      <p:by x="105000" y="105000"/>
                                    </p:animScale>
                                  </p:childTnLst>
                                </p:cTn>
                              </p:par>
                            </p:childTnLst>
                          </p:cTn>
                        </p:par>
                        <p:par>
                          <p:cTn id="131" fill="hold">
                            <p:stCondLst>
                              <p:cond delay="500"/>
                            </p:stCondLst>
                            <p:childTnLst>
                              <p:par>
                                <p:cTn id="132" presetID="47" presetClass="entr" presetSubtype="0" fill="hold" grpId="0" nodeType="afterEffect">
                                  <p:stCondLst>
                                    <p:cond delay="0"/>
                                  </p:stCondLst>
                                  <p:childTnLst>
                                    <p:set>
                                      <p:cBhvr>
                                        <p:cTn id="133" dur="1" fill="hold">
                                          <p:stCondLst>
                                            <p:cond delay="0"/>
                                          </p:stCondLst>
                                        </p:cTn>
                                        <p:tgtEl>
                                          <p:spTgt spid="59"/>
                                        </p:tgtEl>
                                        <p:attrNameLst>
                                          <p:attrName>style.visibility</p:attrName>
                                        </p:attrNameLst>
                                      </p:cBhvr>
                                      <p:to>
                                        <p:strVal val="visible"/>
                                      </p:to>
                                    </p:set>
                                    <p:animEffect transition="in" filter="fade">
                                      <p:cBhvr>
                                        <p:cTn id="134" dur="1000"/>
                                        <p:tgtEl>
                                          <p:spTgt spid="59"/>
                                        </p:tgtEl>
                                      </p:cBhvr>
                                    </p:animEffect>
                                    <p:anim calcmode="lin" valueType="num">
                                      <p:cBhvr>
                                        <p:cTn id="135" dur="1000" fill="hold"/>
                                        <p:tgtEl>
                                          <p:spTgt spid="59"/>
                                        </p:tgtEl>
                                        <p:attrNameLst>
                                          <p:attrName>ppt_x</p:attrName>
                                        </p:attrNameLst>
                                      </p:cBhvr>
                                      <p:tavLst>
                                        <p:tav tm="0">
                                          <p:val>
                                            <p:strVal val="#ppt_x"/>
                                          </p:val>
                                        </p:tav>
                                        <p:tav tm="100000">
                                          <p:val>
                                            <p:strVal val="#ppt_x"/>
                                          </p:val>
                                        </p:tav>
                                      </p:tavLst>
                                    </p:anim>
                                    <p:anim calcmode="lin" valueType="num">
                                      <p:cBhvr>
                                        <p:cTn id="136" dur="1000" fill="hold"/>
                                        <p:tgtEl>
                                          <p:spTgt spid="5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5"/>
                  </p:tgtEl>
                </p:cond>
              </p:nextCondLst>
            </p:seq>
            <p:audio>
              <p:cMediaNode vol="80000">
                <p:cTn id="137" fill="hold" display="0">
                  <p:stCondLst>
                    <p:cond delay="indefinite"/>
                  </p:stCondLst>
                  <p:endCondLst>
                    <p:cond evt="onStopAudio" delay="0">
                      <p:tgtEl>
                        <p:sldTgt/>
                      </p:tgtEl>
                    </p:cond>
                  </p:endCondLst>
                </p:cTn>
                <p:tgtEl>
                  <p:spTgt spid="2"/>
                </p:tgtEl>
              </p:cMediaNode>
            </p:audio>
            <p:seq concurrent="1" nextAc="seek">
              <p:cTn id="138" restart="whenNotActive" fill="hold" evtFilter="cancelBubble" nodeType="interactiveSeq">
                <p:stCondLst>
                  <p:cond evt="onClick" delay="0">
                    <p:tgtEl>
                      <p:spTgt spid="32"/>
                    </p:tgtEl>
                  </p:cond>
                </p:stCondLst>
                <p:endSync evt="end" delay="0">
                  <p:rtn val="all"/>
                </p:endSync>
                <p:childTnLst>
                  <p:par>
                    <p:cTn id="139" fill="hold">
                      <p:stCondLst>
                        <p:cond delay="0"/>
                      </p:stCondLst>
                      <p:childTnLst>
                        <p:par>
                          <p:cTn id="140" fill="hold">
                            <p:stCondLst>
                              <p:cond delay="0"/>
                            </p:stCondLst>
                            <p:childTnLst>
                              <p:par>
                                <p:cTn id="141" presetID="10" presetClass="exit" presetSubtype="0" fill="hold" grpId="1" nodeType="clickEffect">
                                  <p:stCondLst>
                                    <p:cond delay="0"/>
                                  </p:stCondLst>
                                  <p:childTnLst>
                                    <p:animEffect transition="out" filter="fade">
                                      <p:cBhvr>
                                        <p:cTn id="142" dur="500"/>
                                        <p:tgtEl>
                                          <p:spTgt spid="32"/>
                                        </p:tgtEl>
                                      </p:cBhvr>
                                    </p:animEffect>
                                    <p:set>
                                      <p:cBhvr>
                                        <p:cTn id="143" dur="1" fill="hold">
                                          <p:stCondLst>
                                            <p:cond delay="499"/>
                                          </p:stCondLst>
                                        </p:cTn>
                                        <p:tgtEl>
                                          <p:spTgt spid="32"/>
                                        </p:tgtEl>
                                        <p:attrNameLst>
                                          <p:attrName>style.visibility</p:attrName>
                                        </p:attrNameLst>
                                      </p:cBhvr>
                                      <p:to>
                                        <p:strVal val="hidden"/>
                                      </p:to>
                                    </p:set>
                                  </p:childTnLst>
                                </p:cTn>
                              </p:par>
                              <p:par>
                                <p:cTn id="144" presetID="64" presetClass="path" presetSubtype="0" accel="50000" decel="50000" fill="hold" nodeType="withEffect">
                                  <p:stCondLst>
                                    <p:cond delay="0"/>
                                  </p:stCondLst>
                                  <p:childTnLst>
                                    <p:animMotion origin="layout" path="M -0.68515 -0.16736 L -0.36341 -0.8037 " pathEditMode="relative" rAng="0" ptsTypes="AA">
                                      <p:cBhvr>
                                        <p:cTn id="145" dur="1750" fill="hold"/>
                                        <p:tgtEl>
                                          <p:spTgt spid="24"/>
                                        </p:tgtEl>
                                        <p:attrNameLst>
                                          <p:attrName>ppt_x</p:attrName>
                                          <p:attrName>ppt_y</p:attrName>
                                        </p:attrNameLst>
                                      </p:cBhvr>
                                      <p:rCtr x="16081" y="-31806"/>
                                    </p:animMotion>
                                  </p:childTnLst>
                                  <p:subTnLst>
                                    <p:audio>
                                      <p:cMediaNode>
                                        <p:cTn display="0" masterRel="sameClick">
                                          <p:stCondLst>
                                            <p:cond evt="begin" delay="0">
                                              <p:tn val="144"/>
                                            </p:cond>
                                          </p:stCondLst>
                                          <p:endCondLst>
                                            <p:cond evt="onStopAudio" delay="0">
                                              <p:tgtEl>
                                                <p:sldTgt/>
                                              </p:tgtEl>
                                            </p:cond>
                                          </p:endCondLst>
                                        </p:cTn>
                                        <p:tgtEl>
                                          <p:sndTgt r:embed="rId4" name="wind.wav"/>
                                        </p:tgtEl>
                                      </p:cMediaNode>
                                    </p:audio>
                                  </p:subTnLst>
                                </p:cTn>
                              </p:par>
                              <p:par>
                                <p:cTn id="146" presetID="6" presetClass="emph" presetSubtype="0" fill="hold" nodeType="withEffect">
                                  <p:stCondLst>
                                    <p:cond delay="0"/>
                                  </p:stCondLst>
                                  <p:childTnLst>
                                    <p:animScale>
                                      <p:cBhvr>
                                        <p:cTn id="147" dur="1750" fill="hold"/>
                                        <p:tgtEl>
                                          <p:spTgt spid="24"/>
                                        </p:tgtEl>
                                      </p:cBhvr>
                                      <p:by x="150000" y="150000"/>
                                    </p:animScale>
                                  </p:childTnLst>
                                </p:cTn>
                              </p:par>
                              <p:par>
                                <p:cTn id="148" presetID="8" presetClass="emph" presetSubtype="0" fill="hold" nodeType="withEffect">
                                  <p:stCondLst>
                                    <p:cond delay="0"/>
                                  </p:stCondLst>
                                  <p:childTnLst>
                                    <p:animRot by="21600000">
                                      <p:cBhvr>
                                        <p:cTn id="149" dur="1750" fill="hold"/>
                                        <p:tgtEl>
                                          <p:spTgt spid="24"/>
                                        </p:tgtEl>
                                        <p:attrNameLst>
                                          <p:attrName>r</p:attrName>
                                        </p:attrNameLst>
                                      </p:cBhvr>
                                    </p:animRot>
                                  </p:childTnLst>
                                </p:cTn>
                              </p:par>
                              <p:par>
                                <p:cTn id="150" presetID="10" presetClass="exit" presetSubtype="0" fill="hold" grpId="2" nodeType="withEffect">
                                  <p:stCondLst>
                                    <p:cond delay="0"/>
                                  </p:stCondLst>
                                  <p:childTnLst>
                                    <p:animEffect transition="out" filter="fade">
                                      <p:cBhvr>
                                        <p:cTn id="151" dur="500"/>
                                        <p:tgtEl>
                                          <p:spTgt spid="30"/>
                                        </p:tgtEl>
                                      </p:cBhvr>
                                    </p:animEffect>
                                    <p:set>
                                      <p:cBhvr>
                                        <p:cTn id="152"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53" restart="whenNotActive" fill="hold" evtFilter="cancelBubble" nodeType="interactiveSeq">
                <p:stCondLst>
                  <p:cond evt="onClick" delay="0">
                    <p:tgtEl>
                      <p:spTgt spid="58"/>
                    </p:tgtEl>
                  </p:cond>
                </p:stCondLst>
                <p:endSync evt="end" delay="0">
                  <p:rtn val="all"/>
                </p:endSync>
                <p:childTnLst>
                  <p:par>
                    <p:cTn id="154" fill="hold">
                      <p:stCondLst>
                        <p:cond delay="0"/>
                      </p:stCondLst>
                      <p:childTnLst>
                        <p:par>
                          <p:cTn id="155" fill="hold">
                            <p:stCondLst>
                              <p:cond delay="0"/>
                            </p:stCondLst>
                            <p:childTnLst>
                              <p:par>
                                <p:cTn id="156" presetID="10" presetClass="exit" presetSubtype="0" fill="hold" grpId="1" nodeType="clickEffect">
                                  <p:stCondLst>
                                    <p:cond delay="0"/>
                                  </p:stCondLst>
                                  <p:childTnLst>
                                    <p:animEffect transition="out" filter="fade">
                                      <p:cBhvr>
                                        <p:cTn id="157" dur="500"/>
                                        <p:tgtEl>
                                          <p:spTgt spid="58"/>
                                        </p:tgtEl>
                                      </p:cBhvr>
                                    </p:animEffect>
                                    <p:set>
                                      <p:cBhvr>
                                        <p:cTn id="158" dur="1" fill="hold">
                                          <p:stCondLst>
                                            <p:cond delay="499"/>
                                          </p:stCondLst>
                                        </p:cTn>
                                        <p:tgtEl>
                                          <p:spTgt spid="58"/>
                                        </p:tgtEl>
                                        <p:attrNameLst>
                                          <p:attrName>style.visibility</p:attrName>
                                        </p:attrNameLst>
                                      </p:cBhvr>
                                      <p:to>
                                        <p:strVal val="hidden"/>
                                      </p:to>
                                    </p:set>
                                  </p:childTnLst>
                                </p:cTn>
                              </p:par>
                              <p:par>
                                <p:cTn id="159" presetID="64" presetClass="path" presetSubtype="0" accel="50000" decel="50000" fill="hold" nodeType="withEffect">
                                  <p:stCondLst>
                                    <p:cond delay="0"/>
                                  </p:stCondLst>
                                  <p:childTnLst>
                                    <p:animMotion origin="layout" path="M -0.53542 -0.16736 L -0.21368 -0.8037 " pathEditMode="relative" rAng="0" ptsTypes="AA">
                                      <p:cBhvr>
                                        <p:cTn id="160" dur="1750" fill="hold"/>
                                        <p:tgtEl>
                                          <p:spTgt spid="34"/>
                                        </p:tgtEl>
                                        <p:attrNameLst>
                                          <p:attrName>ppt_x</p:attrName>
                                          <p:attrName>ppt_y</p:attrName>
                                        </p:attrNameLst>
                                      </p:cBhvr>
                                      <p:rCtr x="16081" y="-31806"/>
                                    </p:animMotion>
                                  </p:childTnLst>
                                  <p:subTnLst>
                                    <p:audio>
                                      <p:cMediaNode>
                                        <p:cTn display="0" masterRel="sameClick">
                                          <p:stCondLst>
                                            <p:cond evt="begin" delay="0">
                                              <p:tn val="159"/>
                                            </p:cond>
                                          </p:stCondLst>
                                          <p:endCondLst>
                                            <p:cond evt="onStopAudio" delay="0">
                                              <p:tgtEl>
                                                <p:sldTgt/>
                                              </p:tgtEl>
                                            </p:cond>
                                          </p:endCondLst>
                                        </p:cTn>
                                        <p:tgtEl>
                                          <p:sndTgt r:embed="rId4" name="wind.wav"/>
                                        </p:tgtEl>
                                      </p:cMediaNode>
                                    </p:audio>
                                  </p:subTnLst>
                                </p:cTn>
                              </p:par>
                              <p:par>
                                <p:cTn id="161" presetID="6" presetClass="emph" presetSubtype="0" fill="hold" nodeType="withEffect">
                                  <p:stCondLst>
                                    <p:cond delay="0"/>
                                  </p:stCondLst>
                                  <p:childTnLst>
                                    <p:animScale>
                                      <p:cBhvr>
                                        <p:cTn id="162" dur="1750" fill="hold"/>
                                        <p:tgtEl>
                                          <p:spTgt spid="34"/>
                                        </p:tgtEl>
                                      </p:cBhvr>
                                      <p:by x="150000" y="150000"/>
                                    </p:animScale>
                                  </p:childTnLst>
                                </p:cTn>
                              </p:par>
                              <p:par>
                                <p:cTn id="163" presetID="8" presetClass="emph" presetSubtype="0" fill="hold" nodeType="withEffect">
                                  <p:stCondLst>
                                    <p:cond delay="0"/>
                                  </p:stCondLst>
                                  <p:childTnLst>
                                    <p:animRot by="21600000">
                                      <p:cBhvr>
                                        <p:cTn id="164" dur="1750" fill="hold"/>
                                        <p:tgtEl>
                                          <p:spTgt spid="34"/>
                                        </p:tgtEl>
                                        <p:attrNameLst>
                                          <p:attrName>r</p:attrName>
                                        </p:attrNameLst>
                                      </p:cBhvr>
                                    </p:animRot>
                                  </p:childTnLst>
                                </p:cTn>
                              </p:par>
                              <p:par>
                                <p:cTn id="165" presetID="10" presetClass="exit" presetSubtype="0" fill="hold" grpId="2" nodeType="withEffect">
                                  <p:stCondLst>
                                    <p:cond delay="0"/>
                                  </p:stCondLst>
                                  <p:childTnLst>
                                    <p:animEffect transition="out" filter="fade">
                                      <p:cBhvr>
                                        <p:cTn id="166" dur="500"/>
                                        <p:tgtEl>
                                          <p:spTgt spid="33"/>
                                        </p:tgtEl>
                                      </p:cBhvr>
                                    </p:animEffect>
                                    <p:set>
                                      <p:cBhvr>
                                        <p:cTn id="16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168" restart="whenNotActive" fill="hold" evtFilter="cancelBubble" nodeType="interactiveSeq">
                <p:stCondLst>
                  <p:cond evt="onClick" delay="0">
                    <p:tgtEl>
                      <p:spTgt spid="59"/>
                    </p:tgtEl>
                  </p:cond>
                </p:stCondLst>
                <p:endSync evt="end" delay="0">
                  <p:rtn val="all"/>
                </p:endSync>
                <p:childTnLst>
                  <p:par>
                    <p:cTn id="169" fill="hold">
                      <p:stCondLst>
                        <p:cond delay="0"/>
                      </p:stCondLst>
                      <p:childTnLst>
                        <p:par>
                          <p:cTn id="170" fill="hold">
                            <p:stCondLst>
                              <p:cond delay="0"/>
                            </p:stCondLst>
                            <p:childTnLst>
                              <p:par>
                                <p:cTn id="171" presetID="10" presetClass="exit" presetSubtype="0" fill="hold" grpId="1" nodeType="clickEffect">
                                  <p:stCondLst>
                                    <p:cond delay="0"/>
                                  </p:stCondLst>
                                  <p:childTnLst>
                                    <p:animEffect transition="out" filter="fade">
                                      <p:cBhvr>
                                        <p:cTn id="172" dur="500"/>
                                        <p:tgtEl>
                                          <p:spTgt spid="59"/>
                                        </p:tgtEl>
                                      </p:cBhvr>
                                    </p:animEffect>
                                    <p:set>
                                      <p:cBhvr>
                                        <p:cTn id="173" dur="1" fill="hold">
                                          <p:stCondLst>
                                            <p:cond delay="499"/>
                                          </p:stCondLst>
                                        </p:cTn>
                                        <p:tgtEl>
                                          <p:spTgt spid="59"/>
                                        </p:tgtEl>
                                        <p:attrNameLst>
                                          <p:attrName>style.visibility</p:attrName>
                                        </p:attrNameLst>
                                      </p:cBhvr>
                                      <p:to>
                                        <p:strVal val="hidden"/>
                                      </p:to>
                                    </p:set>
                                  </p:childTnLst>
                                </p:cTn>
                              </p:par>
                              <p:par>
                                <p:cTn id="174" presetID="64" presetClass="path" presetSubtype="0" accel="50000" decel="50000" fill="hold" nodeType="withEffect">
                                  <p:stCondLst>
                                    <p:cond delay="0"/>
                                  </p:stCondLst>
                                  <p:childTnLst>
                                    <p:animMotion origin="layout" path="M -0.50612 0.07963 L -0.18438 -0.55671 " pathEditMode="relative" rAng="0" ptsTypes="AA">
                                      <p:cBhvr>
                                        <p:cTn id="175" dur="1750" fill="hold"/>
                                        <p:tgtEl>
                                          <p:spTgt spid="36"/>
                                        </p:tgtEl>
                                        <p:attrNameLst>
                                          <p:attrName>ppt_x</p:attrName>
                                          <p:attrName>ppt_y</p:attrName>
                                        </p:attrNameLst>
                                      </p:cBhvr>
                                      <p:rCtr x="16081" y="-31829"/>
                                    </p:animMotion>
                                  </p:childTnLst>
                                  <p:subTnLst>
                                    <p:audio>
                                      <p:cMediaNode>
                                        <p:cTn display="0" masterRel="sameClick">
                                          <p:stCondLst>
                                            <p:cond evt="begin" delay="0">
                                              <p:tn val="174"/>
                                            </p:cond>
                                          </p:stCondLst>
                                          <p:endCondLst>
                                            <p:cond evt="onStopAudio" delay="0">
                                              <p:tgtEl>
                                                <p:sldTgt/>
                                              </p:tgtEl>
                                            </p:cond>
                                          </p:endCondLst>
                                        </p:cTn>
                                        <p:tgtEl>
                                          <p:sndTgt r:embed="rId4" name="wind.wav"/>
                                        </p:tgtEl>
                                      </p:cMediaNode>
                                    </p:audio>
                                  </p:subTnLst>
                                </p:cTn>
                              </p:par>
                              <p:par>
                                <p:cTn id="176" presetID="6" presetClass="emph" presetSubtype="0" fill="hold" nodeType="withEffect">
                                  <p:stCondLst>
                                    <p:cond delay="0"/>
                                  </p:stCondLst>
                                  <p:childTnLst>
                                    <p:animScale>
                                      <p:cBhvr>
                                        <p:cTn id="177" dur="1750" fill="hold"/>
                                        <p:tgtEl>
                                          <p:spTgt spid="36"/>
                                        </p:tgtEl>
                                      </p:cBhvr>
                                      <p:by x="150000" y="150000"/>
                                    </p:animScale>
                                  </p:childTnLst>
                                </p:cTn>
                              </p:par>
                              <p:par>
                                <p:cTn id="178" presetID="8" presetClass="emph" presetSubtype="0" fill="hold" nodeType="withEffect">
                                  <p:stCondLst>
                                    <p:cond delay="0"/>
                                  </p:stCondLst>
                                  <p:childTnLst>
                                    <p:animRot by="21600000">
                                      <p:cBhvr>
                                        <p:cTn id="179" dur="1750" fill="hold"/>
                                        <p:tgtEl>
                                          <p:spTgt spid="36"/>
                                        </p:tgtEl>
                                        <p:attrNameLst>
                                          <p:attrName>r</p:attrName>
                                        </p:attrNameLst>
                                      </p:cBhvr>
                                    </p:animRot>
                                  </p:childTnLst>
                                </p:cTn>
                              </p:par>
                              <p:par>
                                <p:cTn id="180" presetID="10" presetClass="exit" presetSubtype="0" fill="hold" grpId="2" nodeType="withEffect">
                                  <p:stCondLst>
                                    <p:cond delay="0"/>
                                  </p:stCondLst>
                                  <p:childTnLst>
                                    <p:animEffect transition="out" filter="fade">
                                      <p:cBhvr>
                                        <p:cTn id="181" dur="500"/>
                                        <p:tgtEl>
                                          <p:spTgt spid="35"/>
                                        </p:tgtEl>
                                      </p:cBhvr>
                                    </p:animEffect>
                                    <p:set>
                                      <p:cBhvr>
                                        <p:cTn id="182"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59"/>
                  </p:tgtEl>
                </p:cond>
              </p:nextCondLst>
            </p:seq>
          </p:childTnLst>
        </p:cTn>
      </p:par>
    </p:tnLst>
    <p:bldLst>
      <p:bldP spid="51" grpId="0"/>
      <p:bldP spid="30" grpId="0" animBg="1"/>
      <p:bldP spid="30" grpId="1" animBg="1"/>
      <p:bldP spid="30" grpId="2" animBg="1"/>
      <p:bldP spid="30" grpId="3" animBg="1"/>
      <p:bldP spid="33" grpId="0" animBg="1"/>
      <p:bldP spid="33" grpId="1" animBg="1"/>
      <p:bldP spid="33" grpId="2" animBg="1"/>
      <p:bldP spid="33" grpId="3" animBg="1"/>
      <p:bldP spid="35" grpId="0" animBg="1"/>
      <p:bldP spid="35" grpId="1" animBg="1"/>
      <p:bldP spid="35" grpId="2" animBg="1"/>
      <p:bldP spid="32" grpId="0" animBg="1"/>
      <p:bldP spid="32" grpId="1" animBg="1"/>
      <p:bldP spid="32" grpId="2" animBg="1"/>
      <p:bldP spid="58" grpId="0" animBg="1"/>
      <p:bldP spid="58" grpId="1" animBg="1"/>
      <p:bldP spid="58" grpId="2" animBg="1"/>
      <p:bldP spid="59" grpId="0" animBg="1"/>
      <p:bldP spid="5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26KZcGbR3k"/>
          <p:cNvPicPr>
            <a:picLocks noGrp="1" noRot="1" noChangeAspect="1"/>
          </p:cNvPicPr>
          <p:nvPr>
            <p:ph idx="1"/>
            <a:videoFile r:link="rId1"/>
          </p:nvPr>
        </p:nvPicPr>
        <p:blipFill>
          <a:blip r:embed="rId3"/>
          <a:stretch>
            <a:fillRect/>
          </a:stretch>
        </p:blipFill>
        <p:spPr>
          <a:xfrm>
            <a:off x="724078" y="218941"/>
            <a:ext cx="10629722" cy="6078828"/>
          </a:xfrm>
          <a:prstGeom prst="rect">
            <a:avLst/>
          </a:prstGeom>
        </p:spPr>
      </p:pic>
    </p:spTree>
    <p:extLst>
      <p:ext uri="{BB962C8B-B14F-4D97-AF65-F5344CB8AC3E}">
        <p14:creationId xmlns:p14="http://schemas.microsoft.com/office/powerpoint/2010/main" val="1713909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Eiayw6jVNM"/>
          <p:cNvPicPr>
            <a:picLocks noRot="1" noChangeAspect="1"/>
          </p:cNvPicPr>
          <p:nvPr>
            <a:videoFile r:link="rId1"/>
          </p:nvPr>
        </p:nvPicPr>
        <p:blipFill>
          <a:blip r:embed="rId3"/>
          <a:stretch>
            <a:fillRect/>
          </a:stretch>
        </p:blipFill>
        <p:spPr>
          <a:xfrm>
            <a:off x="940158" y="759854"/>
            <a:ext cx="9659155" cy="5396247"/>
          </a:xfrm>
          <a:prstGeom prst="rect">
            <a:avLst/>
          </a:prstGeom>
        </p:spPr>
      </p:pic>
    </p:spTree>
    <p:extLst>
      <p:ext uri="{BB962C8B-B14F-4D97-AF65-F5344CB8AC3E}">
        <p14:creationId xmlns:p14="http://schemas.microsoft.com/office/powerpoint/2010/main" val="2202330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57" r="2316"/>
          <a:stretch/>
        </p:blipFill>
        <p:spPr>
          <a:xfrm>
            <a:off x="5791200" y="0"/>
            <a:ext cx="6400800" cy="6858000"/>
          </a:xfrm>
          <a:prstGeom prst="rect">
            <a:avLst/>
          </a:prstGeom>
        </p:spPr>
      </p:pic>
      <p:sp>
        <p:nvSpPr>
          <p:cNvPr id="6" name="Cloud 5"/>
          <p:cNvSpPr/>
          <p:nvPr/>
        </p:nvSpPr>
        <p:spPr>
          <a:xfrm>
            <a:off x="1885950" y="3181350"/>
            <a:ext cx="5772150" cy="382905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85750" y="3429000"/>
            <a:ext cx="550545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14350" indent="-514350" algn="l">
              <a:buAutoNum type="arabicPeriod"/>
            </a:pPr>
            <a:r>
              <a:rPr lang="vi-VN" sz="3200" b="1" dirty="0">
                <a:latin typeface="Times New Roman" panose="02020603050405020304" pitchFamily="18" charset="0"/>
                <a:cs typeface="Times New Roman" panose="02020603050405020304" pitchFamily="18" charset="0"/>
              </a:rPr>
              <a:t>Đọc các đoạn văn dưới đây và thực hiện yêu cầu</a:t>
            </a:r>
            <a:r>
              <a:rPr lang="vi-VN"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lgn="l"/>
            <a:br>
              <a:rPr lang="en-US" sz="3200" dirty="0">
                <a:latin typeface="Times New Roman" panose="02020603050405020304" pitchFamily="18" charset="0"/>
                <a:cs typeface="Times New Roman" panose="02020603050405020304" pitchFamily="18" charset="0"/>
              </a:rPr>
            </a:br>
            <a:r>
              <a:rPr lang="vi-VN" sz="3200" dirty="0">
                <a:latin typeface="Times New Roman" panose="02020603050405020304" pitchFamily="18" charset="0"/>
                <a:cs typeface="Times New Roman" panose="02020603050405020304" pitchFamily="18" charset="0"/>
              </a:rPr>
              <a:t>a.</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 Nhận xét về hình thức trình bày của các đoạn văn. </a:t>
            </a:r>
            <a:br>
              <a:rPr lang="en-US" sz="3200" dirty="0">
                <a:latin typeface="Times New Roman" panose="02020603050405020304" pitchFamily="18" charset="0"/>
                <a:cs typeface="Times New Roman" panose="02020603050405020304" pitchFamily="18" charset="0"/>
              </a:rPr>
            </a:br>
            <a:r>
              <a:rPr lang="vi-VN" sz="3200" dirty="0">
                <a:latin typeface="Times New Roman" panose="02020603050405020304" pitchFamily="18" charset="0"/>
                <a:cs typeface="Times New Roman" panose="02020603050405020304" pitchFamily="18" charset="0"/>
              </a:rPr>
              <a:t>b.</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 Ý chính của mỗi đoạn văn là gì? </a:t>
            </a:r>
            <a:br>
              <a:rPr lang="en-US" sz="3200" dirty="0">
                <a:latin typeface="Times New Roman" panose="02020603050405020304" pitchFamily="18" charset="0"/>
                <a:cs typeface="Times New Roman" panose="02020603050405020304" pitchFamily="18" charset="0"/>
              </a:rPr>
            </a:br>
            <a:r>
              <a:rPr lang="vi-VN" sz="3200" dirty="0">
                <a:latin typeface="Times New Roman" panose="02020603050405020304" pitchFamily="18" charset="0"/>
                <a:cs typeface="Times New Roman" panose="02020603050405020304" pitchFamily="18" charset="0"/>
              </a:rPr>
              <a:t>c.</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 Tìm câu nêu ý chính của mỗi đoạn. Câu đó nằm ở vị trí nào trong đoạn?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881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3157" r="2316"/>
          <a:stretch/>
        </p:blipFill>
        <p:spPr>
          <a:xfrm>
            <a:off x="7855528" y="-207820"/>
            <a:ext cx="4336472" cy="6670964"/>
          </a:xfrm>
          <a:prstGeom prst="ellipse">
            <a:avLst/>
          </a:prstGeom>
          <a:ln>
            <a:noFill/>
          </a:ln>
          <a:effectLst>
            <a:softEdge rad="112500"/>
          </a:effectLst>
        </p:spPr>
      </p:pic>
      <p:sp>
        <p:nvSpPr>
          <p:cNvPr id="7" name="Rounded Rectangle 6"/>
          <p:cNvSpPr/>
          <p:nvPr/>
        </p:nvSpPr>
        <p:spPr>
          <a:xfrm>
            <a:off x="180304" y="2951017"/>
            <a:ext cx="8901350" cy="376150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Người thì xén bớt cỏ để làm sân nhảy, người thì kê ghế dài xung quanh bãi cỏ đã xén gọn. Bên này, hai bạn nhanh nhẹn nhất đang dựng một cái lầu để biểu diễn nhạc. Bên kia, mười tay đàn xuất sắc đã lập thành một dàn nhạc và chơi thử ngay tại chỗ. </a:t>
            </a:r>
            <a:endParaRPr lang="en-US" sz="2800" dirty="0">
              <a:solidFill>
                <a:schemeClr val="tx1"/>
              </a:solidFill>
              <a:latin typeface="Times New Roman" panose="02020603050405020304" pitchFamily="18" charset="0"/>
              <a:cs typeface="Times New Roman" panose="02020603050405020304" pitchFamily="18" charset="0"/>
            </a:endParaRPr>
          </a:p>
          <a:p>
            <a:pPr algn="just"/>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(Theo Ni-cô-lai Nô-xốp)</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8" name="Flowchart: Alternate Process 7"/>
          <p:cNvSpPr/>
          <p:nvPr/>
        </p:nvSpPr>
        <p:spPr>
          <a:xfrm>
            <a:off x="971550" y="2627167"/>
            <a:ext cx="1504950" cy="647700"/>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Đoạn</a:t>
            </a:r>
            <a:r>
              <a:rPr lang="en-US" sz="3200" dirty="0">
                <a:solidFill>
                  <a:schemeClr val="tx1"/>
                </a:solidFill>
                <a:latin typeface="Times New Roman" panose="02020603050405020304" pitchFamily="18" charset="0"/>
                <a:cs typeface="Times New Roman" panose="02020603050405020304" pitchFamily="18" charset="0"/>
              </a:rPr>
              <a:t> 1</a:t>
            </a:r>
          </a:p>
        </p:txBody>
      </p:sp>
      <p:sp>
        <p:nvSpPr>
          <p:cNvPr id="2" name="TextBox 1"/>
          <p:cNvSpPr txBox="1"/>
          <p:nvPr/>
        </p:nvSpPr>
        <p:spPr>
          <a:xfrm>
            <a:off x="708858" y="3274867"/>
            <a:ext cx="8175636" cy="523220"/>
          </a:xfrm>
          <a:prstGeom prst="rect">
            <a:avLst/>
          </a:prstGeom>
          <a:noFill/>
        </p:spPr>
        <p:txBody>
          <a:bodyPr wrap="none" rtlCol="0">
            <a:spAutoFit/>
          </a:bodyPr>
          <a:lstStyle/>
          <a:p>
            <a:r>
              <a:rPr lang="vi-VN" sz="2800" dirty="0">
                <a:latin typeface="Times New Roman" panose="02020603050405020304" pitchFamily="18" charset="0"/>
                <a:cs typeface="Times New Roman" panose="02020603050405020304" pitchFamily="18" charset="0"/>
              </a:rPr>
              <a:t>Mọi người bắt tay vào việc chuẩn bị cho cuộc khiêu vũ</a:t>
            </a:r>
            <a:r>
              <a:rPr lang="en-US" sz="2800" dirty="0">
                <a:latin typeface="Times New Roman" panose="02020603050405020304" pitchFamily="18" charset="0"/>
                <a:cs typeface="Times New Roman" panose="02020603050405020304" pitchFamily="18" charset="0"/>
              </a:rPr>
              <a:t>.</a:t>
            </a:r>
            <a:endParaRPr lang="en-US" sz="2800" dirty="0"/>
          </a:p>
        </p:txBody>
      </p:sp>
    </p:spTree>
    <p:extLst>
      <p:ext uri="{BB962C8B-B14F-4D97-AF65-F5344CB8AC3E}">
        <p14:creationId xmlns:p14="http://schemas.microsoft.com/office/powerpoint/2010/main" val="177456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1" nodeType="clickEffect">
                                  <p:stCondLst>
                                    <p:cond delay="0"/>
                                  </p:stCondLst>
                                  <p:iterate type="lt">
                                    <p:tmPct val="4000"/>
                                  </p:iterate>
                                  <p:childTnLst>
                                    <p:set>
                                      <p:cBhvr override="childStyle">
                                        <p:cTn id="6" dur="500" fill="hold"/>
                                        <p:tgtEl>
                                          <p:spTgt spid="2">
                                            <p:txEl>
                                              <p:pRg st="0" end="0"/>
                                            </p:txEl>
                                          </p:spTgt>
                                        </p:tgtEl>
                                        <p:attrNameLst>
                                          <p:attrName>style.color</p:attrName>
                                        </p:attrNameLst>
                                      </p:cBhvr>
                                      <p:to>
                                        <p:clrVal>
                                          <a:srgbClr val="FC4122"/>
                                        </p:clrVal>
                                      </p:to>
                                    </p:set>
                                    <p:set>
                                      <p:cBhvr>
                                        <p:cTn id="7" dur="500" fill="hold"/>
                                        <p:tgtEl>
                                          <p:spTgt spid="2">
                                            <p:txEl>
                                              <p:pRg st="0" end="0"/>
                                            </p:txEl>
                                          </p:spTgt>
                                        </p:tgtEl>
                                        <p:attrNameLst>
                                          <p:attrName>fillcolor</p:attrName>
                                        </p:attrNameLst>
                                      </p:cBhvr>
                                      <p:to>
                                        <p:clrVal>
                                          <a:srgbClr val="FC4122"/>
                                        </p:clrVal>
                                      </p:to>
                                    </p:set>
                                    <p:set>
                                      <p:cBhvr>
                                        <p:cTn id="8" dur="500" fill="hold"/>
                                        <p:tgtEl>
                                          <p:spTgt spid="2">
                                            <p:txEl>
                                              <p:pRg st="0" end="0"/>
                                            </p:txEl>
                                          </p:spTgt>
                                        </p:tgtEl>
                                        <p:attrNameLst>
                                          <p:attrName>fill.type</p:attrName>
                                        </p:attrNameLst>
                                      </p:cBhvr>
                                      <p:to>
                                        <p:strVal val="solid"/>
                                      </p:to>
                                    </p:set>
                                  </p:childTnLst>
                                  <p:subTnLst>
                                    <p:audio>
                                      <p:cMediaNode vol="90000">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6225" y="3181350"/>
            <a:ext cx="11915775" cy="325755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Những bác ong vàng cần cù tìm bắt từng con sâu trong ngách lá. Kia nữa là họ hàng nhà ruồi trâu có đuôi dài như đuôi chuồn chuồn, đó chính là những “hiệp sĩ” diệt sâu róm. Lại còn những cô cậu chim sâu ít nói, chăm chỉ. Những bác cóc già lặng lẽ, siêng năng.</a:t>
            </a:r>
            <a:r>
              <a:rPr lang="en-US" sz="2800" dirty="0">
                <a:solidFill>
                  <a:schemeClr val="tx1"/>
                </a:solidFill>
                <a:latin typeface="Times New Roman" panose="02020603050405020304" pitchFamily="18" charset="0"/>
                <a:cs typeface="Times New Roman" panose="02020603050405020304" pitchFamily="18" charset="0"/>
              </a:rPr>
              <a:t> </a:t>
            </a:r>
          </a:p>
          <a:p>
            <a:pPr algn="just"/>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(Theo Vũ Tú Nam)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Flowchart: Alternate Process 4"/>
          <p:cNvSpPr/>
          <p:nvPr/>
        </p:nvSpPr>
        <p:spPr>
          <a:xfrm>
            <a:off x="628650" y="2857500"/>
            <a:ext cx="1504950" cy="647700"/>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Đoạn</a:t>
            </a:r>
            <a:r>
              <a:rPr lang="en-US" sz="3200" dirty="0">
                <a:solidFill>
                  <a:schemeClr val="tx1"/>
                </a:solidFill>
                <a:latin typeface="Times New Roman" panose="02020603050405020304" pitchFamily="18" charset="0"/>
                <a:cs typeface="Times New Roman" panose="02020603050405020304" pitchFamily="18" charset="0"/>
              </a:rPr>
              <a:t> 2</a:t>
            </a:r>
          </a:p>
        </p:txBody>
      </p:sp>
      <p:pic>
        <p:nvPicPr>
          <p:cNvPr id="1026" name="Picture 2" descr="nuôi chim chích bông non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550" y="571500"/>
            <a:ext cx="4495800" cy="2286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on cóc và những điều bạn cần hết sức chú ý về loài vật này - KCM Đà Nẵ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4208" y="-11908"/>
            <a:ext cx="3593042" cy="24765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Con Ong Bắt về một đống SÂU làm gì?/bee - YouTub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36525" y="109537"/>
            <a:ext cx="3970867" cy="22336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90052" y="4996070"/>
            <a:ext cx="6686446" cy="523220"/>
          </a:xfrm>
          <a:prstGeom prst="rect">
            <a:avLst/>
          </a:prstGeom>
          <a:noFill/>
        </p:spPr>
        <p:txBody>
          <a:bodyPr wrap="none" rtlCol="0">
            <a:spAutoFit/>
          </a:bodyPr>
          <a:lstStyle/>
          <a:p>
            <a:r>
              <a:rPr lang="vi-VN" sz="2800" dirty="0">
                <a:latin typeface="Times New Roman" panose="02020603050405020304" pitchFamily="18" charset="0"/>
                <a:cs typeface="Times New Roman" panose="02020603050405020304" pitchFamily="18" charset="0"/>
              </a:rPr>
              <a:t>Tất cả đều lo diệt trừ sâu bọ để giữ gìn hoa lá</a:t>
            </a:r>
            <a:endParaRPr lang="en-US" sz="2800" dirty="0"/>
          </a:p>
        </p:txBody>
      </p:sp>
    </p:spTree>
    <p:extLst>
      <p:ext uri="{BB962C8B-B14F-4D97-AF65-F5344CB8AC3E}">
        <p14:creationId xmlns:p14="http://schemas.microsoft.com/office/powerpoint/2010/main" val="347958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
                                        </p:tgtEl>
                                        <p:attrNameLst>
                                          <p:attrName>style.color</p:attrName>
                                        </p:attrNameLst>
                                      </p:cBhvr>
                                      <p:to>
                                        <p:clrVal>
                                          <a:srgbClr val="FC4122"/>
                                        </p:clrVal>
                                      </p:to>
                                    </p:set>
                                    <p:set>
                                      <p:cBhvr>
                                        <p:cTn id="7" dur="500" fill="hold"/>
                                        <p:tgtEl>
                                          <p:spTgt spid="3"/>
                                        </p:tgtEl>
                                        <p:attrNameLst>
                                          <p:attrName>fillcolor</p:attrName>
                                        </p:attrNameLst>
                                      </p:cBhvr>
                                      <p:to>
                                        <p:clrVal>
                                          <a:srgbClr val="FC4122"/>
                                        </p:clrVal>
                                      </p:to>
                                    </p:set>
                                    <p:set>
                                      <p:cBhvr>
                                        <p:cTn id="8" dur="500" fill="hold"/>
                                        <p:tgtEl>
                                          <p:spTgt spid="3"/>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666750"/>
            <a:ext cx="11429999" cy="4533900"/>
          </a:xfrm>
          <a:prstGeom prst="rect">
            <a:avLst/>
          </a:prstGeom>
        </p:spPr>
      </p:pic>
    </p:spTree>
    <p:extLst>
      <p:ext uri="{BB962C8B-B14F-4D97-AF65-F5344CB8AC3E}">
        <p14:creationId xmlns:p14="http://schemas.microsoft.com/office/powerpoint/2010/main" val="2171648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35321"/>
            <a:ext cx="11487150" cy="1569660"/>
          </a:xfrm>
          <a:prstGeom prst="rect">
            <a:avLst/>
          </a:prstGeom>
          <a:noFill/>
        </p:spPr>
        <p:txBody>
          <a:bodyPr wrap="square" rtlCol="0">
            <a:spAutoFit/>
          </a:bodyPr>
          <a:lstStyle/>
          <a:p>
            <a:r>
              <a:rPr lang="vi-VN" sz="2400" dirty="0">
                <a:latin typeface="+mj-lt"/>
              </a:rPr>
              <a:t>2. Chọn câu chủ đề cho từng đoạn văn và xác định vị trí đặt câu chủ đề cho mỗi đoạn.</a:t>
            </a:r>
            <a:endParaRPr lang="en-US" sz="2400" dirty="0">
              <a:latin typeface="+mj-lt"/>
            </a:endParaRPr>
          </a:p>
          <a:p>
            <a:r>
              <a:rPr lang="vi-VN" sz="2400" dirty="0">
                <a:latin typeface="+mj-lt"/>
              </a:rPr>
              <a:t> a. Mùa xuân đến, chim bắt đầu xây tổ.</a:t>
            </a:r>
            <a:endParaRPr lang="en-US" sz="2400" dirty="0">
              <a:latin typeface="+mj-lt"/>
            </a:endParaRPr>
          </a:p>
          <a:p>
            <a:r>
              <a:rPr lang="vi-VN" sz="2400" dirty="0">
                <a:latin typeface="+mj-lt"/>
              </a:rPr>
              <a:t> b. Cứ thế, cả nhà mỗi người một việc, hối hả mang Tết về trong khoảnh khắc chiều Ba mươi.</a:t>
            </a:r>
            <a:endParaRPr lang="en-US" sz="2400" dirty="0">
              <a:latin typeface="+mj-lt"/>
            </a:endParaRPr>
          </a:p>
        </p:txBody>
      </p:sp>
      <p:sp>
        <p:nvSpPr>
          <p:cNvPr id="7" name="Rounded Rectangle 6"/>
          <p:cNvSpPr/>
          <p:nvPr/>
        </p:nvSpPr>
        <p:spPr>
          <a:xfrm>
            <a:off x="133350" y="2213618"/>
            <a:ext cx="11258550" cy="18021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latin typeface="Times New Roman" panose="02020603050405020304" pitchFamily="18" charset="0"/>
                <a:cs typeface="Times New Roman" panose="02020603050405020304" pitchFamily="18" charset="0"/>
              </a:rPr>
              <a:t>	</a:t>
            </a:r>
            <a:r>
              <a:rPr lang="vi-VN" sz="2000" dirty="0">
                <a:solidFill>
                  <a:schemeClr val="tx1"/>
                </a:solidFill>
              </a:rPr>
              <a:t>Bà vừa vớt bánh chưng vừa nướng chả trên đống than đỏ rực. Mẹ bận gói giò tai – món khoái khẩu của bố. Chị hái những nắm mùi già đun một nồi nước tắm tất niên thật to. Sóc quanh quẩn dọn dẹp, thỉnh thoảng lại chạy ra đảo giúp mẹ mẻ mứt gừng, mứt bí. Bố từ đơn vị về mang theo một cành đào. Cành đào nhỏ thôi nhưng chứa đựng cả mùa xuân của núi rừng Tây Bắc. </a:t>
            </a:r>
            <a:endParaRPr lang="en-US" sz="2000" dirty="0">
              <a:solidFill>
                <a:schemeClr val="tx1"/>
              </a:solidFill>
            </a:endParaRPr>
          </a:p>
          <a:p>
            <a:pPr algn="just"/>
            <a:r>
              <a:rPr lang="en-US" sz="2000" dirty="0">
                <a:solidFill>
                  <a:schemeClr val="tx1"/>
                </a:solidFill>
              </a:rPr>
              <a:t>                                                                                                                              </a:t>
            </a:r>
            <a:r>
              <a:rPr lang="vi-VN" sz="2000" dirty="0">
                <a:solidFill>
                  <a:schemeClr val="tx1"/>
                </a:solidFill>
              </a:rPr>
              <a:t>(Theo Vũ Thị Huyền Trang)</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8" name="Flowchart: Alternate Process 7"/>
          <p:cNvSpPr/>
          <p:nvPr/>
        </p:nvSpPr>
        <p:spPr>
          <a:xfrm>
            <a:off x="381000" y="1904981"/>
            <a:ext cx="1162050" cy="464760"/>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Times New Roman" panose="02020603050405020304" pitchFamily="18" charset="0"/>
                <a:cs typeface="Times New Roman" panose="02020603050405020304" pitchFamily="18" charset="0"/>
              </a:rPr>
              <a:t>Đoạn</a:t>
            </a:r>
            <a:r>
              <a:rPr lang="en-US" sz="2000" dirty="0">
                <a:solidFill>
                  <a:schemeClr val="tx1"/>
                </a:solidFill>
                <a:latin typeface="Times New Roman" panose="02020603050405020304" pitchFamily="18" charset="0"/>
                <a:cs typeface="Times New Roman" panose="02020603050405020304" pitchFamily="18" charset="0"/>
              </a:rPr>
              <a:t> 1</a:t>
            </a:r>
          </a:p>
        </p:txBody>
      </p:sp>
      <p:sp>
        <p:nvSpPr>
          <p:cNvPr id="9" name="Rounded Rectangle 8"/>
          <p:cNvSpPr/>
          <p:nvPr/>
        </p:nvSpPr>
        <p:spPr>
          <a:xfrm>
            <a:off x="133350" y="4636710"/>
            <a:ext cx="11258550" cy="18021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latin typeface="Times New Roman" panose="02020603050405020304" pitchFamily="18" charset="0"/>
                <a:cs typeface="Times New Roman" panose="02020603050405020304" pitchFamily="18" charset="0"/>
              </a:rPr>
              <a:t>	</a:t>
            </a:r>
            <a:r>
              <a:rPr lang="vi-VN" sz="2000" dirty="0">
                <a:solidFill>
                  <a:schemeClr val="tx1"/>
                </a:solidFill>
              </a:rPr>
              <a:t>Bồ cát xây tổ trên cây sung cao chót vót. Tổ bồ cát xây ở đầu cành, trông trống trải. Chim ổ dộc xây tổ trên cành vông, tổ như treo lơ lửng trên cành. Đôi chim cu chọn chỗ xây tổ trên cây thị – nơi có nhiều mầm non vừa nhú. Lúc đầu quanh tổ trông trống trải, nhưng đến khi ấp trứng, những mầm non đã bật dậy tốt tươi, che chung quanh kín đáo. </a:t>
            </a:r>
            <a:endParaRPr lang="en-US" sz="2000" dirty="0">
              <a:solidFill>
                <a:schemeClr val="tx1"/>
              </a:solidFill>
            </a:endParaRPr>
          </a:p>
          <a:p>
            <a:pPr algn="just"/>
            <a:r>
              <a:rPr lang="en-US" sz="2000" dirty="0">
                <a:solidFill>
                  <a:schemeClr val="tx1"/>
                </a:solidFill>
              </a:rPr>
              <a:t>                                                                                                                                                        </a:t>
            </a:r>
            <a:r>
              <a:rPr lang="vi-VN" sz="2000" dirty="0">
                <a:solidFill>
                  <a:schemeClr val="tx1"/>
                </a:solidFill>
              </a:rPr>
              <a:t>(Theo Võ Quảng)</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0" name="Flowchart: Alternate Process 9"/>
          <p:cNvSpPr/>
          <p:nvPr/>
        </p:nvSpPr>
        <p:spPr>
          <a:xfrm>
            <a:off x="381000" y="4324445"/>
            <a:ext cx="1162050" cy="464760"/>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Times New Roman" panose="02020603050405020304" pitchFamily="18" charset="0"/>
                <a:cs typeface="Times New Roman" panose="02020603050405020304" pitchFamily="18" charset="0"/>
              </a:rPr>
              <a:t>Đoạn</a:t>
            </a:r>
            <a:r>
              <a:rPr lang="en-US" sz="2000" dirty="0">
                <a:solidFill>
                  <a:schemeClr val="tx1"/>
                </a:solidFill>
                <a:latin typeface="Times New Roman" panose="02020603050405020304" pitchFamily="18" charset="0"/>
                <a:cs typeface="Times New Roman" panose="02020603050405020304" pitchFamily="18" charset="0"/>
              </a:rPr>
              <a:t> 2</a:t>
            </a:r>
          </a:p>
        </p:txBody>
      </p:sp>
      <p:cxnSp>
        <p:nvCxnSpPr>
          <p:cNvPr id="3" name="Straight Connector 2"/>
          <p:cNvCxnSpPr/>
          <p:nvPr/>
        </p:nvCxnSpPr>
        <p:spPr>
          <a:xfrm>
            <a:off x="1643270" y="715617"/>
            <a:ext cx="3538330" cy="0"/>
          </a:xfrm>
          <a:prstGeom prst="line">
            <a:avLst/>
          </a:prstGeom>
          <a:ln w="28575">
            <a:prstDash val="solid"/>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5585791" y="715617"/>
            <a:ext cx="3538330" cy="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7183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par>
                                <p:cTn id="29" presetID="16" presetClass="entr" presetSubtype="21"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ánh chưng – giản dị mà yêu thương Tết Việt năm 2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3935896" cy="25280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5943600" y="0"/>
            <a:ext cx="6000750" cy="60715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Times New Roman" panose="02020603050405020304" pitchFamily="18" charset="0"/>
                <a:cs typeface="Times New Roman" panose="02020603050405020304" pitchFamily="18" charset="0"/>
              </a:rPr>
              <a:t>	</a:t>
            </a:r>
          </a:p>
          <a:p>
            <a:pPr algn="just"/>
            <a:r>
              <a:rPr lang="en-US" sz="2400" dirty="0">
                <a:solidFill>
                  <a:schemeClr val="tx1"/>
                </a:solidFill>
                <a:latin typeface="Times New Roman" panose="02020603050405020304" pitchFamily="18" charset="0"/>
                <a:cs typeface="Times New Roman" panose="02020603050405020304" pitchFamily="18" charset="0"/>
              </a:rPr>
              <a:t>	</a:t>
            </a:r>
          </a:p>
          <a:p>
            <a:pPr algn="just"/>
            <a:r>
              <a:rPr lang="en-US" sz="2400" dirty="0">
                <a:solidFill>
                  <a:schemeClr val="tx1"/>
                </a:solidFill>
              </a:rPr>
              <a:t>	</a:t>
            </a:r>
            <a:r>
              <a:rPr lang="vi-VN" sz="2400" dirty="0">
                <a:solidFill>
                  <a:schemeClr val="tx1"/>
                </a:solidFill>
              </a:rPr>
              <a:t>Bà vừa vớt bánh chưng vừa nướng chả trên đống than đỏ rực. Mẹ bận gói giò tai – món khoái khẩu của bố. Chị hái những nắm mùi già đun một nồi nước tắm tất niên thật to. Sóc quanh quẩn dọn dẹp, thỉnh thoảng lại chạy ra đảo giúp mẹ mẻ mứt gừng, mứt bí. Bố từ đơn vị về mang theo một cành đào. Cành đào nhỏ thôi nhưng chứa đựng cả mùa xuân của núi rừng Tây Bắc. </a:t>
            </a:r>
            <a:endParaRPr lang="en-US" sz="2400" dirty="0">
              <a:solidFill>
                <a:schemeClr val="tx1"/>
              </a:solidFill>
            </a:endParaRPr>
          </a:p>
          <a:p>
            <a:pPr algn="r"/>
            <a:r>
              <a:rPr lang="en-US" sz="2400" dirty="0">
                <a:solidFill>
                  <a:schemeClr val="tx1"/>
                </a:solidFill>
              </a:rPr>
              <a:t>                                                                                                                                                 </a:t>
            </a:r>
          </a:p>
          <a:p>
            <a:pPr algn="r"/>
            <a:endParaRPr lang="en-US" sz="2400" dirty="0">
              <a:solidFill>
                <a:schemeClr val="tx1"/>
              </a:solidFill>
            </a:endParaRPr>
          </a:p>
          <a:p>
            <a:pPr algn="r"/>
            <a:endParaRPr lang="en-US" sz="2400" dirty="0">
              <a:solidFill>
                <a:schemeClr val="tx1"/>
              </a:solidFill>
            </a:endParaRPr>
          </a:p>
          <a:p>
            <a:pPr algn="r"/>
            <a:r>
              <a:rPr lang="vi-VN" sz="2400" dirty="0">
                <a:solidFill>
                  <a:schemeClr val="tx1"/>
                </a:solidFill>
              </a:rPr>
              <a:t>(Theo Vũ Thị Huyền Trang)</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7" name="Flowchart: Alternate Process 6"/>
          <p:cNvSpPr/>
          <p:nvPr/>
        </p:nvSpPr>
        <p:spPr>
          <a:xfrm>
            <a:off x="5670688" y="-47526"/>
            <a:ext cx="1162050" cy="464760"/>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Đoạn</a:t>
            </a:r>
            <a:r>
              <a:rPr lang="en-US" sz="2400" dirty="0">
                <a:solidFill>
                  <a:schemeClr val="tx1"/>
                </a:solidFill>
                <a:latin typeface="Times New Roman" panose="02020603050405020304" pitchFamily="18" charset="0"/>
                <a:cs typeface="Times New Roman" panose="02020603050405020304" pitchFamily="18" charset="0"/>
              </a:rPr>
              <a:t> 1</a:t>
            </a:r>
          </a:p>
        </p:txBody>
      </p:sp>
      <p:pic>
        <p:nvPicPr>
          <p:cNvPr id="1026" name="Picture 2" descr="Bộ ảnh khiến nhiều người chờ ngày về quê đón Tết Nguyên đán - Báo An Giang  Onl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3392" y="2170959"/>
            <a:ext cx="4320208" cy="20805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Hình Ảnh Bộ Đội Cụ Hồ Đẹp, Kiên Cường, Bất Khuấ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551" r="11866"/>
          <a:stretch/>
        </p:blipFill>
        <p:spPr bwMode="auto">
          <a:xfrm rot="20213956">
            <a:off x="695357" y="3954920"/>
            <a:ext cx="2372139" cy="27234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Box 1"/>
          <p:cNvSpPr txBox="1"/>
          <p:nvPr/>
        </p:nvSpPr>
        <p:spPr>
          <a:xfrm>
            <a:off x="6251713" y="4264430"/>
            <a:ext cx="5790033" cy="1200329"/>
          </a:xfrm>
          <a:prstGeom prst="rect">
            <a:avLst/>
          </a:prstGeom>
          <a:noFill/>
        </p:spPr>
        <p:txBody>
          <a:bodyPr wrap="square" rtlCol="0">
            <a:spAutoFit/>
          </a:bodyPr>
          <a:lstStyle/>
          <a:p>
            <a:r>
              <a:rPr lang="en-US" sz="2400" dirty="0"/>
              <a:t>                                    </a:t>
            </a:r>
            <a:r>
              <a:rPr lang="vi-VN" sz="2400" dirty="0"/>
              <a:t>Cứ thế, cả nhà mỗi người một việc, hối hả mang Tết về trong khoảnh khắc chiều Ba mươi</a:t>
            </a:r>
            <a:endParaRPr lang="en-US" sz="2400" dirty="0"/>
          </a:p>
        </p:txBody>
      </p:sp>
    </p:spTree>
    <p:extLst>
      <p:ext uri="{BB962C8B-B14F-4D97-AF65-F5344CB8AC3E}">
        <p14:creationId xmlns:p14="http://schemas.microsoft.com/office/powerpoint/2010/main" val="118431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8000"/>
                                  </p:iterate>
                                  <p:childTnLst>
                                    <p:set>
                                      <p:cBhvr override="childStyle">
                                        <p:cTn id="6" dur="500" fill="hold"/>
                                        <p:tgtEl>
                                          <p:spTgt spid="2"/>
                                        </p:tgtEl>
                                        <p:attrNameLst>
                                          <p:attrName>style.color</p:attrName>
                                        </p:attrNameLst>
                                      </p:cBhvr>
                                      <p:to>
                                        <p:clrVal>
                                          <a:srgbClr val="40DE53"/>
                                        </p:clrVal>
                                      </p:to>
                                    </p:set>
                                    <p:set>
                                      <p:cBhvr>
                                        <p:cTn id="7" dur="500" fill="hold"/>
                                        <p:tgtEl>
                                          <p:spTgt spid="2"/>
                                        </p:tgtEl>
                                        <p:attrNameLst>
                                          <p:attrName>fillcolor</p:attrName>
                                        </p:attrNameLst>
                                      </p:cBhvr>
                                      <p:to>
                                        <p:clrVal>
                                          <a:srgbClr val="40DE53"/>
                                        </p:clrVal>
                                      </p:to>
                                    </p:set>
                                    <p:set>
                                      <p:cBhvr>
                                        <p:cTn id="8" dur="500" fill="hold"/>
                                        <p:tgtEl>
                                          <p:spTgt spid="2"/>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5936" y="529620"/>
            <a:ext cx="6115050" cy="609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latin typeface="Times New Roman" panose="02020603050405020304" pitchFamily="18" charset="0"/>
                <a:cs typeface="Times New Roman" panose="02020603050405020304" pitchFamily="18" charset="0"/>
              </a:rPr>
              <a:t>	</a:t>
            </a:r>
          </a:p>
          <a:p>
            <a:pPr algn="just"/>
            <a:endParaRPr lang="en-US" sz="2000" dirty="0">
              <a:solidFill>
                <a:schemeClr val="tx1"/>
              </a:solidFill>
              <a:latin typeface="Times New Roman" panose="02020603050405020304" pitchFamily="18" charset="0"/>
              <a:cs typeface="Times New Roman" panose="02020603050405020304" pitchFamily="18" charset="0"/>
            </a:endParaRPr>
          </a:p>
          <a:p>
            <a:pPr algn="just"/>
            <a:r>
              <a:rPr lang="vi-VN" sz="2000" dirty="0"/>
              <a:t>Mùa xuân đến, chim bắt đầu xây tổ</a:t>
            </a:r>
            <a:endParaRPr lang="en-US" sz="2000" dirty="0">
              <a:solidFill>
                <a:schemeClr val="tx1"/>
              </a:solidFill>
              <a:latin typeface="Times New Roman" panose="02020603050405020304" pitchFamily="18" charset="0"/>
              <a:cs typeface="Times New Roman" panose="02020603050405020304" pitchFamily="18" charset="0"/>
            </a:endParaRPr>
          </a:p>
          <a:p>
            <a:pPr algn="just"/>
            <a:r>
              <a:rPr lang="vi-VN" sz="2800" dirty="0">
                <a:solidFill>
                  <a:schemeClr val="tx1"/>
                </a:solidFill>
                <a:latin typeface="Times New Roman" panose="02020603050405020304" pitchFamily="18" charset="0"/>
                <a:cs typeface="Times New Roman" panose="02020603050405020304" pitchFamily="18" charset="0"/>
              </a:rPr>
              <a:t>Bồ cát xây tổ trên cây sung cao chót vót. Tổ bồ cát xây ở đầu cành, trông trống trải. Chim ổ dộc xây tổ trên cành vông, tổ như treo lơ lửng trên cành. Đôi chim cu </a:t>
            </a:r>
            <a:r>
              <a:rPr lang="vi-VN" sz="2000" dirty="0">
                <a:solidFill>
                  <a:schemeClr val="tx1"/>
                </a:solidFill>
                <a:latin typeface="Times New Roman" panose="02020603050405020304" pitchFamily="18" charset="0"/>
                <a:cs typeface="Times New Roman" panose="02020603050405020304" pitchFamily="18" charset="0"/>
              </a:rPr>
              <a:t>chọn</a:t>
            </a:r>
            <a:r>
              <a:rPr lang="vi-VN" sz="2800" dirty="0">
                <a:solidFill>
                  <a:schemeClr val="tx1"/>
                </a:solidFill>
                <a:latin typeface="Times New Roman" panose="02020603050405020304" pitchFamily="18" charset="0"/>
                <a:cs typeface="Times New Roman" panose="02020603050405020304" pitchFamily="18" charset="0"/>
              </a:rPr>
              <a:t> chỗ xây tổ trên cây thị – nơi có nhiều mầm non vừa nhú. Lúc đầu quanh tổ trông trống trải, nhưng đến khi ấp trứng, những mầm non đã bật dậy tốt tươi, che chung quanh kín đáo. </a:t>
            </a:r>
            <a:endParaRPr lang="en-US" sz="2800" dirty="0">
              <a:solidFill>
                <a:schemeClr val="tx1"/>
              </a:solidFill>
              <a:latin typeface="Times New Roman" panose="02020603050405020304" pitchFamily="18" charset="0"/>
              <a:cs typeface="Times New Roman" panose="02020603050405020304" pitchFamily="18" charset="0"/>
            </a:endParaRPr>
          </a:p>
          <a:p>
            <a:pPr algn="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(Theo Võ Quảng)</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Flowchart: Alternate Process 4"/>
          <p:cNvSpPr/>
          <p:nvPr/>
        </p:nvSpPr>
        <p:spPr>
          <a:xfrm>
            <a:off x="133350" y="529620"/>
            <a:ext cx="1162050" cy="464760"/>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Đoạn</a:t>
            </a:r>
            <a:r>
              <a:rPr lang="en-US" sz="2400" dirty="0">
                <a:solidFill>
                  <a:schemeClr val="tx1"/>
                </a:solidFill>
                <a:latin typeface="Times New Roman" panose="02020603050405020304" pitchFamily="18" charset="0"/>
                <a:cs typeface="Times New Roman" panose="02020603050405020304" pitchFamily="18" charset="0"/>
              </a:rPr>
              <a:t> 2</a:t>
            </a:r>
          </a:p>
        </p:txBody>
      </p:sp>
      <p:pic>
        <p:nvPicPr>
          <p:cNvPr id="3074" name="Picture 2" descr="Giải thích: Vì sao chim làm tổ trên cành cây cao? - Tech12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075" y="7937"/>
            <a:ext cx="4619625" cy="29432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6" name="AutoShape 4" descr="Công nghệ xàm - Chim làm tổ kiểu này là chim gì bà con...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iệu kỳ mái ấm thiên nhiên | Biển - Biên giới biển Bến Tr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Chim Chào mào đơn thâ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0986" y="3233530"/>
            <a:ext cx="5683802" cy="34926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4375" y="1020884"/>
            <a:ext cx="5331909" cy="523220"/>
          </a:xfrm>
          <a:prstGeom prst="rect">
            <a:avLst/>
          </a:prstGeom>
          <a:noFill/>
        </p:spPr>
        <p:txBody>
          <a:bodyPr wrap="none" rtlCol="0">
            <a:spAutoFit/>
          </a:bodyPr>
          <a:lstStyle/>
          <a:p>
            <a:r>
              <a:rPr lang="vi-VN" sz="2800" dirty="0">
                <a:latin typeface="+mj-lt"/>
              </a:rPr>
              <a:t>Mùa xuân đến, chim bắt đầu xây tổ</a:t>
            </a:r>
            <a:r>
              <a:rPr lang="en-US" sz="2800" dirty="0">
                <a:latin typeface="+mj-lt"/>
              </a:rPr>
              <a:t>.</a:t>
            </a:r>
          </a:p>
        </p:txBody>
      </p:sp>
    </p:spTree>
    <p:extLst>
      <p:ext uri="{BB962C8B-B14F-4D97-AF65-F5344CB8AC3E}">
        <p14:creationId xmlns:p14="http://schemas.microsoft.com/office/powerpoint/2010/main" val="48920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6" presetClass="emph" presetSubtype="0" fill="hold" grpId="0" nodeType="withEffect">
                                  <p:stCondLst>
                                    <p:cond delay="0"/>
                                  </p:stCondLst>
                                  <p:iterate type="lt">
                                    <p:tmPct val="4000"/>
                                  </p:iterate>
                                  <p:childTnLst>
                                    <p:set>
                                      <p:cBhvr override="childStyle">
                                        <p:cTn id="9" dur="250" fill="hold"/>
                                        <p:tgtEl>
                                          <p:spTgt spid="8"/>
                                        </p:tgtEl>
                                        <p:attrNameLst>
                                          <p:attrName>style.color</p:attrName>
                                        </p:attrNameLst>
                                      </p:cBhvr>
                                      <p:to>
                                        <p:clrVal>
                                          <a:srgbClr val="40DE53"/>
                                        </p:clrVal>
                                      </p:to>
                                    </p:set>
                                    <p:set>
                                      <p:cBhvr>
                                        <p:cTn id="10" dur="250" fill="hold"/>
                                        <p:tgtEl>
                                          <p:spTgt spid="8"/>
                                        </p:tgtEl>
                                        <p:attrNameLst>
                                          <p:attrName>fillcolor</p:attrName>
                                        </p:attrNameLst>
                                      </p:cBhvr>
                                      <p:to>
                                        <p:clrVal>
                                          <a:srgbClr val="40DE53"/>
                                        </p:clrVal>
                                      </p:to>
                                    </p:set>
                                    <p:set>
                                      <p:cBhvr>
                                        <p:cTn id="11" dur="250" fill="hold"/>
                                        <p:tgtEl>
                                          <p:spTgt spid="8"/>
                                        </p:tgtEl>
                                        <p:attrNameLst>
                                          <p:attrName>fill.type</p:attrName>
                                        </p:attrNameLst>
                                      </p:cBhvr>
                                      <p:to>
                                        <p:strVal val="solid"/>
                                      </p:to>
                                    </p:se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TotalTime>
  <Words>904</Words>
  <Application>Microsoft Office PowerPoint</Application>
  <PresentationFormat>Màn hình rộng</PresentationFormat>
  <Paragraphs>63</Paragraphs>
  <Slides>11</Slides>
  <Notes>0</Notes>
  <HiddenSlides>0</HiddenSlides>
  <MMClips>3</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11</vt:i4>
      </vt:variant>
    </vt:vector>
  </HeadingPairs>
  <TitlesOfParts>
    <vt:vector size="16" baseType="lpstr">
      <vt:lpstr>Times New Roman</vt:lpstr>
      <vt:lpstr>Calibri Light</vt:lpstr>
      <vt:lpstr>Calibri</vt:lpstr>
      <vt:lpstr>Arial</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 GIANG</dc:creator>
  <cp:lastModifiedBy>Giỏi Phạm Thị</cp:lastModifiedBy>
  <cp:revision>58</cp:revision>
  <dcterms:created xsi:type="dcterms:W3CDTF">2018-10-07T02:14:13Z</dcterms:created>
  <dcterms:modified xsi:type="dcterms:W3CDTF">2023-11-26T09:30:22Z</dcterms:modified>
</cp:coreProperties>
</file>