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  <p:sldMasterId id="2147483690" r:id="rId4"/>
  </p:sldMasterIdLst>
  <p:sldIdLst>
    <p:sldId id="259" r:id="rId5"/>
    <p:sldId id="260" r:id="rId6"/>
    <p:sldId id="278" r:id="rId7"/>
    <p:sldId id="310" r:id="rId8"/>
    <p:sldId id="311" r:id="rId9"/>
    <p:sldId id="312" r:id="rId10"/>
    <p:sldId id="313" r:id="rId11"/>
    <p:sldId id="314" r:id="rId12"/>
    <p:sldId id="262" r:id="rId13"/>
    <p:sldId id="315" r:id="rId14"/>
    <p:sldId id="296" r:id="rId15"/>
    <p:sldId id="297" r:id="rId16"/>
  </p:sldIdLst>
  <p:sldSz cx="18288000" cy="10287000"/>
  <p:notesSz cx="6858000" cy="9144000"/>
  <p:embeddedFontLst>
    <p:embeddedFont>
      <p:font typeface="#9Slide02 Noi dung dai" panose="02000000000000000000" pitchFamily="2" charset="0"/>
      <p:regular r:id="rId17"/>
    </p:embeddedFont>
    <p:embeddedFont>
      <p:font typeface="#9Slide02 Tieu de dai" panose="02000000000000000000" pitchFamily="2" charset="0"/>
      <p:bold r:id="rId18"/>
    </p:embeddedFont>
    <p:embeddedFont>
      <p:font typeface="#9Slide03 BoosterNextFYBlack" panose="02000A03000000020004" pitchFamily="2" charset="-93"/>
      <p:regular r:id="rId19"/>
    </p:embeddedFont>
    <p:embeddedFont>
      <p:font typeface="#9Slide07 SVNBillo" panose="00000400000000000000" pitchFamily="2" charset="-93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2F6"/>
    <a:srgbClr val="4A29F2"/>
    <a:srgbClr val="D20069"/>
    <a:srgbClr val="FF3399"/>
    <a:srgbClr val="FFFFFF"/>
    <a:srgbClr val="732747"/>
    <a:srgbClr val="FC3BB8"/>
    <a:srgbClr val="4E0105"/>
    <a:srgbClr val="CC9B00"/>
    <a:srgbClr val="2C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6" autoAdjust="0"/>
    <p:restoredTop sz="94622" autoAdjust="0"/>
  </p:normalViewPr>
  <p:slideViewPr>
    <p:cSldViewPr>
      <p:cViewPr>
        <p:scale>
          <a:sx n="40" d="100"/>
          <a:sy n="40" d="100"/>
        </p:scale>
        <p:origin x="1029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49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37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4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3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22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29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5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20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99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33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1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38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82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12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4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50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254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4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08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2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B9C6733D-57FE-B63A-A1EA-5F8F6896B5F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FD1779A-BDD5-E9D5-BA46-92C047B8570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502A800A-AC4C-9D10-412D-E6623B5485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5E2222B7-5B3C-B7AA-4FF0-6BF1407F6DD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4B6EF64-72BE-CB2E-572F-2BCE820B113D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C84805B8-8E50-B131-5F38-2B4B6CB643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63AAC434-8CD2-9C0D-C315-91CCD3BCB0F9}"/>
              </a:ext>
            </a:extLst>
          </p:cNvPr>
          <p:cNvSpPr txBox="1"/>
          <p:nvPr userDrawn="1"/>
        </p:nvSpPr>
        <p:spPr>
          <a:xfrm>
            <a:off x="0" y="-1696998"/>
            <a:ext cx="18288000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3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DB98B27-FA8B-105A-DF5B-21F17D49643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FD1779A-BDD5-E9D5-BA46-92C047B85704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0" name="Hình ảnh 9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502A800A-AC4C-9D10-412D-E6623B5485E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zalo.me/g/xmubkw03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mailto:https://www.facebook.com/groups/97636430684893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75BAD9-EE5F-DEE4-24F7-78E26D8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FFDEE4D-7F05-F0F7-6936-C5A668021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7100"/>
            <a:ext cx="18742981" cy="785857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9333817-59E8-B5DC-687B-F3EC6352BD46}"/>
              </a:ext>
            </a:extLst>
          </p:cNvPr>
          <p:cNvSpPr/>
          <p:nvPr/>
        </p:nvSpPr>
        <p:spPr>
          <a:xfrm>
            <a:off x="16204347" y="356757"/>
            <a:ext cx="1803186" cy="172195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355B315-89A1-ACE4-AC51-6F5277D5583D}"/>
              </a:ext>
            </a:extLst>
          </p:cNvPr>
          <p:cNvSpPr txBox="1">
            <a:spLocks noChangeAspect="1"/>
          </p:cNvSpPr>
          <p:nvPr/>
        </p:nvSpPr>
        <p:spPr>
          <a:xfrm>
            <a:off x="5274820" y="3391505"/>
            <a:ext cx="11267889" cy="3215137"/>
          </a:xfrm>
          <a:custGeom>
            <a:avLst/>
            <a:gdLst/>
            <a:ahLst/>
            <a:cxnLst/>
            <a:rect l="l" t="t" r="r" b="b"/>
            <a:pathLst>
              <a:path w="13059042" h="3726218">
                <a:moveTo>
                  <a:pt x="6830148" y="3504819"/>
                </a:moveTo>
                <a:lnTo>
                  <a:pt x="6833120" y="3506305"/>
                </a:lnTo>
                <a:cubicBezTo>
                  <a:pt x="6862838" y="3506305"/>
                  <a:pt x="6888594" y="3516211"/>
                  <a:pt x="6910386" y="3536023"/>
                </a:cubicBezTo>
                <a:cubicBezTo>
                  <a:pt x="6931190" y="3555835"/>
                  <a:pt x="6941590" y="3582582"/>
                  <a:pt x="6941590" y="3616262"/>
                </a:cubicBezTo>
                <a:cubicBezTo>
                  <a:pt x="6941590" y="3654895"/>
                  <a:pt x="6931190" y="3683127"/>
                  <a:pt x="6910386" y="3700958"/>
                </a:cubicBezTo>
                <a:cubicBezTo>
                  <a:pt x="6888594" y="3717798"/>
                  <a:pt x="6862838" y="3726218"/>
                  <a:pt x="6833120" y="3726218"/>
                </a:cubicBezTo>
                <a:cubicBezTo>
                  <a:pt x="6803402" y="3726218"/>
                  <a:pt x="6778142" y="3717303"/>
                  <a:pt x="6757339" y="3699472"/>
                </a:cubicBezTo>
                <a:cubicBezTo>
                  <a:pt x="6736537" y="3681641"/>
                  <a:pt x="6726135" y="3654400"/>
                  <a:pt x="6726135" y="3617748"/>
                </a:cubicBezTo>
                <a:cubicBezTo>
                  <a:pt x="6726135" y="3585058"/>
                  <a:pt x="6736041" y="3557816"/>
                  <a:pt x="6755853" y="3536023"/>
                </a:cubicBezTo>
                <a:cubicBezTo>
                  <a:pt x="6774674" y="3515220"/>
                  <a:pt x="6799440" y="3504819"/>
                  <a:pt x="6830148" y="3504819"/>
                </a:cubicBezTo>
                <a:close/>
                <a:moveTo>
                  <a:pt x="6834606" y="2729180"/>
                </a:moveTo>
                <a:lnTo>
                  <a:pt x="6714248" y="3039733"/>
                </a:lnTo>
                <a:lnTo>
                  <a:pt x="6956450" y="3039733"/>
                </a:lnTo>
                <a:close/>
                <a:moveTo>
                  <a:pt x="2472157" y="2729180"/>
                </a:moveTo>
                <a:lnTo>
                  <a:pt x="2351799" y="3039733"/>
                </a:lnTo>
                <a:lnTo>
                  <a:pt x="2594001" y="3039733"/>
                </a:lnTo>
                <a:close/>
                <a:moveTo>
                  <a:pt x="11339855" y="2619223"/>
                </a:moveTo>
                <a:cubicBezTo>
                  <a:pt x="11263579" y="2619223"/>
                  <a:pt x="11202657" y="2645969"/>
                  <a:pt x="11157090" y="2699462"/>
                </a:cubicBezTo>
                <a:cubicBezTo>
                  <a:pt x="11110531" y="2753945"/>
                  <a:pt x="11087252" y="2827744"/>
                  <a:pt x="11087252" y="2920861"/>
                </a:cubicBezTo>
                <a:cubicBezTo>
                  <a:pt x="11087252" y="3013977"/>
                  <a:pt x="11110531" y="3087777"/>
                  <a:pt x="11157090" y="3142260"/>
                </a:cubicBezTo>
                <a:cubicBezTo>
                  <a:pt x="11202657" y="3195752"/>
                  <a:pt x="11263579" y="3222498"/>
                  <a:pt x="11339855" y="3222498"/>
                </a:cubicBezTo>
                <a:cubicBezTo>
                  <a:pt x="11415140" y="3222498"/>
                  <a:pt x="11476062" y="3195752"/>
                  <a:pt x="11522621" y="3142260"/>
                </a:cubicBezTo>
                <a:cubicBezTo>
                  <a:pt x="11569180" y="3087777"/>
                  <a:pt x="11592458" y="3013977"/>
                  <a:pt x="11592458" y="2920861"/>
                </a:cubicBezTo>
                <a:cubicBezTo>
                  <a:pt x="11592458" y="2827744"/>
                  <a:pt x="11569179" y="2753945"/>
                  <a:pt x="11522621" y="2699462"/>
                </a:cubicBezTo>
                <a:cubicBezTo>
                  <a:pt x="11476062" y="2645969"/>
                  <a:pt x="11415140" y="2619223"/>
                  <a:pt x="11339855" y="2619223"/>
                </a:cubicBezTo>
                <a:close/>
                <a:moveTo>
                  <a:pt x="3557930" y="2619223"/>
                </a:moveTo>
                <a:cubicBezTo>
                  <a:pt x="3481655" y="2619223"/>
                  <a:pt x="3420732" y="2645969"/>
                  <a:pt x="3375165" y="2699462"/>
                </a:cubicBezTo>
                <a:cubicBezTo>
                  <a:pt x="3328606" y="2753945"/>
                  <a:pt x="3305328" y="2827744"/>
                  <a:pt x="3305328" y="2920861"/>
                </a:cubicBezTo>
                <a:cubicBezTo>
                  <a:pt x="3305328" y="3013977"/>
                  <a:pt x="3328606" y="3087777"/>
                  <a:pt x="3375165" y="3142260"/>
                </a:cubicBezTo>
                <a:cubicBezTo>
                  <a:pt x="3420732" y="3195752"/>
                  <a:pt x="3481655" y="3222498"/>
                  <a:pt x="3557930" y="3222498"/>
                </a:cubicBezTo>
                <a:cubicBezTo>
                  <a:pt x="3633216" y="3222498"/>
                  <a:pt x="3694138" y="3195752"/>
                  <a:pt x="3740697" y="3142260"/>
                </a:cubicBezTo>
                <a:cubicBezTo>
                  <a:pt x="3787255" y="3087777"/>
                  <a:pt x="3810534" y="3013977"/>
                  <a:pt x="3810534" y="2920861"/>
                </a:cubicBezTo>
                <a:cubicBezTo>
                  <a:pt x="3810534" y="2827744"/>
                  <a:pt x="3787255" y="2753945"/>
                  <a:pt x="3740697" y="2699462"/>
                </a:cubicBezTo>
                <a:cubicBezTo>
                  <a:pt x="3694138" y="2645969"/>
                  <a:pt x="3633216" y="2619223"/>
                  <a:pt x="3557930" y="2619223"/>
                </a:cubicBezTo>
                <a:close/>
                <a:moveTo>
                  <a:pt x="4638370" y="2414169"/>
                </a:moveTo>
                <a:cubicBezTo>
                  <a:pt x="4673040" y="2414169"/>
                  <a:pt x="4700778" y="2424570"/>
                  <a:pt x="4721580" y="2445373"/>
                </a:cubicBezTo>
                <a:cubicBezTo>
                  <a:pt x="4742383" y="2466175"/>
                  <a:pt x="4752784" y="2493912"/>
                  <a:pt x="4752784" y="2528583"/>
                </a:cubicBezTo>
                <a:lnTo>
                  <a:pt x="4752784" y="3232900"/>
                </a:lnTo>
                <a:lnTo>
                  <a:pt x="5110886" y="3232900"/>
                </a:lnTo>
                <a:cubicBezTo>
                  <a:pt x="5145556" y="3232900"/>
                  <a:pt x="5173294" y="3241753"/>
                  <a:pt x="5194096" y="3259460"/>
                </a:cubicBezTo>
                <a:cubicBezTo>
                  <a:pt x="5214899" y="3277152"/>
                  <a:pt x="5225300" y="3301731"/>
                  <a:pt x="5225300" y="3333198"/>
                </a:cubicBezTo>
                <a:cubicBezTo>
                  <a:pt x="5225300" y="3364665"/>
                  <a:pt x="5214899" y="3389244"/>
                  <a:pt x="5194096" y="3406936"/>
                </a:cubicBezTo>
                <a:cubicBezTo>
                  <a:pt x="5173294" y="3424643"/>
                  <a:pt x="5146052" y="3433496"/>
                  <a:pt x="5112372" y="3433496"/>
                </a:cubicBezTo>
                <a:lnTo>
                  <a:pt x="4639856" y="3433496"/>
                </a:lnTo>
                <a:lnTo>
                  <a:pt x="4641342" y="3434982"/>
                </a:lnTo>
                <a:cubicBezTo>
                  <a:pt x="4604690" y="3434982"/>
                  <a:pt x="4575962" y="3424658"/>
                  <a:pt x="4555160" y="3404010"/>
                </a:cubicBezTo>
                <a:cubicBezTo>
                  <a:pt x="4534358" y="3383363"/>
                  <a:pt x="4523956" y="3355827"/>
                  <a:pt x="4523956" y="3321404"/>
                </a:cubicBezTo>
                <a:lnTo>
                  <a:pt x="4523956" y="2528583"/>
                </a:lnTo>
                <a:cubicBezTo>
                  <a:pt x="4523956" y="2493912"/>
                  <a:pt x="4534358" y="2466175"/>
                  <a:pt x="4555160" y="2445373"/>
                </a:cubicBezTo>
                <a:cubicBezTo>
                  <a:pt x="4575962" y="2424570"/>
                  <a:pt x="4603698" y="2414169"/>
                  <a:pt x="4638370" y="2414169"/>
                </a:cubicBezTo>
                <a:close/>
                <a:moveTo>
                  <a:pt x="12128869" y="2409711"/>
                </a:moveTo>
                <a:cubicBezTo>
                  <a:pt x="12156604" y="2409711"/>
                  <a:pt x="12181370" y="2418131"/>
                  <a:pt x="12203163" y="2434971"/>
                </a:cubicBezTo>
                <a:cubicBezTo>
                  <a:pt x="12222976" y="2450821"/>
                  <a:pt x="12242787" y="2477567"/>
                  <a:pt x="12262599" y="2515210"/>
                </a:cubicBezTo>
                <a:lnTo>
                  <a:pt x="12528574" y="3001099"/>
                </a:lnTo>
                <a:lnTo>
                  <a:pt x="12800494" y="2515210"/>
                </a:lnTo>
                <a:lnTo>
                  <a:pt x="12801980" y="2519668"/>
                </a:lnTo>
                <a:cubicBezTo>
                  <a:pt x="12822782" y="2479053"/>
                  <a:pt x="12844082" y="2450821"/>
                  <a:pt x="12865874" y="2434971"/>
                </a:cubicBezTo>
                <a:cubicBezTo>
                  <a:pt x="12887668" y="2419122"/>
                  <a:pt x="12909956" y="2411197"/>
                  <a:pt x="12932738" y="2411197"/>
                </a:cubicBezTo>
                <a:cubicBezTo>
                  <a:pt x="12966420" y="2411197"/>
                  <a:pt x="12996138" y="2421598"/>
                  <a:pt x="13021894" y="2442401"/>
                </a:cubicBezTo>
                <a:cubicBezTo>
                  <a:pt x="13046658" y="2463203"/>
                  <a:pt x="13059042" y="2495893"/>
                  <a:pt x="13059042" y="2540470"/>
                </a:cubicBezTo>
                <a:lnTo>
                  <a:pt x="13059042" y="3323539"/>
                </a:lnTo>
                <a:cubicBezTo>
                  <a:pt x="13059042" y="3357220"/>
                  <a:pt x="13048146" y="3384461"/>
                  <a:pt x="13026350" y="3405264"/>
                </a:cubicBezTo>
                <a:cubicBezTo>
                  <a:pt x="13003568" y="3426067"/>
                  <a:pt x="12975336" y="3436468"/>
                  <a:pt x="12941654" y="3436468"/>
                </a:cubicBezTo>
                <a:cubicBezTo>
                  <a:pt x="12906984" y="3436468"/>
                  <a:pt x="12878752" y="3426067"/>
                  <a:pt x="12856958" y="3405264"/>
                </a:cubicBezTo>
                <a:cubicBezTo>
                  <a:pt x="12835166" y="3384461"/>
                  <a:pt x="12824268" y="3357220"/>
                  <a:pt x="12824268" y="3323539"/>
                </a:cubicBezTo>
                <a:lnTo>
                  <a:pt x="12824268" y="2867368"/>
                </a:lnTo>
                <a:lnTo>
                  <a:pt x="12628130" y="3237357"/>
                </a:lnTo>
                <a:cubicBezTo>
                  <a:pt x="12615254" y="3262122"/>
                  <a:pt x="12600890" y="3281934"/>
                  <a:pt x="12585038" y="3296793"/>
                </a:cubicBezTo>
                <a:cubicBezTo>
                  <a:pt x="12571170" y="3309671"/>
                  <a:pt x="12550862" y="3316110"/>
                  <a:pt x="12524118" y="3316110"/>
                </a:cubicBezTo>
                <a:cubicBezTo>
                  <a:pt x="12482512" y="3316110"/>
                  <a:pt x="12447842" y="3289364"/>
                  <a:pt x="12420104" y="3235872"/>
                </a:cubicBezTo>
                <a:lnTo>
                  <a:pt x="12232881" y="2874798"/>
                </a:lnTo>
                <a:lnTo>
                  <a:pt x="12232881" y="3323539"/>
                </a:lnTo>
                <a:cubicBezTo>
                  <a:pt x="12232881" y="3357220"/>
                  <a:pt x="12221984" y="3384461"/>
                  <a:pt x="12200191" y="3405264"/>
                </a:cubicBezTo>
                <a:cubicBezTo>
                  <a:pt x="12177408" y="3426067"/>
                  <a:pt x="12149176" y="3436468"/>
                  <a:pt x="12115495" y="3436468"/>
                </a:cubicBezTo>
                <a:cubicBezTo>
                  <a:pt x="12080824" y="3436468"/>
                  <a:pt x="12052592" y="3426067"/>
                  <a:pt x="12030799" y="3405264"/>
                </a:cubicBezTo>
                <a:cubicBezTo>
                  <a:pt x="12009006" y="3384461"/>
                  <a:pt x="11998109" y="3357220"/>
                  <a:pt x="11998109" y="3323539"/>
                </a:cubicBezTo>
                <a:lnTo>
                  <a:pt x="11998109" y="2540470"/>
                </a:lnTo>
                <a:cubicBezTo>
                  <a:pt x="11998109" y="2497874"/>
                  <a:pt x="12010491" y="2465680"/>
                  <a:pt x="12035257" y="2443887"/>
                </a:cubicBezTo>
                <a:cubicBezTo>
                  <a:pt x="12061012" y="2421103"/>
                  <a:pt x="12092215" y="2409711"/>
                  <a:pt x="12128869" y="2409711"/>
                </a:cubicBezTo>
                <a:close/>
                <a:moveTo>
                  <a:pt x="9954806" y="2409711"/>
                </a:moveTo>
                <a:cubicBezTo>
                  <a:pt x="9989477" y="2409711"/>
                  <a:pt x="10017214" y="2420112"/>
                  <a:pt x="10038016" y="2440915"/>
                </a:cubicBezTo>
                <a:cubicBezTo>
                  <a:pt x="10058818" y="2461718"/>
                  <a:pt x="10069220" y="2489454"/>
                  <a:pt x="10069220" y="2524125"/>
                </a:cubicBezTo>
                <a:lnTo>
                  <a:pt x="10069220" y="2803475"/>
                </a:lnTo>
                <a:lnTo>
                  <a:pt x="10448125" y="2803475"/>
                </a:lnTo>
                <a:lnTo>
                  <a:pt x="10448125" y="2524125"/>
                </a:lnTo>
                <a:cubicBezTo>
                  <a:pt x="10448125" y="2489454"/>
                  <a:pt x="10458525" y="2461718"/>
                  <a:pt x="10479329" y="2440915"/>
                </a:cubicBezTo>
                <a:cubicBezTo>
                  <a:pt x="10500131" y="2420112"/>
                  <a:pt x="10527869" y="2409711"/>
                  <a:pt x="10562539" y="2409711"/>
                </a:cubicBezTo>
                <a:cubicBezTo>
                  <a:pt x="10597210" y="2409711"/>
                  <a:pt x="10624947" y="2420112"/>
                  <a:pt x="10645749" y="2440915"/>
                </a:cubicBezTo>
                <a:cubicBezTo>
                  <a:pt x="10666552" y="2461718"/>
                  <a:pt x="10676953" y="2489454"/>
                  <a:pt x="10676953" y="2524125"/>
                </a:cubicBezTo>
                <a:lnTo>
                  <a:pt x="10676953" y="3317596"/>
                </a:lnTo>
                <a:cubicBezTo>
                  <a:pt x="10676953" y="3352267"/>
                  <a:pt x="10666552" y="3380004"/>
                  <a:pt x="10645749" y="3400806"/>
                </a:cubicBezTo>
                <a:cubicBezTo>
                  <a:pt x="10624947" y="3421609"/>
                  <a:pt x="10597210" y="3432010"/>
                  <a:pt x="10562539" y="3432010"/>
                </a:cubicBezTo>
                <a:cubicBezTo>
                  <a:pt x="10527869" y="3432010"/>
                  <a:pt x="10500131" y="3421609"/>
                  <a:pt x="10479329" y="3400806"/>
                </a:cubicBezTo>
                <a:cubicBezTo>
                  <a:pt x="10458525" y="3380004"/>
                  <a:pt x="10448125" y="3352267"/>
                  <a:pt x="10448125" y="3317596"/>
                </a:cubicBezTo>
                <a:lnTo>
                  <a:pt x="10448125" y="3008529"/>
                </a:lnTo>
                <a:lnTo>
                  <a:pt x="10069220" y="3008529"/>
                </a:lnTo>
                <a:lnTo>
                  <a:pt x="10069220" y="3317596"/>
                </a:lnTo>
                <a:cubicBezTo>
                  <a:pt x="10069220" y="3352267"/>
                  <a:pt x="10058818" y="3380004"/>
                  <a:pt x="10038016" y="3400806"/>
                </a:cubicBezTo>
                <a:cubicBezTo>
                  <a:pt x="10017214" y="3421609"/>
                  <a:pt x="9989477" y="3432010"/>
                  <a:pt x="9954806" y="3432010"/>
                </a:cubicBezTo>
                <a:cubicBezTo>
                  <a:pt x="9920135" y="3432010"/>
                  <a:pt x="9892398" y="3421609"/>
                  <a:pt x="9871595" y="3400806"/>
                </a:cubicBezTo>
                <a:cubicBezTo>
                  <a:pt x="9850793" y="3380004"/>
                  <a:pt x="9840391" y="3352267"/>
                  <a:pt x="9840391" y="3317596"/>
                </a:cubicBezTo>
                <a:lnTo>
                  <a:pt x="9840391" y="2524125"/>
                </a:lnTo>
                <a:cubicBezTo>
                  <a:pt x="9840391" y="2489454"/>
                  <a:pt x="9850793" y="2461718"/>
                  <a:pt x="9871595" y="2440915"/>
                </a:cubicBezTo>
                <a:cubicBezTo>
                  <a:pt x="9892398" y="2420112"/>
                  <a:pt x="9920135" y="2409711"/>
                  <a:pt x="9954806" y="2409711"/>
                </a:cubicBezTo>
                <a:close/>
                <a:moveTo>
                  <a:pt x="8915095" y="2409711"/>
                </a:moveTo>
                <a:cubicBezTo>
                  <a:pt x="8934907" y="2409711"/>
                  <a:pt x="8952242" y="2413178"/>
                  <a:pt x="8967101" y="2420112"/>
                </a:cubicBezTo>
                <a:cubicBezTo>
                  <a:pt x="8982950" y="2428037"/>
                  <a:pt x="8997809" y="2441410"/>
                  <a:pt x="9011678" y="2460232"/>
                </a:cubicBezTo>
                <a:lnTo>
                  <a:pt x="9393554" y="2995156"/>
                </a:lnTo>
                <a:lnTo>
                  <a:pt x="9393554" y="2521154"/>
                </a:lnTo>
                <a:lnTo>
                  <a:pt x="9386125" y="2525611"/>
                </a:lnTo>
                <a:cubicBezTo>
                  <a:pt x="9386125" y="2490940"/>
                  <a:pt x="9397447" y="2463203"/>
                  <a:pt x="9420092" y="2442401"/>
                </a:cubicBezTo>
                <a:cubicBezTo>
                  <a:pt x="9441746" y="2421598"/>
                  <a:pt x="9469304" y="2411197"/>
                  <a:pt x="9502769" y="2411197"/>
                </a:cubicBezTo>
                <a:cubicBezTo>
                  <a:pt x="9535257" y="2411197"/>
                  <a:pt x="9562816" y="2421598"/>
                  <a:pt x="9585445" y="2442401"/>
                </a:cubicBezTo>
                <a:cubicBezTo>
                  <a:pt x="9608089" y="2463203"/>
                  <a:pt x="9619411" y="2490445"/>
                  <a:pt x="9619411" y="2524125"/>
                </a:cubicBezTo>
                <a:lnTo>
                  <a:pt x="9619411" y="3323539"/>
                </a:lnTo>
                <a:cubicBezTo>
                  <a:pt x="9619411" y="3354248"/>
                  <a:pt x="9609528" y="3380994"/>
                  <a:pt x="9589763" y="3403778"/>
                </a:cubicBezTo>
                <a:cubicBezTo>
                  <a:pt x="9570989" y="3425571"/>
                  <a:pt x="9544311" y="3436468"/>
                  <a:pt x="9509733" y="3436468"/>
                </a:cubicBezTo>
                <a:cubicBezTo>
                  <a:pt x="9488978" y="3436468"/>
                  <a:pt x="9469707" y="3432505"/>
                  <a:pt x="9451923" y="3424581"/>
                </a:cubicBezTo>
                <a:cubicBezTo>
                  <a:pt x="9436119" y="3417647"/>
                  <a:pt x="9420804" y="3404273"/>
                  <a:pt x="9405976" y="3384461"/>
                </a:cubicBezTo>
                <a:lnTo>
                  <a:pt x="9028023" y="2888171"/>
                </a:lnTo>
                <a:lnTo>
                  <a:pt x="9028023" y="3323539"/>
                </a:lnTo>
                <a:cubicBezTo>
                  <a:pt x="9028023" y="3357220"/>
                  <a:pt x="9017126" y="3384461"/>
                  <a:pt x="8995333" y="3405264"/>
                </a:cubicBezTo>
                <a:cubicBezTo>
                  <a:pt x="8972549" y="3426067"/>
                  <a:pt x="8945308" y="3436468"/>
                  <a:pt x="8913609" y="3436468"/>
                </a:cubicBezTo>
                <a:cubicBezTo>
                  <a:pt x="8880919" y="3436468"/>
                  <a:pt x="8853677" y="3426067"/>
                  <a:pt x="8831884" y="3405264"/>
                </a:cubicBezTo>
                <a:cubicBezTo>
                  <a:pt x="8810091" y="3384461"/>
                  <a:pt x="8799194" y="3356725"/>
                  <a:pt x="8799194" y="3322054"/>
                </a:cubicBezTo>
                <a:lnTo>
                  <a:pt x="8799194" y="2536013"/>
                </a:lnTo>
                <a:cubicBezTo>
                  <a:pt x="8799194" y="2517191"/>
                  <a:pt x="8801176" y="2501342"/>
                  <a:pt x="8805138" y="2488464"/>
                </a:cubicBezTo>
                <a:cubicBezTo>
                  <a:pt x="8809100" y="2474595"/>
                  <a:pt x="8816035" y="2461222"/>
                  <a:pt x="8825941" y="2448344"/>
                </a:cubicBezTo>
                <a:cubicBezTo>
                  <a:pt x="8833866" y="2437448"/>
                  <a:pt x="8845753" y="2428037"/>
                  <a:pt x="8861602" y="2420112"/>
                </a:cubicBezTo>
                <a:cubicBezTo>
                  <a:pt x="8875471" y="2413178"/>
                  <a:pt x="8893302" y="2409711"/>
                  <a:pt x="8915095" y="2409711"/>
                </a:cubicBezTo>
                <a:close/>
                <a:moveTo>
                  <a:pt x="7581594" y="2409711"/>
                </a:moveTo>
                <a:cubicBezTo>
                  <a:pt x="7601406" y="2409711"/>
                  <a:pt x="7618742" y="2413178"/>
                  <a:pt x="7633600" y="2420112"/>
                </a:cubicBezTo>
                <a:cubicBezTo>
                  <a:pt x="7649450" y="2428037"/>
                  <a:pt x="7664310" y="2441410"/>
                  <a:pt x="7678178" y="2460232"/>
                </a:cubicBezTo>
                <a:lnTo>
                  <a:pt x="8060054" y="2995156"/>
                </a:lnTo>
                <a:lnTo>
                  <a:pt x="8060054" y="2521154"/>
                </a:lnTo>
                <a:lnTo>
                  <a:pt x="8052625" y="2525611"/>
                </a:lnTo>
                <a:cubicBezTo>
                  <a:pt x="8052625" y="2490940"/>
                  <a:pt x="8063947" y="2463203"/>
                  <a:pt x="8086592" y="2442401"/>
                </a:cubicBezTo>
                <a:cubicBezTo>
                  <a:pt x="8108245" y="2421598"/>
                  <a:pt x="8135804" y="2411197"/>
                  <a:pt x="8169268" y="2411197"/>
                </a:cubicBezTo>
                <a:cubicBezTo>
                  <a:pt x="8201757" y="2411197"/>
                  <a:pt x="8229316" y="2421598"/>
                  <a:pt x="8251944" y="2442401"/>
                </a:cubicBezTo>
                <a:cubicBezTo>
                  <a:pt x="8274589" y="2463203"/>
                  <a:pt x="8285911" y="2490445"/>
                  <a:pt x="8285911" y="2524125"/>
                </a:cubicBezTo>
                <a:lnTo>
                  <a:pt x="8285911" y="3323539"/>
                </a:lnTo>
                <a:cubicBezTo>
                  <a:pt x="8285911" y="3354248"/>
                  <a:pt x="8276028" y="3380994"/>
                  <a:pt x="8256263" y="3403778"/>
                </a:cubicBezTo>
                <a:cubicBezTo>
                  <a:pt x="8237488" y="3425571"/>
                  <a:pt x="8210811" y="3436468"/>
                  <a:pt x="8176233" y="3436468"/>
                </a:cubicBezTo>
                <a:cubicBezTo>
                  <a:pt x="8155477" y="3436468"/>
                  <a:pt x="8136207" y="3432505"/>
                  <a:pt x="8118422" y="3424581"/>
                </a:cubicBezTo>
                <a:cubicBezTo>
                  <a:pt x="8102619" y="3417647"/>
                  <a:pt x="8087304" y="3404273"/>
                  <a:pt x="8072475" y="3384461"/>
                </a:cubicBezTo>
                <a:lnTo>
                  <a:pt x="7694522" y="2888171"/>
                </a:lnTo>
                <a:lnTo>
                  <a:pt x="7694522" y="3323539"/>
                </a:lnTo>
                <a:cubicBezTo>
                  <a:pt x="7694522" y="3357220"/>
                  <a:pt x="7683626" y="3384461"/>
                  <a:pt x="7661832" y="3405264"/>
                </a:cubicBezTo>
                <a:cubicBezTo>
                  <a:pt x="7639048" y="3426067"/>
                  <a:pt x="7611808" y="3436468"/>
                  <a:pt x="7580108" y="3436468"/>
                </a:cubicBezTo>
                <a:cubicBezTo>
                  <a:pt x="7547419" y="3436468"/>
                  <a:pt x="7520178" y="3426067"/>
                  <a:pt x="7498384" y="3405264"/>
                </a:cubicBezTo>
                <a:cubicBezTo>
                  <a:pt x="7476591" y="3384461"/>
                  <a:pt x="7465694" y="3356725"/>
                  <a:pt x="7465694" y="3322054"/>
                </a:cubicBezTo>
                <a:lnTo>
                  <a:pt x="7465694" y="2536013"/>
                </a:lnTo>
                <a:cubicBezTo>
                  <a:pt x="7465694" y="2517191"/>
                  <a:pt x="7467676" y="2501342"/>
                  <a:pt x="7471638" y="2488464"/>
                </a:cubicBezTo>
                <a:cubicBezTo>
                  <a:pt x="7475600" y="2474595"/>
                  <a:pt x="7482534" y="2461222"/>
                  <a:pt x="7492440" y="2448344"/>
                </a:cubicBezTo>
                <a:cubicBezTo>
                  <a:pt x="7500365" y="2437448"/>
                  <a:pt x="7512252" y="2428037"/>
                  <a:pt x="7528102" y="2420112"/>
                </a:cubicBezTo>
                <a:cubicBezTo>
                  <a:pt x="7541971" y="2413178"/>
                  <a:pt x="7559801" y="2409711"/>
                  <a:pt x="7581594" y="2409711"/>
                </a:cubicBezTo>
                <a:close/>
                <a:moveTo>
                  <a:pt x="1134656" y="2409711"/>
                </a:moveTo>
                <a:cubicBezTo>
                  <a:pt x="1169328" y="2409711"/>
                  <a:pt x="1197064" y="2420112"/>
                  <a:pt x="1217866" y="2440915"/>
                </a:cubicBezTo>
                <a:cubicBezTo>
                  <a:pt x="1238670" y="2461718"/>
                  <a:pt x="1249071" y="2489454"/>
                  <a:pt x="1249071" y="2524125"/>
                </a:cubicBezTo>
                <a:lnTo>
                  <a:pt x="1249071" y="2803475"/>
                </a:lnTo>
                <a:lnTo>
                  <a:pt x="1627975" y="2803475"/>
                </a:lnTo>
                <a:lnTo>
                  <a:pt x="1627975" y="2524125"/>
                </a:lnTo>
                <a:cubicBezTo>
                  <a:pt x="1627975" y="2489454"/>
                  <a:pt x="1638377" y="2461718"/>
                  <a:pt x="1659179" y="2440915"/>
                </a:cubicBezTo>
                <a:cubicBezTo>
                  <a:pt x="1679982" y="2420112"/>
                  <a:pt x="1707719" y="2409711"/>
                  <a:pt x="1742389" y="2409711"/>
                </a:cubicBezTo>
                <a:cubicBezTo>
                  <a:pt x="1777061" y="2409711"/>
                  <a:pt x="1804798" y="2420112"/>
                  <a:pt x="1825600" y="2440915"/>
                </a:cubicBezTo>
                <a:cubicBezTo>
                  <a:pt x="1846403" y="2461718"/>
                  <a:pt x="1856804" y="2489454"/>
                  <a:pt x="1856804" y="2524125"/>
                </a:cubicBezTo>
                <a:lnTo>
                  <a:pt x="1856804" y="3317596"/>
                </a:lnTo>
                <a:cubicBezTo>
                  <a:pt x="1856804" y="3352267"/>
                  <a:pt x="1846403" y="3380004"/>
                  <a:pt x="1825600" y="3400806"/>
                </a:cubicBezTo>
                <a:cubicBezTo>
                  <a:pt x="1804798" y="3421609"/>
                  <a:pt x="1777061" y="3432010"/>
                  <a:pt x="1742389" y="3432010"/>
                </a:cubicBezTo>
                <a:cubicBezTo>
                  <a:pt x="1707719" y="3432010"/>
                  <a:pt x="1679982" y="3421609"/>
                  <a:pt x="1659179" y="3400806"/>
                </a:cubicBezTo>
                <a:cubicBezTo>
                  <a:pt x="1638377" y="3380004"/>
                  <a:pt x="1627975" y="3352267"/>
                  <a:pt x="1627975" y="3317596"/>
                </a:cubicBezTo>
                <a:lnTo>
                  <a:pt x="1627975" y="3008529"/>
                </a:lnTo>
                <a:lnTo>
                  <a:pt x="1249071" y="3008529"/>
                </a:lnTo>
                <a:lnTo>
                  <a:pt x="1249071" y="3317596"/>
                </a:lnTo>
                <a:cubicBezTo>
                  <a:pt x="1249071" y="3352267"/>
                  <a:pt x="1238670" y="3380004"/>
                  <a:pt x="1217866" y="3400806"/>
                </a:cubicBezTo>
                <a:cubicBezTo>
                  <a:pt x="1197064" y="3421609"/>
                  <a:pt x="1169328" y="3432010"/>
                  <a:pt x="1134656" y="3432010"/>
                </a:cubicBezTo>
                <a:cubicBezTo>
                  <a:pt x="1099985" y="3432010"/>
                  <a:pt x="1072248" y="3421609"/>
                  <a:pt x="1051446" y="3400806"/>
                </a:cubicBezTo>
                <a:cubicBezTo>
                  <a:pt x="1030643" y="3380004"/>
                  <a:pt x="1020242" y="3352267"/>
                  <a:pt x="1020242" y="3317596"/>
                </a:cubicBezTo>
                <a:lnTo>
                  <a:pt x="1020242" y="2524125"/>
                </a:lnTo>
                <a:cubicBezTo>
                  <a:pt x="1020242" y="2489454"/>
                  <a:pt x="1030643" y="2461718"/>
                  <a:pt x="1051446" y="2440915"/>
                </a:cubicBezTo>
                <a:cubicBezTo>
                  <a:pt x="1072248" y="2420112"/>
                  <a:pt x="1099985" y="2409711"/>
                  <a:pt x="1134656" y="2409711"/>
                </a:cubicBezTo>
                <a:close/>
                <a:moveTo>
                  <a:pt x="6840550" y="2408225"/>
                </a:moveTo>
                <a:cubicBezTo>
                  <a:pt x="6872249" y="2408225"/>
                  <a:pt x="6898994" y="2416645"/>
                  <a:pt x="6920788" y="2433485"/>
                </a:cubicBezTo>
                <a:cubicBezTo>
                  <a:pt x="6941590" y="2450326"/>
                  <a:pt x="6958926" y="2473605"/>
                  <a:pt x="6972794" y="2503323"/>
                </a:cubicBezTo>
                <a:lnTo>
                  <a:pt x="7302664" y="3271533"/>
                </a:lnTo>
                <a:cubicBezTo>
                  <a:pt x="7309598" y="3284411"/>
                  <a:pt x="7313066" y="3300260"/>
                  <a:pt x="7313066" y="3319082"/>
                </a:cubicBezTo>
                <a:cubicBezTo>
                  <a:pt x="7313066" y="3353753"/>
                  <a:pt x="7301178" y="3381490"/>
                  <a:pt x="7277404" y="3402292"/>
                </a:cubicBezTo>
                <a:cubicBezTo>
                  <a:pt x="7253630" y="3423095"/>
                  <a:pt x="7224902" y="3433496"/>
                  <a:pt x="7191222" y="3433496"/>
                </a:cubicBezTo>
                <a:cubicBezTo>
                  <a:pt x="7162494" y="3433496"/>
                  <a:pt x="7140206" y="3427553"/>
                  <a:pt x="7124356" y="3415665"/>
                </a:cubicBezTo>
                <a:cubicBezTo>
                  <a:pt x="7107516" y="3403778"/>
                  <a:pt x="7094638" y="3386443"/>
                  <a:pt x="7085723" y="3363659"/>
                </a:cubicBezTo>
                <a:lnTo>
                  <a:pt x="7032230" y="3226956"/>
                </a:lnTo>
                <a:lnTo>
                  <a:pt x="6639953" y="3229928"/>
                </a:lnTo>
                <a:lnTo>
                  <a:pt x="6587946" y="3365145"/>
                </a:lnTo>
                <a:cubicBezTo>
                  <a:pt x="6578040" y="3391891"/>
                  <a:pt x="6564172" y="3410217"/>
                  <a:pt x="6546342" y="3420123"/>
                </a:cubicBezTo>
                <a:cubicBezTo>
                  <a:pt x="6529500" y="3430029"/>
                  <a:pt x="6508202" y="3434982"/>
                  <a:pt x="6482448" y="3434982"/>
                </a:cubicBezTo>
                <a:cubicBezTo>
                  <a:pt x="6446786" y="3434982"/>
                  <a:pt x="6419048" y="3425571"/>
                  <a:pt x="6399237" y="3406750"/>
                </a:cubicBezTo>
                <a:cubicBezTo>
                  <a:pt x="6378435" y="3387929"/>
                  <a:pt x="6368033" y="3362668"/>
                  <a:pt x="6368033" y="3330969"/>
                </a:cubicBezTo>
                <a:cubicBezTo>
                  <a:pt x="6368033" y="3324035"/>
                  <a:pt x="6368281" y="3317844"/>
                  <a:pt x="6368776" y="3312395"/>
                </a:cubicBezTo>
                <a:cubicBezTo>
                  <a:pt x="6369272" y="3306947"/>
                  <a:pt x="6370014" y="3301746"/>
                  <a:pt x="6371005" y="3296793"/>
                </a:cubicBezTo>
                <a:cubicBezTo>
                  <a:pt x="6372986" y="3286887"/>
                  <a:pt x="6375958" y="3278467"/>
                  <a:pt x="6379921" y="3271533"/>
                </a:cubicBezTo>
                <a:lnTo>
                  <a:pt x="6709790" y="2503323"/>
                </a:lnTo>
                <a:cubicBezTo>
                  <a:pt x="6723659" y="2472614"/>
                  <a:pt x="6740499" y="2449335"/>
                  <a:pt x="6760311" y="2433485"/>
                </a:cubicBezTo>
                <a:cubicBezTo>
                  <a:pt x="6782104" y="2416645"/>
                  <a:pt x="6808850" y="2408225"/>
                  <a:pt x="6840550" y="2408225"/>
                </a:cubicBezTo>
                <a:close/>
                <a:moveTo>
                  <a:pt x="5467654" y="2408225"/>
                </a:moveTo>
                <a:cubicBezTo>
                  <a:pt x="5502325" y="2408225"/>
                  <a:pt x="5530062" y="2418626"/>
                  <a:pt x="5550864" y="2439429"/>
                </a:cubicBezTo>
                <a:cubicBezTo>
                  <a:pt x="5571668" y="2460232"/>
                  <a:pt x="5582068" y="2487968"/>
                  <a:pt x="5582068" y="2522640"/>
                </a:cubicBezTo>
                <a:lnTo>
                  <a:pt x="5582068" y="2986240"/>
                </a:lnTo>
                <a:cubicBezTo>
                  <a:pt x="5582068" y="3069451"/>
                  <a:pt x="5598414" y="3129382"/>
                  <a:pt x="5631103" y="3166034"/>
                </a:cubicBezTo>
                <a:cubicBezTo>
                  <a:pt x="5663793" y="3202686"/>
                  <a:pt x="5716294" y="3221012"/>
                  <a:pt x="5788608" y="3221012"/>
                </a:cubicBezTo>
                <a:cubicBezTo>
                  <a:pt x="5860922" y="3221012"/>
                  <a:pt x="5913424" y="3202191"/>
                  <a:pt x="5946114" y="3164548"/>
                </a:cubicBezTo>
                <a:cubicBezTo>
                  <a:pt x="5978804" y="3127896"/>
                  <a:pt x="5995148" y="3066974"/>
                  <a:pt x="5995148" y="2981782"/>
                </a:cubicBezTo>
                <a:lnTo>
                  <a:pt x="5995148" y="2525611"/>
                </a:lnTo>
                <a:cubicBezTo>
                  <a:pt x="5995148" y="2490940"/>
                  <a:pt x="6005550" y="2463203"/>
                  <a:pt x="6026352" y="2442401"/>
                </a:cubicBezTo>
                <a:cubicBezTo>
                  <a:pt x="6047155" y="2421598"/>
                  <a:pt x="6074892" y="2411197"/>
                  <a:pt x="6109563" y="2411197"/>
                </a:cubicBezTo>
                <a:cubicBezTo>
                  <a:pt x="6144234" y="2411197"/>
                  <a:pt x="6171970" y="2421598"/>
                  <a:pt x="6192774" y="2442401"/>
                </a:cubicBezTo>
                <a:cubicBezTo>
                  <a:pt x="6213576" y="2463203"/>
                  <a:pt x="6223978" y="2490940"/>
                  <a:pt x="6223978" y="2525611"/>
                </a:cubicBezTo>
                <a:lnTo>
                  <a:pt x="6223978" y="3020416"/>
                </a:lnTo>
                <a:cubicBezTo>
                  <a:pt x="6223978" y="3082824"/>
                  <a:pt x="6214072" y="3141269"/>
                  <a:pt x="6194260" y="3195752"/>
                </a:cubicBezTo>
                <a:cubicBezTo>
                  <a:pt x="6175438" y="3248254"/>
                  <a:pt x="6147206" y="3293326"/>
                  <a:pt x="6109563" y="3330969"/>
                </a:cubicBezTo>
                <a:cubicBezTo>
                  <a:pt x="6073901" y="3366631"/>
                  <a:pt x="6028334" y="3395358"/>
                  <a:pt x="5972860" y="3417151"/>
                </a:cubicBezTo>
                <a:cubicBezTo>
                  <a:pt x="5919368" y="3437954"/>
                  <a:pt x="5857950" y="3448355"/>
                  <a:pt x="5788608" y="3448355"/>
                </a:cubicBezTo>
                <a:cubicBezTo>
                  <a:pt x="5719266" y="3448355"/>
                  <a:pt x="5657849" y="3437954"/>
                  <a:pt x="5604357" y="3417151"/>
                </a:cubicBezTo>
                <a:cubicBezTo>
                  <a:pt x="5548883" y="3395358"/>
                  <a:pt x="5503316" y="3366631"/>
                  <a:pt x="5467654" y="3330969"/>
                </a:cubicBezTo>
                <a:cubicBezTo>
                  <a:pt x="5430012" y="3294317"/>
                  <a:pt x="5401779" y="3249740"/>
                  <a:pt x="5382958" y="3197238"/>
                </a:cubicBezTo>
                <a:cubicBezTo>
                  <a:pt x="5363146" y="3143745"/>
                  <a:pt x="5353240" y="3085796"/>
                  <a:pt x="5353240" y="3023388"/>
                </a:cubicBezTo>
                <a:lnTo>
                  <a:pt x="5353240" y="2522640"/>
                </a:lnTo>
                <a:cubicBezTo>
                  <a:pt x="5353240" y="2487968"/>
                  <a:pt x="5363641" y="2460232"/>
                  <a:pt x="5384444" y="2439429"/>
                </a:cubicBezTo>
                <a:cubicBezTo>
                  <a:pt x="5405246" y="2418626"/>
                  <a:pt x="5432982" y="2408225"/>
                  <a:pt x="5467654" y="2408225"/>
                </a:cubicBezTo>
                <a:close/>
                <a:moveTo>
                  <a:pt x="2478101" y="2408225"/>
                </a:moveTo>
                <a:cubicBezTo>
                  <a:pt x="2509800" y="2408225"/>
                  <a:pt x="2536547" y="2416645"/>
                  <a:pt x="2558340" y="2433485"/>
                </a:cubicBezTo>
                <a:cubicBezTo>
                  <a:pt x="2579142" y="2450326"/>
                  <a:pt x="2596477" y="2473605"/>
                  <a:pt x="2610346" y="2503323"/>
                </a:cubicBezTo>
                <a:lnTo>
                  <a:pt x="2940215" y="3271533"/>
                </a:lnTo>
                <a:cubicBezTo>
                  <a:pt x="2947150" y="3284411"/>
                  <a:pt x="2950617" y="3300260"/>
                  <a:pt x="2950617" y="3319082"/>
                </a:cubicBezTo>
                <a:cubicBezTo>
                  <a:pt x="2950617" y="3353753"/>
                  <a:pt x="2938729" y="3381490"/>
                  <a:pt x="2914955" y="3402292"/>
                </a:cubicBezTo>
                <a:cubicBezTo>
                  <a:pt x="2891181" y="3423095"/>
                  <a:pt x="2862453" y="3433496"/>
                  <a:pt x="2828772" y="3433496"/>
                </a:cubicBezTo>
                <a:cubicBezTo>
                  <a:pt x="2800046" y="3433496"/>
                  <a:pt x="2777757" y="3427553"/>
                  <a:pt x="2761908" y="3415665"/>
                </a:cubicBezTo>
                <a:cubicBezTo>
                  <a:pt x="2745068" y="3403778"/>
                  <a:pt x="2732190" y="3386443"/>
                  <a:pt x="2723275" y="3363659"/>
                </a:cubicBezTo>
                <a:lnTo>
                  <a:pt x="2669781" y="3226956"/>
                </a:lnTo>
                <a:lnTo>
                  <a:pt x="2277505" y="3229928"/>
                </a:lnTo>
                <a:lnTo>
                  <a:pt x="2225497" y="3365145"/>
                </a:lnTo>
                <a:cubicBezTo>
                  <a:pt x="2215592" y="3391891"/>
                  <a:pt x="2201723" y="3410217"/>
                  <a:pt x="2183892" y="3420123"/>
                </a:cubicBezTo>
                <a:cubicBezTo>
                  <a:pt x="2167052" y="3430029"/>
                  <a:pt x="2145754" y="3434982"/>
                  <a:pt x="2119999" y="3434982"/>
                </a:cubicBezTo>
                <a:cubicBezTo>
                  <a:pt x="2084337" y="3434982"/>
                  <a:pt x="2056600" y="3425571"/>
                  <a:pt x="2036788" y="3406750"/>
                </a:cubicBezTo>
                <a:cubicBezTo>
                  <a:pt x="2015986" y="3387929"/>
                  <a:pt x="2005584" y="3362668"/>
                  <a:pt x="2005584" y="3330969"/>
                </a:cubicBezTo>
                <a:cubicBezTo>
                  <a:pt x="2005584" y="3324035"/>
                  <a:pt x="2005832" y="3317844"/>
                  <a:pt x="2006327" y="3312395"/>
                </a:cubicBezTo>
                <a:cubicBezTo>
                  <a:pt x="2006823" y="3306947"/>
                  <a:pt x="2007566" y="3301746"/>
                  <a:pt x="2008556" y="3296793"/>
                </a:cubicBezTo>
                <a:cubicBezTo>
                  <a:pt x="2010538" y="3286887"/>
                  <a:pt x="2013509" y="3278467"/>
                  <a:pt x="2017472" y="3271533"/>
                </a:cubicBezTo>
                <a:lnTo>
                  <a:pt x="2347342" y="2503323"/>
                </a:lnTo>
                <a:cubicBezTo>
                  <a:pt x="2361209" y="2472614"/>
                  <a:pt x="2378050" y="2449335"/>
                  <a:pt x="2397862" y="2433485"/>
                </a:cubicBezTo>
                <a:cubicBezTo>
                  <a:pt x="2419655" y="2416645"/>
                  <a:pt x="2446401" y="2408225"/>
                  <a:pt x="2478101" y="2408225"/>
                </a:cubicBezTo>
                <a:close/>
                <a:moveTo>
                  <a:pt x="114415" y="2408225"/>
                </a:moveTo>
                <a:lnTo>
                  <a:pt x="765238" y="2408225"/>
                </a:lnTo>
                <a:cubicBezTo>
                  <a:pt x="799910" y="2408225"/>
                  <a:pt x="827647" y="2417140"/>
                  <a:pt x="848449" y="2434971"/>
                </a:cubicBezTo>
                <a:cubicBezTo>
                  <a:pt x="869251" y="2452802"/>
                  <a:pt x="879653" y="2477567"/>
                  <a:pt x="879653" y="2509266"/>
                </a:cubicBezTo>
                <a:cubicBezTo>
                  <a:pt x="879653" y="2540965"/>
                  <a:pt x="869251" y="2565731"/>
                  <a:pt x="848449" y="2583561"/>
                </a:cubicBezTo>
                <a:cubicBezTo>
                  <a:pt x="827647" y="2601392"/>
                  <a:pt x="800405" y="2610307"/>
                  <a:pt x="766724" y="2610307"/>
                </a:cubicBezTo>
                <a:lnTo>
                  <a:pt x="554241" y="2610307"/>
                </a:lnTo>
                <a:lnTo>
                  <a:pt x="554241" y="3314624"/>
                </a:lnTo>
                <a:cubicBezTo>
                  <a:pt x="554241" y="3349295"/>
                  <a:pt x="543840" y="3377032"/>
                  <a:pt x="523038" y="3397835"/>
                </a:cubicBezTo>
                <a:cubicBezTo>
                  <a:pt x="502235" y="3418637"/>
                  <a:pt x="474498" y="3429039"/>
                  <a:pt x="439826" y="3429039"/>
                </a:cubicBezTo>
                <a:cubicBezTo>
                  <a:pt x="405155" y="3429039"/>
                  <a:pt x="377419" y="3418637"/>
                  <a:pt x="356617" y="3397835"/>
                </a:cubicBezTo>
                <a:cubicBezTo>
                  <a:pt x="335813" y="3377032"/>
                  <a:pt x="325412" y="3349295"/>
                  <a:pt x="325412" y="3314624"/>
                </a:cubicBezTo>
                <a:lnTo>
                  <a:pt x="325412" y="2610307"/>
                </a:lnTo>
                <a:lnTo>
                  <a:pt x="112929" y="2610307"/>
                </a:lnTo>
                <a:cubicBezTo>
                  <a:pt x="79248" y="2610307"/>
                  <a:pt x="52007" y="2601392"/>
                  <a:pt x="31204" y="2583561"/>
                </a:cubicBezTo>
                <a:cubicBezTo>
                  <a:pt x="10402" y="2565731"/>
                  <a:pt x="0" y="2540965"/>
                  <a:pt x="0" y="2509266"/>
                </a:cubicBezTo>
                <a:cubicBezTo>
                  <a:pt x="0" y="2477567"/>
                  <a:pt x="10402" y="2452802"/>
                  <a:pt x="31204" y="2434971"/>
                </a:cubicBezTo>
                <a:cubicBezTo>
                  <a:pt x="52007" y="2417140"/>
                  <a:pt x="79743" y="2408225"/>
                  <a:pt x="114415" y="2408225"/>
                </a:cubicBezTo>
                <a:close/>
                <a:moveTo>
                  <a:pt x="11339855" y="2393366"/>
                </a:moveTo>
                <a:cubicBezTo>
                  <a:pt x="11414151" y="2393366"/>
                  <a:pt x="11481016" y="2405749"/>
                  <a:pt x="11540452" y="2430514"/>
                </a:cubicBezTo>
                <a:cubicBezTo>
                  <a:pt x="11600878" y="2456269"/>
                  <a:pt x="11652885" y="2491931"/>
                  <a:pt x="11696472" y="2537498"/>
                </a:cubicBezTo>
                <a:cubicBezTo>
                  <a:pt x="11741048" y="2585047"/>
                  <a:pt x="11774729" y="2640521"/>
                  <a:pt x="11797512" y="2703919"/>
                </a:cubicBezTo>
                <a:cubicBezTo>
                  <a:pt x="11821288" y="2769299"/>
                  <a:pt x="11833174" y="2842108"/>
                  <a:pt x="11833174" y="2922347"/>
                </a:cubicBezTo>
                <a:cubicBezTo>
                  <a:pt x="11833174" y="3002585"/>
                  <a:pt x="11821288" y="3075394"/>
                  <a:pt x="11797512" y="3140774"/>
                </a:cubicBezTo>
                <a:cubicBezTo>
                  <a:pt x="11774729" y="3204172"/>
                  <a:pt x="11741048" y="3259646"/>
                  <a:pt x="11696472" y="3307195"/>
                </a:cubicBezTo>
                <a:cubicBezTo>
                  <a:pt x="11652885" y="3353753"/>
                  <a:pt x="11600878" y="3389415"/>
                  <a:pt x="11540452" y="3414180"/>
                </a:cubicBezTo>
                <a:cubicBezTo>
                  <a:pt x="11481016" y="3438944"/>
                  <a:pt x="11414151" y="3451327"/>
                  <a:pt x="11339855" y="3451327"/>
                </a:cubicBezTo>
                <a:cubicBezTo>
                  <a:pt x="11265560" y="3451327"/>
                  <a:pt x="11199189" y="3438944"/>
                  <a:pt x="11140744" y="3414180"/>
                </a:cubicBezTo>
                <a:cubicBezTo>
                  <a:pt x="11080319" y="3388424"/>
                  <a:pt x="11028807" y="3352762"/>
                  <a:pt x="10986211" y="3307195"/>
                </a:cubicBezTo>
                <a:cubicBezTo>
                  <a:pt x="10941634" y="3259646"/>
                  <a:pt x="10907954" y="3204172"/>
                  <a:pt x="10885170" y="3140774"/>
                </a:cubicBezTo>
                <a:cubicBezTo>
                  <a:pt x="10861396" y="3075394"/>
                  <a:pt x="10849508" y="3002585"/>
                  <a:pt x="10849508" y="2922347"/>
                </a:cubicBezTo>
                <a:cubicBezTo>
                  <a:pt x="10849508" y="2842108"/>
                  <a:pt x="10861396" y="2769299"/>
                  <a:pt x="10885170" y="2703919"/>
                </a:cubicBezTo>
                <a:cubicBezTo>
                  <a:pt x="10907954" y="2640521"/>
                  <a:pt x="10941634" y="2585047"/>
                  <a:pt x="10986211" y="2537498"/>
                </a:cubicBezTo>
                <a:cubicBezTo>
                  <a:pt x="11028807" y="2491931"/>
                  <a:pt x="11080318" y="2456269"/>
                  <a:pt x="11140744" y="2430514"/>
                </a:cubicBezTo>
                <a:cubicBezTo>
                  <a:pt x="11199191" y="2405749"/>
                  <a:pt x="11265560" y="2393366"/>
                  <a:pt x="11339855" y="2393366"/>
                </a:cubicBezTo>
                <a:close/>
                <a:moveTo>
                  <a:pt x="3557930" y="2393366"/>
                </a:moveTo>
                <a:cubicBezTo>
                  <a:pt x="3632226" y="2393366"/>
                  <a:pt x="3699091" y="2405749"/>
                  <a:pt x="3758527" y="2430514"/>
                </a:cubicBezTo>
                <a:cubicBezTo>
                  <a:pt x="3818954" y="2456269"/>
                  <a:pt x="3870960" y="2491931"/>
                  <a:pt x="3914547" y="2537498"/>
                </a:cubicBezTo>
                <a:cubicBezTo>
                  <a:pt x="3959123" y="2585047"/>
                  <a:pt x="3992804" y="2640521"/>
                  <a:pt x="4015588" y="2703919"/>
                </a:cubicBezTo>
                <a:cubicBezTo>
                  <a:pt x="4039362" y="2769299"/>
                  <a:pt x="4051248" y="2842108"/>
                  <a:pt x="4051248" y="2922347"/>
                </a:cubicBezTo>
                <a:cubicBezTo>
                  <a:pt x="4051248" y="3002585"/>
                  <a:pt x="4039362" y="3075394"/>
                  <a:pt x="4015588" y="3140774"/>
                </a:cubicBezTo>
                <a:cubicBezTo>
                  <a:pt x="3992804" y="3204172"/>
                  <a:pt x="3959123" y="3259646"/>
                  <a:pt x="3914547" y="3307195"/>
                </a:cubicBezTo>
                <a:cubicBezTo>
                  <a:pt x="3870960" y="3353753"/>
                  <a:pt x="3818954" y="3389415"/>
                  <a:pt x="3758527" y="3414180"/>
                </a:cubicBezTo>
                <a:cubicBezTo>
                  <a:pt x="3699091" y="3438944"/>
                  <a:pt x="3632226" y="3451327"/>
                  <a:pt x="3557930" y="3451327"/>
                </a:cubicBezTo>
                <a:cubicBezTo>
                  <a:pt x="3483636" y="3451327"/>
                  <a:pt x="3417266" y="3438944"/>
                  <a:pt x="3358820" y="3414180"/>
                </a:cubicBezTo>
                <a:cubicBezTo>
                  <a:pt x="3298394" y="3388424"/>
                  <a:pt x="3246883" y="3352762"/>
                  <a:pt x="3204286" y="3307195"/>
                </a:cubicBezTo>
                <a:cubicBezTo>
                  <a:pt x="3159710" y="3259646"/>
                  <a:pt x="3126030" y="3204172"/>
                  <a:pt x="3103245" y="3140774"/>
                </a:cubicBezTo>
                <a:cubicBezTo>
                  <a:pt x="3079471" y="3075394"/>
                  <a:pt x="3067584" y="3002585"/>
                  <a:pt x="3067584" y="2922347"/>
                </a:cubicBezTo>
                <a:cubicBezTo>
                  <a:pt x="3067584" y="2842108"/>
                  <a:pt x="3079471" y="2769299"/>
                  <a:pt x="3103245" y="2703919"/>
                </a:cubicBezTo>
                <a:cubicBezTo>
                  <a:pt x="3126030" y="2640521"/>
                  <a:pt x="3159710" y="2585047"/>
                  <a:pt x="3204286" y="2537498"/>
                </a:cubicBezTo>
                <a:cubicBezTo>
                  <a:pt x="3246883" y="2491931"/>
                  <a:pt x="3298394" y="2456269"/>
                  <a:pt x="3358820" y="2430514"/>
                </a:cubicBezTo>
                <a:cubicBezTo>
                  <a:pt x="3417266" y="2405749"/>
                  <a:pt x="3483636" y="2393366"/>
                  <a:pt x="3557930" y="2393366"/>
                </a:cubicBezTo>
                <a:close/>
                <a:moveTo>
                  <a:pt x="2412720" y="2228431"/>
                </a:moveTo>
                <a:lnTo>
                  <a:pt x="2412720" y="2230537"/>
                </a:lnTo>
                <a:lnTo>
                  <a:pt x="2411235" y="2234375"/>
                </a:lnTo>
                <a:close/>
                <a:moveTo>
                  <a:pt x="6842036" y="2020405"/>
                </a:moveTo>
                <a:cubicBezTo>
                  <a:pt x="6856894" y="2020405"/>
                  <a:pt x="6868782" y="2023377"/>
                  <a:pt x="6877697" y="2029321"/>
                </a:cubicBezTo>
                <a:cubicBezTo>
                  <a:pt x="6882650" y="2032292"/>
                  <a:pt x="6887108" y="2035264"/>
                  <a:pt x="6891070" y="2038236"/>
                </a:cubicBezTo>
                <a:cubicBezTo>
                  <a:pt x="6895032" y="2041208"/>
                  <a:pt x="6898994" y="2044675"/>
                  <a:pt x="6902958" y="2048637"/>
                </a:cubicBezTo>
                <a:lnTo>
                  <a:pt x="7060463" y="2221002"/>
                </a:lnTo>
                <a:lnTo>
                  <a:pt x="7057491" y="2225459"/>
                </a:lnTo>
                <a:cubicBezTo>
                  <a:pt x="7068388" y="2237347"/>
                  <a:pt x="7075322" y="2246262"/>
                  <a:pt x="7078294" y="2252206"/>
                </a:cubicBezTo>
                <a:cubicBezTo>
                  <a:pt x="7083247" y="2260130"/>
                  <a:pt x="7085723" y="2269046"/>
                  <a:pt x="7085723" y="2278952"/>
                </a:cubicBezTo>
                <a:cubicBezTo>
                  <a:pt x="7085723" y="2291830"/>
                  <a:pt x="7080274" y="2304708"/>
                  <a:pt x="7069378" y="2317585"/>
                </a:cubicBezTo>
                <a:cubicBezTo>
                  <a:pt x="7058481" y="2329473"/>
                  <a:pt x="7045108" y="2335416"/>
                  <a:pt x="7029259" y="2335416"/>
                </a:cubicBezTo>
                <a:cubicBezTo>
                  <a:pt x="7022324" y="2335416"/>
                  <a:pt x="7016876" y="2334921"/>
                  <a:pt x="7012914" y="2333930"/>
                </a:cubicBezTo>
                <a:cubicBezTo>
                  <a:pt x="7007961" y="2332939"/>
                  <a:pt x="7000036" y="2328482"/>
                  <a:pt x="6989140" y="2320557"/>
                </a:cubicBezTo>
                <a:lnTo>
                  <a:pt x="6839064" y="2219516"/>
                </a:lnTo>
                <a:lnTo>
                  <a:pt x="6688988" y="2320557"/>
                </a:lnTo>
                <a:cubicBezTo>
                  <a:pt x="6680072" y="2325510"/>
                  <a:pt x="6672147" y="2328977"/>
                  <a:pt x="6665214" y="2330958"/>
                </a:cubicBezTo>
                <a:cubicBezTo>
                  <a:pt x="6661252" y="2331949"/>
                  <a:pt x="6655802" y="2332444"/>
                  <a:pt x="6648868" y="2332444"/>
                </a:cubicBezTo>
                <a:cubicBezTo>
                  <a:pt x="6632028" y="2332444"/>
                  <a:pt x="6618655" y="2326501"/>
                  <a:pt x="6608750" y="2314613"/>
                </a:cubicBezTo>
                <a:cubicBezTo>
                  <a:pt x="6597852" y="2301736"/>
                  <a:pt x="6592404" y="2288858"/>
                  <a:pt x="6592404" y="2275980"/>
                </a:cubicBezTo>
                <a:cubicBezTo>
                  <a:pt x="6592404" y="2266074"/>
                  <a:pt x="6594880" y="2257159"/>
                  <a:pt x="6599834" y="2249234"/>
                </a:cubicBezTo>
                <a:cubicBezTo>
                  <a:pt x="6602806" y="2243290"/>
                  <a:pt x="6609740" y="2234375"/>
                  <a:pt x="6620636" y="2222488"/>
                </a:cubicBezTo>
                <a:lnTo>
                  <a:pt x="6781114" y="2050123"/>
                </a:lnTo>
                <a:cubicBezTo>
                  <a:pt x="6789039" y="2042199"/>
                  <a:pt x="6797458" y="2035264"/>
                  <a:pt x="6806374" y="2029321"/>
                </a:cubicBezTo>
                <a:cubicBezTo>
                  <a:pt x="6815289" y="2023377"/>
                  <a:pt x="6827176" y="2020405"/>
                  <a:pt x="6842036" y="2020405"/>
                </a:cubicBezTo>
                <a:close/>
                <a:moveTo>
                  <a:pt x="11424551" y="2015948"/>
                </a:moveTo>
                <a:cubicBezTo>
                  <a:pt x="11435448" y="2015948"/>
                  <a:pt x="11447335" y="2018424"/>
                  <a:pt x="11460213" y="2023377"/>
                </a:cubicBezTo>
                <a:cubicBezTo>
                  <a:pt x="11473091" y="2028330"/>
                  <a:pt x="11483492" y="2034769"/>
                  <a:pt x="11491417" y="2042694"/>
                </a:cubicBezTo>
                <a:cubicBezTo>
                  <a:pt x="11501323" y="2052600"/>
                  <a:pt x="11508257" y="2062010"/>
                  <a:pt x="11512219" y="2070926"/>
                </a:cubicBezTo>
                <a:cubicBezTo>
                  <a:pt x="11517174" y="2082813"/>
                  <a:pt x="11519649" y="2094205"/>
                  <a:pt x="11519649" y="2105102"/>
                </a:cubicBezTo>
                <a:cubicBezTo>
                  <a:pt x="11519649" y="2139773"/>
                  <a:pt x="11507266" y="2165033"/>
                  <a:pt x="11482501" y="2180883"/>
                </a:cubicBezTo>
                <a:lnTo>
                  <a:pt x="11284877" y="2308670"/>
                </a:lnTo>
                <a:cubicBezTo>
                  <a:pt x="11275962" y="2314613"/>
                  <a:pt x="11267046" y="2319566"/>
                  <a:pt x="11258131" y="2323529"/>
                </a:cubicBezTo>
                <a:cubicBezTo>
                  <a:pt x="11250206" y="2326501"/>
                  <a:pt x="11244262" y="2327987"/>
                  <a:pt x="11240300" y="2327987"/>
                </a:cubicBezTo>
                <a:cubicBezTo>
                  <a:pt x="11220488" y="2327987"/>
                  <a:pt x="11204143" y="2320557"/>
                  <a:pt x="11191266" y="2305698"/>
                </a:cubicBezTo>
                <a:cubicBezTo>
                  <a:pt x="11178387" y="2291830"/>
                  <a:pt x="11171948" y="2275980"/>
                  <a:pt x="11171948" y="2258149"/>
                </a:cubicBezTo>
                <a:cubicBezTo>
                  <a:pt x="11171948" y="2237347"/>
                  <a:pt x="11181854" y="2217039"/>
                  <a:pt x="11201667" y="2197227"/>
                </a:cubicBezTo>
                <a:lnTo>
                  <a:pt x="11362143" y="2042694"/>
                </a:lnTo>
                <a:lnTo>
                  <a:pt x="11362143" y="2041208"/>
                </a:lnTo>
                <a:cubicBezTo>
                  <a:pt x="11369078" y="2034274"/>
                  <a:pt x="11377994" y="2028330"/>
                  <a:pt x="11388890" y="2023377"/>
                </a:cubicBezTo>
                <a:cubicBezTo>
                  <a:pt x="11400777" y="2018424"/>
                  <a:pt x="11412665" y="2015948"/>
                  <a:pt x="11424551" y="2015948"/>
                </a:cubicBezTo>
                <a:close/>
                <a:moveTo>
                  <a:pt x="2501875" y="1920850"/>
                </a:moveTo>
                <a:cubicBezTo>
                  <a:pt x="2532584" y="1920850"/>
                  <a:pt x="2558835" y="1924317"/>
                  <a:pt x="2580628" y="1931251"/>
                </a:cubicBezTo>
                <a:cubicBezTo>
                  <a:pt x="2602420" y="1938186"/>
                  <a:pt x="2622233" y="1949082"/>
                  <a:pt x="2640063" y="1963941"/>
                </a:cubicBezTo>
                <a:cubicBezTo>
                  <a:pt x="2649970" y="1971866"/>
                  <a:pt x="2658142" y="1980038"/>
                  <a:pt x="2664581" y="1988458"/>
                </a:cubicBezTo>
                <a:cubicBezTo>
                  <a:pt x="2671020" y="1996878"/>
                  <a:pt x="2676716" y="2006537"/>
                  <a:pt x="2681669" y="2017433"/>
                </a:cubicBezTo>
                <a:cubicBezTo>
                  <a:pt x="2691575" y="2038236"/>
                  <a:pt x="2696528" y="2063992"/>
                  <a:pt x="2696528" y="2094700"/>
                </a:cubicBezTo>
                <a:cubicBezTo>
                  <a:pt x="2696528" y="2141258"/>
                  <a:pt x="2683154" y="2176425"/>
                  <a:pt x="2656408" y="2200199"/>
                </a:cubicBezTo>
                <a:cubicBezTo>
                  <a:pt x="2632634" y="2225955"/>
                  <a:pt x="2594991" y="2247253"/>
                  <a:pt x="2543480" y="2264093"/>
                </a:cubicBezTo>
                <a:lnTo>
                  <a:pt x="2543480" y="2268551"/>
                </a:lnTo>
                <a:cubicBezTo>
                  <a:pt x="2543480" y="2288363"/>
                  <a:pt x="2538032" y="2303222"/>
                  <a:pt x="2527135" y="2313128"/>
                </a:cubicBezTo>
                <a:cubicBezTo>
                  <a:pt x="2515247" y="2326005"/>
                  <a:pt x="2498903" y="2332444"/>
                  <a:pt x="2478101" y="2332444"/>
                </a:cubicBezTo>
                <a:cubicBezTo>
                  <a:pt x="2460270" y="2332444"/>
                  <a:pt x="2443925" y="2326005"/>
                  <a:pt x="2429066" y="2313128"/>
                </a:cubicBezTo>
                <a:cubicBezTo>
                  <a:pt x="2418169" y="2300250"/>
                  <a:pt x="2412720" y="2285391"/>
                  <a:pt x="2412720" y="2268551"/>
                </a:cubicBezTo>
                <a:lnTo>
                  <a:pt x="2412720" y="2230537"/>
                </a:lnTo>
                <a:lnTo>
                  <a:pt x="2429066" y="2188312"/>
                </a:lnTo>
                <a:cubicBezTo>
                  <a:pt x="2439963" y="2176425"/>
                  <a:pt x="2453335" y="2168005"/>
                  <a:pt x="2469185" y="2163052"/>
                </a:cubicBezTo>
                <a:cubicBezTo>
                  <a:pt x="2499894" y="2156117"/>
                  <a:pt x="2521687" y="2147697"/>
                  <a:pt x="2534564" y="2137791"/>
                </a:cubicBezTo>
                <a:cubicBezTo>
                  <a:pt x="2547442" y="2128876"/>
                  <a:pt x="2553882" y="2116494"/>
                  <a:pt x="2553882" y="2100644"/>
                </a:cubicBezTo>
                <a:cubicBezTo>
                  <a:pt x="2553882" y="2087766"/>
                  <a:pt x="2549424" y="2076870"/>
                  <a:pt x="2540508" y="2067954"/>
                </a:cubicBezTo>
                <a:cubicBezTo>
                  <a:pt x="2530603" y="2058048"/>
                  <a:pt x="2515247" y="2053095"/>
                  <a:pt x="2494445" y="2053095"/>
                </a:cubicBezTo>
                <a:cubicBezTo>
                  <a:pt x="2480578" y="2053095"/>
                  <a:pt x="2468194" y="2057058"/>
                  <a:pt x="2457298" y="2064982"/>
                </a:cubicBezTo>
                <a:cubicBezTo>
                  <a:pt x="2445411" y="2071917"/>
                  <a:pt x="2434514" y="2081327"/>
                  <a:pt x="2424609" y="2093214"/>
                </a:cubicBezTo>
                <a:cubicBezTo>
                  <a:pt x="2420646" y="2098167"/>
                  <a:pt x="2416683" y="2102873"/>
                  <a:pt x="2412720" y="2107330"/>
                </a:cubicBezTo>
                <a:cubicBezTo>
                  <a:pt x="2408759" y="2111788"/>
                  <a:pt x="2404796" y="2115008"/>
                  <a:pt x="2400833" y="2116989"/>
                </a:cubicBezTo>
                <a:cubicBezTo>
                  <a:pt x="2392909" y="2121942"/>
                  <a:pt x="2380527" y="2124418"/>
                  <a:pt x="2363686" y="2124418"/>
                </a:cubicBezTo>
                <a:cubicBezTo>
                  <a:pt x="2343874" y="2124418"/>
                  <a:pt x="2329016" y="2118475"/>
                  <a:pt x="2319109" y="2106588"/>
                </a:cubicBezTo>
                <a:cubicBezTo>
                  <a:pt x="2308212" y="2094700"/>
                  <a:pt x="2302764" y="2079346"/>
                  <a:pt x="2302764" y="2060525"/>
                </a:cubicBezTo>
                <a:cubicBezTo>
                  <a:pt x="2302764" y="2041703"/>
                  <a:pt x="2306231" y="2025854"/>
                  <a:pt x="2313166" y="2012976"/>
                </a:cubicBezTo>
                <a:cubicBezTo>
                  <a:pt x="2317129" y="2008023"/>
                  <a:pt x="2320595" y="2003317"/>
                  <a:pt x="2323567" y="1998860"/>
                </a:cubicBezTo>
                <a:cubicBezTo>
                  <a:pt x="2326539" y="1994402"/>
                  <a:pt x="2329511" y="1990192"/>
                  <a:pt x="2332482" y="1986230"/>
                </a:cubicBezTo>
                <a:cubicBezTo>
                  <a:pt x="2349322" y="1967408"/>
                  <a:pt x="2371610" y="1951559"/>
                  <a:pt x="2399347" y="1938681"/>
                </a:cubicBezTo>
                <a:cubicBezTo>
                  <a:pt x="2426094" y="1926794"/>
                  <a:pt x="2460270" y="1920850"/>
                  <a:pt x="2501875" y="1920850"/>
                </a:cubicBezTo>
                <a:close/>
                <a:moveTo>
                  <a:pt x="5394540" y="1215467"/>
                </a:moveTo>
                <a:lnTo>
                  <a:pt x="5394540" y="1442809"/>
                </a:lnTo>
                <a:lnTo>
                  <a:pt x="5590100" y="1442809"/>
                </a:lnTo>
                <a:cubicBezTo>
                  <a:pt x="5631890" y="1442809"/>
                  <a:pt x="5663736" y="1431913"/>
                  <a:pt x="5685638" y="1410119"/>
                </a:cubicBezTo>
                <a:cubicBezTo>
                  <a:pt x="5707524" y="1388326"/>
                  <a:pt x="5718466" y="1360094"/>
                  <a:pt x="5718466" y="1325423"/>
                </a:cubicBezTo>
                <a:cubicBezTo>
                  <a:pt x="5718466" y="1252119"/>
                  <a:pt x="5674184" y="1215467"/>
                  <a:pt x="5585618" y="1215467"/>
                </a:cubicBezTo>
                <a:close/>
                <a:moveTo>
                  <a:pt x="10015956" y="948005"/>
                </a:moveTo>
                <a:lnTo>
                  <a:pt x="9895598" y="1258558"/>
                </a:lnTo>
                <a:lnTo>
                  <a:pt x="10137800" y="1258558"/>
                </a:lnTo>
                <a:close/>
                <a:moveTo>
                  <a:pt x="6539331" y="948005"/>
                </a:moveTo>
                <a:lnTo>
                  <a:pt x="6418973" y="1258558"/>
                </a:lnTo>
                <a:lnTo>
                  <a:pt x="6661174" y="1258558"/>
                </a:lnTo>
                <a:close/>
                <a:moveTo>
                  <a:pt x="11101730" y="838048"/>
                </a:moveTo>
                <a:cubicBezTo>
                  <a:pt x="11025454" y="838048"/>
                  <a:pt x="10964532" y="864794"/>
                  <a:pt x="10918964" y="918287"/>
                </a:cubicBezTo>
                <a:cubicBezTo>
                  <a:pt x="10872406" y="972770"/>
                  <a:pt x="10849127" y="1046569"/>
                  <a:pt x="10849127" y="1139686"/>
                </a:cubicBezTo>
                <a:cubicBezTo>
                  <a:pt x="10849127" y="1232802"/>
                  <a:pt x="10872406" y="1306602"/>
                  <a:pt x="10918964" y="1361085"/>
                </a:cubicBezTo>
                <a:cubicBezTo>
                  <a:pt x="10964532" y="1414577"/>
                  <a:pt x="11025454" y="1441323"/>
                  <a:pt x="11101730" y="1441323"/>
                </a:cubicBezTo>
                <a:cubicBezTo>
                  <a:pt x="11177016" y="1441323"/>
                  <a:pt x="11237938" y="1414577"/>
                  <a:pt x="11284496" y="1361085"/>
                </a:cubicBezTo>
                <a:cubicBezTo>
                  <a:pt x="11331055" y="1306602"/>
                  <a:pt x="11354333" y="1232802"/>
                  <a:pt x="11354333" y="1139686"/>
                </a:cubicBezTo>
                <a:cubicBezTo>
                  <a:pt x="11354333" y="1046569"/>
                  <a:pt x="11331055" y="972770"/>
                  <a:pt x="11284496" y="918287"/>
                </a:cubicBezTo>
                <a:cubicBezTo>
                  <a:pt x="11237938" y="864794"/>
                  <a:pt x="11177016" y="838048"/>
                  <a:pt x="11101730" y="838048"/>
                </a:cubicBezTo>
                <a:close/>
                <a:moveTo>
                  <a:pt x="7625104" y="838048"/>
                </a:moveTo>
                <a:cubicBezTo>
                  <a:pt x="7548828" y="838048"/>
                  <a:pt x="7487906" y="864794"/>
                  <a:pt x="7442339" y="918287"/>
                </a:cubicBezTo>
                <a:cubicBezTo>
                  <a:pt x="7395781" y="972770"/>
                  <a:pt x="7372502" y="1046569"/>
                  <a:pt x="7372502" y="1139686"/>
                </a:cubicBezTo>
                <a:cubicBezTo>
                  <a:pt x="7372502" y="1232802"/>
                  <a:pt x="7395780" y="1306602"/>
                  <a:pt x="7442339" y="1361085"/>
                </a:cubicBezTo>
                <a:cubicBezTo>
                  <a:pt x="7487906" y="1414577"/>
                  <a:pt x="7548828" y="1441323"/>
                  <a:pt x="7625104" y="1441323"/>
                </a:cubicBezTo>
                <a:cubicBezTo>
                  <a:pt x="7700390" y="1441323"/>
                  <a:pt x="7761312" y="1414577"/>
                  <a:pt x="7807870" y="1361085"/>
                </a:cubicBezTo>
                <a:cubicBezTo>
                  <a:pt x="7854429" y="1306602"/>
                  <a:pt x="7877707" y="1232802"/>
                  <a:pt x="7877707" y="1139686"/>
                </a:cubicBezTo>
                <a:cubicBezTo>
                  <a:pt x="7877707" y="1046569"/>
                  <a:pt x="7854429" y="972770"/>
                  <a:pt x="7807870" y="918287"/>
                </a:cubicBezTo>
                <a:cubicBezTo>
                  <a:pt x="7761312" y="864794"/>
                  <a:pt x="7700390" y="838048"/>
                  <a:pt x="7625104" y="838048"/>
                </a:cubicBezTo>
                <a:close/>
                <a:moveTo>
                  <a:pt x="5393054" y="827647"/>
                </a:moveTo>
                <a:lnTo>
                  <a:pt x="5393054" y="1025271"/>
                </a:lnTo>
                <a:lnTo>
                  <a:pt x="5572315" y="1025271"/>
                </a:lnTo>
                <a:lnTo>
                  <a:pt x="5573801" y="1025271"/>
                </a:lnTo>
                <a:cubicBezTo>
                  <a:pt x="5603688" y="1025271"/>
                  <a:pt x="5627594" y="1015861"/>
                  <a:pt x="5645518" y="997039"/>
                </a:cubicBezTo>
                <a:cubicBezTo>
                  <a:pt x="5663442" y="978218"/>
                  <a:pt x="5672404" y="952958"/>
                  <a:pt x="5672404" y="921258"/>
                </a:cubicBezTo>
                <a:cubicBezTo>
                  <a:pt x="5672404" y="888569"/>
                  <a:pt x="5661948" y="864794"/>
                  <a:pt x="5641038" y="849935"/>
                </a:cubicBezTo>
                <a:cubicBezTo>
                  <a:pt x="5620126" y="835076"/>
                  <a:pt x="5591740" y="827647"/>
                  <a:pt x="5555877" y="827647"/>
                </a:cubicBezTo>
                <a:close/>
                <a:moveTo>
                  <a:pt x="3131934" y="632994"/>
                </a:moveTo>
                <a:lnTo>
                  <a:pt x="3657944" y="632994"/>
                </a:lnTo>
                <a:cubicBezTo>
                  <a:pt x="3691624" y="632994"/>
                  <a:pt x="3718370" y="641909"/>
                  <a:pt x="3738181" y="659740"/>
                </a:cubicBezTo>
                <a:cubicBezTo>
                  <a:pt x="3757994" y="677571"/>
                  <a:pt x="3767900" y="702336"/>
                  <a:pt x="3767900" y="734035"/>
                </a:cubicBezTo>
                <a:cubicBezTo>
                  <a:pt x="3767900" y="765734"/>
                  <a:pt x="3758489" y="790499"/>
                  <a:pt x="3739668" y="808330"/>
                </a:cubicBezTo>
                <a:cubicBezTo>
                  <a:pt x="3719855" y="826161"/>
                  <a:pt x="3693109" y="835076"/>
                  <a:pt x="3659430" y="835076"/>
                </a:cubicBezTo>
                <a:lnTo>
                  <a:pt x="3247835" y="835076"/>
                </a:lnTo>
                <a:lnTo>
                  <a:pt x="3247835" y="1034187"/>
                </a:lnTo>
                <a:lnTo>
                  <a:pt x="3495981" y="1034187"/>
                </a:lnTo>
                <a:cubicBezTo>
                  <a:pt x="3530651" y="1034187"/>
                  <a:pt x="3558387" y="1043102"/>
                  <a:pt x="3579191" y="1060933"/>
                </a:cubicBezTo>
                <a:cubicBezTo>
                  <a:pt x="3599993" y="1078764"/>
                  <a:pt x="3610395" y="1103529"/>
                  <a:pt x="3610395" y="1135228"/>
                </a:cubicBezTo>
                <a:cubicBezTo>
                  <a:pt x="3610395" y="1166927"/>
                  <a:pt x="3599993" y="1191692"/>
                  <a:pt x="3579191" y="1209523"/>
                </a:cubicBezTo>
                <a:cubicBezTo>
                  <a:pt x="3558387" y="1227354"/>
                  <a:pt x="3531147" y="1236269"/>
                  <a:pt x="3497466" y="1236269"/>
                </a:cubicBezTo>
                <a:lnTo>
                  <a:pt x="3249321" y="1236269"/>
                </a:lnTo>
                <a:lnTo>
                  <a:pt x="3249321" y="1447267"/>
                </a:lnTo>
                <a:lnTo>
                  <a:pt x="3662401" y="1447267"/>
                </a:lnTo>
                <a:lnTo>
                  <a:pt x="3656457" y="1453211"/>
                </a:lnTo>
                <a:cubicBezTo>
                  <a:pt x="3690138" y="1453211"/>
                  <a:pt x="3716884" y="1462126"/>
                  <a:pt x="3736697" y="1479957"/>
                </a:cubicBezTo>
                <a:cubicBezTo>
                  <a:pt x="3755517" y="1497788"/>
                  <a:pt x="3764928" y="1522553"/>
                  <a:pt x="3764928" y="1554252"/>
                </a:cubicBezTo>
                <a:cubicBezTo>
                  <a:pt x="3764928" y="1585951"/>
                  <a:pt x="3755517" y="1610716"/>
                  <a:pt x="3736697" y="1628547"/>
                </a:cubicBezTo>
                <a:cubicBezTo>
                  <a:pt x="3716884" y="1646378"/>
                  <a:pt x="3690138" y="1655293"/>
                  <a:pt x="3656457" y="1655293"/>
                </a:cubicBezTo>
                <a:lnTo>
                  <a:pt x="3127476" y="1655293"/>
                </a:lnTo>
                <a:cubicBezTo>
                  <a:pt x="3089833" y="1655293"/>
                  <a:pt x="3061601" y="1644892"/>
                  <a:pt x="3042780" y="1624089"/>
                </a:cubicBezTo>
                <a:cubicBezTo>
                  <a:pt x="3022969" y="1602296"/>
                  <a:pt x="3013062" y="1574559"/>
                  <a:pt x="3013062" y="1540879"/>
                </a:cubicBezTo>
                <a:lnTo>
                  <a:pt x="3013062" y="747408"/>
                </a:lnTo>
                <a:cubicBezTo>
                  <a:pt x="3013062" y="712737"/>
                  <a:pt x="3023464" y="685000"/>
                  <a:pt x="3044267" y="664198"/>
                </a:cubicBezTo>
                <a:cubicBezTo>
                  <a:pt x="3065069" y="643395"/>
                  <a:pt x="3094292" y="632994"/>
                  <a:pt x="3131934" y="632994"/>
                </a:cubicBezTo>
                <a:close/>
                <a:moveTo>
                  <a:pt x="2693785" y="628536"/>
                </a:moveTo>
                <a:cubicBezTo>
                  <a:pt x="2728456" y="628536"/>
                  <a:pt x="2756193" y="638937"/>
                  <a:pt x="2776995" y="659740"/>
                </a:cubicBezTo>
                <a:cubicBezTo>
                  <a:pt x="2797797" y="680543"/>
                  <a:pt x="2808198" y="708279"/>
                  <a:pt x="2808198" y="742950"/>
                </a:cubicBezTo>
                <a:lnTo>
                  <a:pt x="2808198" y="1536421"/>
                </a:lnTo>
                <a:cubicBezTo>
                  <a:pt x="2808198" y="1571092"/>
                  <a:pt x="2797797" y="1598829"/>
                  <a:pt x="2776995" y="1619631"/>
                </a:cubicBezTo>
                <a:cubicBezTo>
                  <a:pt x="2756193" y="1640434"/>
                  <a:pt x="2728456" y="1650835"/>
                  <a:pt x="2693785" y="1650835"/>
                </a:cubicBezTo>
                <a:cubicBezTo>
                  <a:pt x="2659114" y="1650835"/>
                  <a:pt x="2631377" y="1640434"/>
                  <a:pt x="2610575" y="1619631"/>
                </a:cubicBezTo>
                <a:cubicBezTo>
                  <a:pt x="2589772" y="1598829"/>
                  <a:pt x="2579371" y="1571092"/>
                  <a:pt x="2579371" y="1536421"/>
                </a:cubicBezTo>
                <a:lnTo>
                  <a:pt x="2579371" y="742950"/>
                </a:lnTo>
                <a:cubicBezTo>
                  <a:pt x="2579371" y="708279"/>
                  <a:pt x="2589772" y="680543"/>
                  <a:pt x="2610575" y="659740"/>
                </a:cubicBezTo>
                <a:cubicBezTo>
                  <a:pt x="2631377" y="638937"/>
                  <a:pt x="2659114" y="628536"/>
                  <a:pt x="2693785" y="628536"/>
                </a:cubicBezTo>
                <a:close/>
                <a:moveTo>
                  <a:pt x="10021900" y="627050"/>
                </a:moveTo>
                <a:cubicBezTo>
                  <a:pt x="10053599" y="627050"/>
                  <a:pt x="10080345" y="635470"/>
                  <a:pt x="10102139" y="652311"/>
                </a:cubicBezTo>
                <a:cubicBezTo>
                  <a:pt x="10122941" y="669151"/>
                  <a:pt x="10140276" y="692430"/>
                  <a:pt x="10154145" y="722148"/>
                </a:cubicBezTo>
                <a:lnTo>
                  <a:pt x="10484015" y="1490358"/>
                </a:lnTo>
                <a:cubicBezTo>
                  <a:pt x="10490949" y="1503236"/>
                  <a:pt x="10494416" y="1519085"/>
                  <a:pt x="10494416" y="1537907"/>
                </a:cubicBezTo>
                <a:cubicBezTo>
                  <a:pt x="10494416" y="1572578"/>
                  <a:pt x="10482529" y="1600315"/>
                  <a:pt x="10458754" y="1621117"/>
                </a:cubicBezTo>
                <a:cubicBezTo>
                  <a:pt x="10434980" y="1641920"/>
                  <a:pt x="10406252" y="1652321"/>
                  <a:pt x="10372572" y="1652321"/>
                </a:cubicBezTo>
                <a:cubicBezTo>
                  <a:pt x="10343844" y="1652321"/>
                  <a:pt x="10321556" y="1646378"/>
                  <a:pt x="10305707" y="1634490"/>
                </a:cubicBezTo>
                <a:cubicBezTo>
                  <a:pt x="10288866" y="1622603"/>
                  <a:pt x="10275989" y="1605268"/>
                  <a:pt x="10267073" y="1582484"/>
                </a:cubicBezTo>
                <a:lnTo>
                  <a:pt x="10213581" y="1445781"/>
                </a:lnTo>
                <a:lnTo>
                  <a:pt x="9821304" y="1448753"/>
                </a:lnTo>
                <a:lnTo>
                  <a:pt x="9769297" y="1583970"/>
                </a:lnTo>
                <a:cubicBezTo>
                  <a:pt x="9759391" y="1610716"/>
                  <a:pt x="9745522" y="1629042"/>
                  <a:pt x="9727692" y="1638948"/>
                </a:cubicBezTo>
                <a:cubicBezTo>
                  <a:pt x="9710851" y="1648854"/>
                  <a:pt x="9689554" y="1653807"/>
                  <a:pt x="9663798" y="1653807"/>
                </a:cubicBezTo>
                <a:cubicBezTo>
                  <a:pt x="9628137" y="1653807"/>
                  <a:pt x="9600400" y="1644396"/>
                  <a:pt x="9580587" y="1625575"/>
                </a:cubicBezTo>
                <a:cubicBezTo>
                  <a:pt x="9559785" y="1606754"/>
                  <a:pt x="9549383" y="1581493"/>
                  <a:pt x="9549383" y="1549794"/>
                </a:cubicBezTo>
                <a:cubicBezTo>
                  <a:pt x="9549383" y="1542860"/>
                  <a:pt x="9549631" y="1536669"/>
                  <a:pt x="9550126" y="1531220"/>
                </a:cubicBezTo>
                <a:cubicBezTo>
                  <a:pt x="9550623" y="1525772"/>
                  <a:pt x="9551366" y="1520571"/>
                  <a:pt x="9552355" y="1515618"/>
                </a:cubicBezTo>
                <a:cubicBezTo>
                  <a:pt x="9554336" y="1505712"/>
                  <a:pt x="9557308" y="1497292"/>
                  <a:pt x="9561271" y="1490358"/>
                </a:cubicBezTo>
                <a:lnTo>
                  <a:pt x="9891140" y="722148"/>
                </a:lnTo>
                <a:cubicBezTo>
                  <a:pt x="9905009" y="691439"/>
                  <a:pt x="9921849" y="668160"/>
                  <a:pt x="9941662" y="652311"/>
                </a:cubicBezTo>
                <a:cubicBezTo>
                  <a:pt x="9963454" y="635470"/>
                  <a:pt x="9990200" y="627050"/>
                  <a:pt x="10021900" y="627050"/>
                </a:cubicBezTo>
                <a:close/>
                <a:moveTo>
                  <a:pt x="6545274" y="627050"/>
                </a:moveTo>
                <a:cubicBezTo>
                  <a:pt x="6576974" y="627050"/>
                  <a:pt x="6603720" y="635470"/>
                  <a:pt x="6625513" y="652311"/>
                </a:cubicBezTo>
                <a:cubicBezTo>
                  <a:pt x="6646316" y="669151"/>
                  <a:pt x="6663651" y="692430"/>
                  <a:pt x="6677520" y="722148"/>
                </a:cubicBezTo>
                <a:lnTo>
                  <a:pt x="7007390" y="1490358"/>
                </a:lnTo>
                <a:cubicBezTo>
                  <a:pt x="7014324" y="1503236"/>
                  <a:pt x="7017790" y="1519085"/>
                  <a:pt x="7017790" y="1537907"/>
                </a:cubicBezTo>
                <a:cubicBezTo>
                  <a:pt x="7017790" y="1572578"/>
                  <a:pt x="7005904" y="1600315"/>
                  <a:pt x="6982129" y="1621117"/>
                </a:cubicBezTo>
                <a:cubicBezTo>
                  <a:pt x="6958354" y="1641920"/>
                  <a:pt x="6929628" y="1652321"/>
                  <a:pt x="6895947" y="1652321"/>
                </a:cubicBezTo>
                <a:cubicBezTo>
                  <a:pt x="6867220" y="1652321"/>
                  <a:pt x="6844931" y="1646378"/>
                  <a:pt x="6829081" y="1634490"/>
                </a:cubicBezTo>
                <a:cubicBezTo>
                  <a:pt x="6812241" y="1622603"/>
                  <a:pt x="6799364" y="1605268"/>
                  <a:pt x="6790448" y="1582484"/>
                </a:cubicBezTo>
                <a:lnTo>
                  <a:pt x="6736956" y="1445781"/>
                </a:lnTo>
                <a:lnTo>
                  <a:pt x="6344678" y="1448753"/>
                </a:lnTo>
                <a:lnTo>
                  <a:pt x="6292672" y="1583970"/>
                </a:lnTo>
                <a:cubicBezTo>
                  <a:pt x="6282766" y="1610716"/>
                  <a:pt x="6268898" y="1629042"/>
                  <a:pt x="6251066" y="1638948"/>
                </a:cubicBezTo>
                <a:cubicBezTo>
                  <a:pt x="6234227" y="1648854"/>
                  <a:pt x="6212928" y="1653807"/>
                  <a:pt x="6187172" y="1653807"/>
                </a:cubicBezTo>
                <a:cubicBezTo>
                  <a:pt x="6151512" y="1653807"/>
                  <a:pt x="6123774" y="1644396"/>
                  <a:pt x="6103962" y="1625575"/>
                </a:cubicBezTo>
                <a:cubicBezTo>
                  <a:pt x="6083160" y="1606754"/>
                  <a:pt x="6072758" y="1581493"/>
                  <a:pt x="6072758" y="1549794"/>
                </a:cubicBezTo>
                <a:cubicBezTo>
                  <a:pt x="6072758" y="1542860"/>
                  <a:pt x="6073006" y="1536669"/>
                  <a:pt x="6073502" y="1531220"/>
                </a:cubicBezTo>
                <a:cubicBezTo>
                  <a:pt x="6073997" y="1525772"/>
                  <a:pt x="6074740" y="1520571"/>
                  <a:pt x="6075730" y="1515618"/>
                </a:cubicBezTo>
                <a:cubicBezTo>
                  <a:pt x="6077712" y="1505712"/>
                  <a:pt x="6080684" y="1497292"/>
                  <a:pt x="6084646" y="1490358"/>
                </a:cubicBezTo>
                <a:lnTo>
                  <a:pt x="6414515" y="722148"/>
                </a:lnTo>
                <a:cubicBezTo>
                  <a:pt x="6428384" y="691439"/>
                  <a:pt x="6445224" y="668160"/>
                  <a:pt x="6465036" y="652311"/>
                </a:cubicBezTo>
                <a:cubicBezTo>
                  <a:pt x="6486830" y="635470"/>
                  <a:pt x="6513576" y="627050"/>
                  <a:pt x="6545274" y="627050"/>
                </a:cubicBezTo>
                <a:close/>
                <a:moveTo>
                  <a:pt x="3962515" y="627050"/>
                </a:moveTo>
                <a:lnTo>
                  <a:pt x="4613338" y="627050"/>
                </a:lnTo>
                <a:cubicBezTo>
                  <a:pt x="4648009" y="627050"/>
                  <a:pt x="4675746" y="635966"/>
                  <a:pt x="4696548" y="653796"/>
                </a:cubicBezTo>
                <a:cubicBezTo>
                  <a:pt x="4717352" y="671627"/>
                  <a:pt x="4727752" y="696392"/>
                  <a:pt x="4727752" y="728091"/>
                </a:cubicBezTo>
                <a:cubicBezTo>
                  <a:pt x="4727752" y="759791"/>
                  <a:pt x="4717352" y="784556"/>
                  <a:pt x="4696548" y="802386"/>
                </a:cubicBezTo>
                <a:cubicBezTo>
                  <a:pt x="4675746" y="820217"/>
                  <a:pt x="4648504" y="829133"/>
                  <a:pt x="4614824" y="829133"/>
                </a:cubicBezTo>
                <a:lnTo>
                  <a:pt x="4402340" y="829133"/>
                </a:lnTo>
                <a:lnTo>
                  <a:pt x="4402340" y="1533449"/>
                </a:lnTo>
                <a:cubicBezTo>
                  <a:pt x="4402340" y="1568120"/>
                  <a:pt x="4391940" y="1595857"/>
                  <a:pt x="4371136" y="1616660"/>
                </a:cubicBezTo>
                <a:cubicBezTo>
                  <a:pt x="4350334" y="1637462"/>
                  <a:pt x="4322598" y="1647863"/>
                  <a:pt x="4287926" y="1647863"/>
                </a:cubicBezTo>
                <a:cubicBezTo>
                  <a:pt x="4253255" y="1647863"/>
                  <a:pt x="4225518" y="1637462"/>
                  <a:pt x="4204716" y="1616660"/>
                </a:cubicBezTo>
                <a:cubicBezTo>
                  <a:pt x="4183913" y="1595857"/>
                  <a:pt x="4173512" y="1568120"/>
                  <a:pt x="4173512" y="1533449"/>
                </a:cubicBezTo>
                <a:lnTo>
                  <a:pt x="4173512" y="829133"/>
                </a:lnTo>
                <a:lnTo>
                  <a:pt x="3961029" y="829133"/>
                </a:lnTo>
                <a:cubicBezTo>
                  <a:pt x="3927349" y="829133"/>
                  <a:pt x="3900107" y="820217"/>
                  <a:pt x="3879304" y="802386"/>
                </a:cubicBezTo>
                <a:cubicBezTo>
                  <a:pt x="3858502" y="784556"/>
                  <a:pt x="3848101" y="759791"/>
                  <a:pt x="3848101" y="728091"/>
                </a:cubicBezTo>
                <a:cubicBezTo>
                  <a:pt x="3848101" y="696392"/>
                  <a:pt x="3858502" y="671627"/>
                  <a:pt x="3879304" y="653796"/>
                </a:cubicBezTo>
                <a:cubicBezTo>
                  <a:pt x="3900107" y="635966"/>
                  <a:pt x="3927843" y="627050"/>
                  <a:pt x="3962515" y="627050"/>
                </a:cubicBezTo>
                <a:close/>
                <a:moveTo>
                  <a:pt x="1631251" y="627050"/>
                </a:moveTo>
                <a:cubicBezTo>
                  <a:pt x="1683754" y="627050"/>
                  <a:pt x="1720406" y="652311"/>
                  <a:pt x="1741208" y="702831"/>
                </a:cubicBezTo>
                <a:lnTo>
                  <a:pt x="1983411" y="1295705"/>
                </a:lnTo>
                <a:lnTo>
                  <a:pt x="2218182" y="696888"/>
                </a:lnTo>
                <a:lnTo>
                  <a:pt x="2216697" y="701345"/>
                </a:lnTo>
                <a:cubicBezTo>
                  <a:pt x="2224622" y="683514"/>
                  <a:pt x="2235517" y="667665"/>
                  <a:pt x="2249387" y="653796"/>
                </a:cubicBezTo>
                <a:cubicBezTo>
                  <a:pt x="2264245" y="638937"/>
                  <a:pt x="2284553" y="631508"/>
                  <a:pt x="2310308" y="631508"/>
                </a:cubicBezTo>
                <a:cubicBezTo>
                  <a:pt x="2345970" y="631508"/>
                  <a:pt x="2374697" y="639433"/>
                  <a:pt x="2396491" y="655282"/>
                </a:cubicBezTo>
                <a:cubicBezTo>
                  <a:pt x="2418284" y="671132"/>
                  <a:pt x="2429180" y="694906"/>
                  <a:pt x="2429180" y="726606"/>
                </a:cubicBezTo>
                <a:cubicBezTo>
                  <a:pt x="2429180" y="739483"/>
                  <a:pt x="2427694" y="751866"/>
                  <a:pt x="2424723" y="763753"/>
                </a:cubicBezTo>
                <a:cubicBezTo>
                  <a:pt x="2421751" y="773659"/>
                  <a:pt x="2417788" y="785051"/>
                  <a:pt x="2412836" y="797929"/>
                </a:cubicBezTo>
                <a:lnTo>
                  <a:pt x="2094853" y="1561681"/>
                </a:lnTo>
                <a:cubicBezTo>
                  <a:pt x="2084947" y="1587437"/>
                  <a:pt x="2070583" y="1609725"/>
                  <a:pt x="2051761" y="1628547"/>
                </a:cubicBezTo>
                <a:cubicBezTo>
                  <a:pt x="2033930" y="1646378"/>
                  <a:pt x="2009661" y="1655293"/>
                  <a:pt x="1978953" y="1655293"/>
                </a:cubicBezTo>
                <a:cubicBezTo>
                  <a:pt x="1947253" y="1655293"/>
                  <a:pt x="1921993" y="1646378"/>
                  <a:pt x="1903172" y="1628547"/>
                </a:cubicBezTo>
                <a:cubicBezTo>
                  <a:pt x="1883360" y="1610716"/>
                  <a:pt x="1868501" y="1588427"/>
                  <a:pt x="1858595" y="1561681"/>
                </a:cubicBezTo>
                <a:lnTo>
                  <a:pt x="1531697" y="790499"/>
                </a:lnTo>
                <a:cubicBezTo>
                  <a:pt x="1530706" y="788518"/>
                  <a:pt x="1529963" y="785546"/>
                  <a:pt x="1529468" y="781584"/>
                </a:cubicBezTo>
                <a:cubicBezTo>
                  <a:pt x="1528972" y="777621"/>
                  <a:pt x="1527734" y="773164"/>
                  <a:pt x="1525752" y="768211"/>
                </a:cubicBezTo>
                <a:cubicBezTo>
                  <a:pt x="1522781" y="758305"/>
                  <a:pt x="1521296" y="747903"/>
                  <a:pt x="1521296" y="737007"/>
                </a:cubicBezTo>
                <a:cubicBezTo>
                  <a:pt x="1521296" y="723138"/>
                  <a:pt x="1524267" y="709270"/>
                  <a:pt x="1530211" y="695402"/>
                </a:cubicBezTo>
                <a:cubicBezTo>
                  <a:pt x="1536154" y="682524"/>
                  <a:pt x="1544574" y="670637"/>
                  <a:pt x="1555471" y="659740"/>
                </a:cubicBezTo>
                <a:cubicBezTo>
                  <a:pt x="1565376" y="649834"/>
                  <a:pt x="1577265" y="641909"/>
                  <a:pt x="1591133" y="635966"/>
                </a:cubicBezTo>
                <a:cubicBezTo>
                  <a:pt x="1604010" y="630022"/>
                  <a:pt x="1617384" y="627050"/>
                  <a:pt x="1631251" y="627050"/>
                </a:cubicBezTo>
                <a:close/>
                <a:moveTo>
                  <a:pt x="5560961" y="622593"/>
                </a:moveTo>
                <a:cubicBezTo>
                  <a:pt x="5677852" y="622593"/>
                  <a:pt x="5765520" y="646367"/>
                  <a:pt x="5823965" y="693916"/>
                </a:cubicBezTo>
                <a:cubicBezTo>
                  <a:pt x="5881420" y="741465"/>
                  <a:pt x="5910148" y="805358"/>
                  <a:pt x="5910148" y="885597"/>
                </a:cubicBezTo>
                <a:cubicBezTo>
                  <a:pt x="5910148" y="927202"/>
                  <a:pt x="5901232" y="966331"/>
                  <a:pt x="5883402" y="1002983"/>
                </a:cubicBezTo>
                <a:cubicBezTo>
                  <a:pt x="5865571" y="1040626"/>
                  <a:pt x="5838825" y="1068858"/>
                  <a:pt x="5803163" y="1087679"/>
                </a:cubicBezTo>
                <a:cubicBezTo>
                  <a:pt x="5833871" y="1102538"/>
                  <a:pt x="5859132" y="1118883"/>
                  <a:pt x="5878944" y="1136714"/>
                </a:cubicBezTo>
                <a:cubicBezTo>
                  <a:pt x="5899746" y="1155535"/>
                  <a:pt x="5915596" y="1174852"/>
                  <a:pt x="5926492" y="1194664"/>
                </a:cubicBezTo>
                <a:cubicBezTo>
                  <a:pt x="5939370" y="1216457"/>
                  <a:pt x="5947791" y="1238746"/>
                  <a:pt x="5951753" y="1261530"/>
                </a:cubicBezTo>
                <a:cubicBezTo>
                  <a:pt x="5953734" y="1273417"/>
                  <a:pt x="5955468" y="1285304"/>
                  <a:pt x="5956954" y="1297191"/>
                </a:cubicBezTo>
                <a:cubicBezTo>
                  <a:pt x="5958440" y="1309078"/>
                  <a:pt x="5959182" y="1321461"/>
                  <a:pt x="5959182" y="1334339"/>
                </a:cubicBezTo>
                <a:cubicBezTo>
                  <a:pt x="5959182" y="1433399"/>
                  <a:pt x="5926988" y="1511161"/>
                  <a:pt x="5862599" y="1567625"/>
                </a:cubicBezTo>
                <a:cubicBezTo>
                  <a:pt x="5798210" y="1624089"/>
                  <a:pt x="5708066" y="1652321"/>
                  <a:pt x="5592165" y="1652321"/>
                </a:cubicBezTo>
                <a:lnTo>
                  <a:pt x="5283098" y="1652321"/>
                </a:lnTo>
                <a:cubicBezTo>
                  <a:pt x="5244464" y="1652321"/>
                  <a:pt x="5215737" y="1643406"/>
                  <a:pt x="5196916" y="1625575"/>
                </a:cubicBezTo>
                <a:cubicBezTo>
                  <a:pt x="5178095" y="1607744"/>
                  <a:pt x="5168684" y="1578026"/>
                  <a:pt x="5168684" y="1536421"/>
                </a:cubicBezTo>
                <a:lnTo>
                  <a:pt x="5168684" y="741465"/>
                </a:lnTo>
                <a:cubicBezTo>
                  <a:pt x="5168684" y="706794"/>
                  <a:pt x="5179085" y="679057"/>
                  <a:pt x="5199888" y="658254"/>
                </a:cubicBezTo>
                <a:cubicBezTo>
                  <a:pt x="5220690" y="637452"/>
                  <a:pt x="5249418" y="627050"/>
                  <a:pt x="5286070" y="627050"/>
                </a:cubicBezTo>
                <a:lnTo>
                  <a:pt x="5568392" y="627050"/>
                </a:lnTo>
                <a:close/>
                <a:moveTo>
                  <a:pt x="9038386" y="615163"/>
                </a:moveTo>
                <a:cubicBezTo>
                  <a:pt x="9097822" y="615163"/>
                  <a:pt x="9149829" y="622593"/>
                  <a:pt x="9194405" y="637452"/>
                </a:cubicBezTo>
                <a:cubicBezTo>
                  <a:pt x="9237993" y="652311"/>
                  <a:pt x="9276130" y="669646"/>
                  <a:pt x="9308820" y="689458"/>
                </a:cubicBezTo>
                <a:cubicBezTo>
                  <a:pt x="9341510" y="709270"/>
                  <a:pt x="9366770" y="729082"/>
                  <a:pt x="9384601" y="748894"/>
                </a:cubicBezTo>
                <a:cubicBezTo>
                  <a:pt x="9394507" y="759791"/>
                  <a:pt x="9402679" y="768954"/>
                  <a:pt x="9409118" y="776383"/>
                </a:cubicBezTo>
                <a:cubicBezTo>
                  <a:pt x="9415558" y="783813"/>
                  <a:pt x="9420758" y="790004"/>
                  <a:pt x="9424720" y="794957"/>
                </a:cubicBezTo>
                <a:cubicBezTo>
                  <a:pt x="9432645" y="809816"/>
                  <a:pt x="9438093" y="823189"/>
                  <a:pt x="9441065" y="835076"/>
                </a:cubicBezTo>
                <a:cubicBezTo>
                  <a:pt x="9444037" y="848945"/>
                  <a:pt x="9445523" y="862318"/>
                  <a:pt x="9445523" y="875196"/>
                </a:cubicBezTo>
                <a:cubicBezTo>
                  <a:pt x="9445523" y="895008"/>
                  <a:pt x="9442056" y="911352"/>
                  <a:pt x="9435122" y="924230"/>
                </a:cubicBezTo>
                <a:cubicBezTo>
                  <a:pt x="9427196" y="938099"/>
                  <a:pt x="9418281" y="949490"/>
                  <a:pt x="9408376" y="958406"/>
                </a:cubicBezTo>
                <a:cubicBezTo>
                  <a:pt x="9398469" y="966331"/>
                  <a:pt x="9386583" y="972770"/>
                  <a:pt x="9372714" y="977723"/>
                </a:cubicBezTo>
                <a:cubicBezTo>
                  <a:pt x="9360826" y="981685"/>
                  <a:pt x="9348940" y="983666"/>
                  <a:pt x="9337052" y="983666"/>
                </a:cubicBezTo>
                <a:cubicBezTo>
                  <a:pt x="9322194" y="983666"/>
                  <a:pt x="9308820" y="981685"/>
                  <a:pt x="9296933" y="977723"/>
                </a:cubicBezTo>
                <a:cubicBezTo>
                  <a:pt x="9283065" y="973760"/>
                  <a:pt x="9270683" y="965835"/>
                  <a:pt x="9259786" y="953948"/>
                </a:cubicBezTo>
                <a:lnTo>
                  <a:pt x="9247898" y="962864"/>
                </a:lnTo>
                <a:cubicBezTo>
                  <a:pt x="9238982" y="952958"/>
                  <a:pt x="9230563" y="944042"/>
                  <a:pt x="9222638" y="936117"/>
                </a:cubicBezTo>
                <a:cubicBezTo>
                  <a:pt x="9214713" y="928193"/>
                  <a:pt x="9206788" y="920268"/>
                  <a:pt x="9198863" y="912343"/>
                </a:cubicBezTo>
                <a:cubicBezTo>
                  <a:pt x="9190938" y="904418"/>
                  <a:pt x="9183014" y="897484"/>
                  <a:pt x="9175089" y="891540"/>
                </a:cubicBezTo>
                <a:cubicBezTo>
                  <a:pt x="9167164" y="885597"/>
                  <a:pt x="9159240" y="880149"/>
                  <a:pt x="9151314" y="875196"/>
                </a:cubicBezTo>
                <a:cubicBezTo>
                  <a:pt x="9134474" y="865289"/>
                  <a:pt x="9116643" y="857860"/>
                  <a:pt x="9097822" y="852907"/>
                </a:cubicBezTo>
                <a:cubicBezTo>
                  <a:pt x="9087917" y="850926"/>
                  <a:pt x="9077515" y="849192"/>
                  <a:pt x="9066618" y="847706"/>
                </a:cubicBezTo>
                <a:cubicBezTo>
                  <a:pt x="9055721" y="846220"/>
                  <a:pt x="9043339" y="845478"/>
                  <a:pt x="9029471" y="845478"/>
                </a:cubicBezTo>
                <a:cubicBezTo>
                  <a:pt x="8953194" y="845478"/>
                  <a:pt x="8892768" y="872719"/>
                  <a:pt x="8848191" y="927202"/>
                </a:cubicBezTo>
                <a:cubicBezTo>
                  <a:pt x="8803614" y="982676"/>
                  <a:pt x="8781325" y="1058457"/>
                  <a:pt x="8781325" y="1154545"/>
                </a:cubicBezTo>
                <a:cubicBezTo>
                  <a:pt x="8781325" y="1245680"/>
                  <a:pt x="8804604" y="1317498"/>
                  <a:pt x="8851162" y="1370000"/>
                </a:cubicBezTo>
                <a:cubicBezTo>
                  <a:pt x="8896730" y="1421511"/>
                  <a:pt x="8963101" y="1447267"/>
                  <a:pt x="9050274" y="1447267"/>
                </a:cubicBezTo>
                <a:cubicBezTo>
                  <a:pt x="9073057" y="1447267"/>
                  <a:pt x="9095346" y="1444791"/>
                  <a:pt x="9117139" y="1439838"/>
                </a:cubicBezTo>
                <a:cubicBezTo>
                  <a:pt x="9134970" y="1435875"/>
                  <a:pt x="9152800" y="1428941"/>
                  <a:pt x="9170631" y="1419035"/>
                </a:cubicBezTo>
                <a:cubicBezTo>
                  <a:pt x="9186480" y="1410119"/>
                  <a:pt x="9202331" y="1398728"/>
                  <a:pt x="9218180" y="1384859"/>
                </a:cubicBezTo>
                <a:cubicBezTo>
                  <a:pt x="9226105" y="1377925"/>
                  <a:pt x="9234029" y="1370743"/>
                  <a:pt x="9241954" y="1363314"/>
                </a:cubicBezTo>
                <a:cubicBezTo>
                  <a:pt x="9249879" y="1355884"/>
                  <a:pt x="9257804" y="1348207"/>
                  <a:pt x="9265730" y="1340282"/>
                </a:cubicBezTo>
                <a:cubicBezTo>
                  <a:pt x="9275635" y="1330376"/>
                  <a:pt x="9287027" y="1322947"/>
                  <a:pt x="9299904" y="1317994"/>
                </a:cubicBezTo>
                <a:cubicBezTo>
                  <a:pt x="9310801" y="1314031"/>
                  <a:pt x="9323680" y="1312050"/>
                  <a:pt x="9338538" y="1312050"/>
                </a:cubicBezTo>
                <a:cubicBezTo>
                  <a:pt x="9354387" y="1312050"/>
                  <a:pt x="9367761" y="1315517"/>
                  <a:pt x="9378658" y="1322451"/>
                </a:cubicBezTo>
                <a:cubicBezTo>
                  <a:pt x="9390545" y="1330376"/>
                  <a:pt x="9400946" y="1339292"/>
                  <a:pt x="9409861" y="1349198"/>
                </a:cubicBezTo>
                <a:cubicBezTo>
                  <a:pt x="9419767" y="1361085"/>
                  <a:pt x="9426702" y="1371981"/>
                  <a:pt x="9430664" y="1381887"/>
                </a:cubicBezTo>
                <a:cubicBezTo>
                  <a:pt x="9435617" y="1394765"/>
                  <a:pt x="9438093" y="1406157"/>
                  <a:pt x="9438093" y="1416063"/>
                </a:cubicBezTo>
                <a:cubicBezTo>
                  <a:pt x="9438093" y="1428941"/>
                  <a:pt x="9435617" y="1444295"/>
                  <a:pt x="9430664" y="1462126"/>
                </a:cubicBezTo>
                <a:cubicBezTo>
                  <a:pt x="9425711" y="1478966"/>
                  <a:pt x="9416795" y="1495311"/>
                  <a:pt x="9403918" y="1511161"/>
                </a:cubicBezTo>
                <a:cubicBezTo>
                  <a:pt x="9395993" y="1520076"/>
                  <a:pt x="9387326" y="1528992"/>
                  <a:pt x="9377915" y="1537907"/>
                </a:cubicBezTo>
                <a:cubicBezTo>
                  <a:pt x="9368504" y="1546822"/>
                  <a:pt x="9358351" y="1556233"/>
                  <a:pt x="9347454" y="1566139"/>
                </a:cubicBezTo>
                <a:cubicBezTo>
                  <a:pt x="9324669" y="1585951"/>
                  <a:pt x="9298419" y="1603287"/>
                  <a:pt x="9268700" y="1618146"/>
                </a:cubicBezTo>
                <a:cubicBezTo>
                  <a:pt x="9237001" y="1633995"/>
                  <a:pt x="9202825" y="1646873"/>
                  <a:pt x="9166173" y="1656779"/>
                </a:cubicBezTo>
                <a:cubicBezTo>
                  <a:pt x="9129522" y="1666685"/>
                  <a:pt x="9086431" y="1671638"/>
                  <a:pt x="9036900" y="1671638"/>
                </a:cubicBezTo>
                <a:cubicBezTo>
                  <a:pt x="8962605" y="1671638"/>
                  <a:pt x="8896235" y="1659255"/>
                  <a:pt x="8837789" y="1634490"/>
                </a:cubicBezTo>
                <a:cubicBezTo>
                  <a:pt x="8779344" y="1609725"/>
                  <a:pt x="8728329" y="1574064"/>
                  <a:pt x="8684742" y="1527506"/>
                </a:cubicBezTo>
                <a:cubicBezTo>
                  <a:pt x="8642146" y="1481938"/>
                  <a:pt x="8608961" y="1426960"/>
                  <a:pt x="8585187" y="1362571"/>
                </a:cubicBezTo>
                <a:cubicBezTo>
                  <a:pt x="8561412" y="1299172"/>
                  <a:pt x="8549525" y="1227849"/>
                  <a:pt x="8549525" y="1148601"/>
                </a:cubicBezTo>
                <a:cubicBezTo>
                  <a:pt x="8549525" y="1070344"/>
                  <a:pt x="8561412" y="998525"/>
                  <a:pt x="8585187" y="933146"/>
                </a:cubicBezTo>
                <a:cubicBezTo>
                  <a:pt x="8609952" y="865785"/>
                  <a:pt x="8643137" y="809816"/>
                  <a:pt x="8684742" y="765239"/>
                </a:cubicBezTo>
                <a:cubicBezTo>
                  <a:pt x="8728329" y="718681"/>
                  <a:pt x="8779839" y="682029"/>
                  <a:pt x="8839275" y="655282"/>
                </a:cubicBezTo>
                <a:cubicBezTo>
                  <a:pt x="8898711" y="628536"/>
                  <a:pt x="8965082" y="615163"/>
                  <a:pt x="9038386" y="615163"/>
                </a:cubicBezTo>
                <a:close/>
                <a:moveTo>
                  <a:pt x="11101730" y="612191"/>
                </a:moveTo>
                <a:cubicBezTo>
                  <a:pt x="11176025" y="612191"/>
                  <a:pt x="11242890" y="624574"/>
                  <a:pt x="11302326" y="649339"/>
                </a:cubicBezTo>
                <a:cubicBezTo>
                  <a:pt x="11362754" y="675094"/>
                  <a:pt x="11414760" y="710756"/>
                  <a:pt x="11458346" y="756324"/>
                </a:cubicBezTo>
                <a:cubicBezTo>
                  <a:pt x="11502923" y="803872"/>
                  <a:pt x="11536604" y="859346"/>
                  <a:pt x="11559387" y="922744"/>
                </a:cubicBezTo>
                <a:cubicBezTo>
                  <a:pt x="11583161" y="988124"/>
                  <a:pt x="11595049" y="1060933"/>
                  <a:pt x="11595049" y="1141172"/>
                </a:cubicBezTo>
                <a:cubicBezTo>
                  <a:pt x="11595049" y="1221410"/>
                  <a:pt x="11583161" y="1294219"/>
                  <a:pt x="11559387" y="1359599"/>
                </a:cubicBezTo>
                <a:cubicBezTo>
                  <a:pt x="11536604" y="1422997"/>
                  <a:pt x="11502923" y="1478471"/>
                  <a:pt x="11458346" y="1526020"/>
                </a:cubicBezTo>
                <a:cubicBezTo>
                  <a:pt x="11414760" y="1572578"/>
                  <a:pt x="11362754" y="1608239"/>
                  <a:pt x="11302326" y="1633004"/>
                </a:cubicBezTo>
                <a:cubicBezTo>
                  <a:pt x="11242890" y="1657770"/>
                  <a:pt x="11176025" y="1670152"/>
                  <a:pt x="11101730" y="1670152"/>
                </a:cubicBezTo>
                <a:cubicBezTo>
                  <a:pt x="11027435" y="1670152"/>
                  <a:pt x="10961064" y="1657770"/>
                  <a:pt x="10902619" y="1633004"/>
                </a:cubicBezTo>
                <a:cubicBezTo>
                  <a:pt x="10842193" y="1607249"/>
                  <a:pt x="10790682" y="1571587"/>
                  <a:pt x="10748086" y="1526020"/>
                </a:cubicBezTo>
                <a:cubicBezTo>
                  <a:pt x="10703508" y="1478471"/>
                  <a:pt x="10669829" y="1422997"/>
                  <a:pt x="10647044" y="1359599"/>
                </a:cubicBezTo>
                <a:cubicBezTo>
                  <a:pt x="10623270" y="1294219"/>
                  <a:pt x="10611382" y="1221410"/>
                  <a:pt x="10611382" y="1141172"/>
                </a:cubicBezTo>
                <a:cubicBezTo>
                  <a:pt x="10611382" y="1060933"/>
                  <a:pt x="10623270" y="988124"/>
                  <a:pt x="10647044" y="922744"/>
                </a:cubicBezTo>
                <a:cubicBezTo>
                  <a:pt x="10669829" y="859346"/>
                  <a:pt x="10703508" y="803872"/>
                  <a:pt x="10748086" y="756324"/>
                </a:cubicBezTo>
                <a:cubicBezTo>
                  <a:pt x="10790682" y="710756"/>
                  <a:pt x="10842193" y="675094"/>
                  <a:pt x="10902619" y="649339"/>
                </a:cubicBezTo>
                <a:cubicBezTo>
                  <a:pt x="10961064" y="624574"/>
                  <a:pt x="11027435" y="612191"/>
                  <a:pt x="11101730" y="612191"/>
                </a:cubicBezTo>
                <a:close/>
                <a:moveTo>
                  <a:pt x="7625104" y="612191"/>
                </a:moveTo>
                <a:cubicBezTo>
                  <a:pt x="7699400" y="612191"/>
                  <a:pt x="7766264" y="624574"/>
                  <a:pt x="7825700" y="649339"/>
                </a:cubicBezTo>
                <a:cubicBezTo>
                  <a:pt x="7886128" y="675094"/>
                  <a:pt x="7938134" y="710756"/>
                  <a:pt x="7981720" y="756324"/>
                </a:cubicBezTo>
                <a:cubicBezTo>
                  <a:pt x="8026297" y="803872"/>
                  <a:pt x="8059978" y="859346"/>
                  <a:pt x="8082762" y="922744"/>
                </a:cubicBezTo>
                <a:cubicBezTo>
                  <a:pt x="8106536" y="988124"/>
                  <a:pt x="8118423" y="1060933"/>
                  <a:pt x="8118423" y="1141172"/>
                </a:cubicBezTo>
                <a:cubicBezTo>
                  <a:pt x="8118423" y="1221410"/>
                  <a:pt x="8106536" y="1294219"/>
                  <a:pt x="8082762" y="1359599"/>
                </a:cubicBezTo>
                <a:cubicBezTo>
                  <a:pt x="8059978" y="1422997"/>
                  <a:pt x="8026297" y="1478471"/>
                  <a:pt x="7981720" y="1526020"/>
                </a:cubicBezTo>
                <a:cubicBezTo>
                  <a:pt x="7938134" y="1572578"/>
                  <a:pt x="7886128" y="1608239"/>
                  <a:pt x="7825700" y="1633004"/>
                </a:cubicBezTo>
                <a:cubicBezTo>
                  <a:pt x="7766264" y="1657770"/>
                  <a:pt x="7699400" y="1670152"/>
                  <a:pt x="7625104" y="1670152"/>
                </a:cubicBezTo>
                <a:cubicBezTo>
                  <a:pt x="7550810" y="1670152"/>
                  <a:pt x="7484440" y="1657770"/>
                  <a:pt x="7425994" y="1633004"/>
                </a:cubicBezTo>
                <a:cubicBezTo>
                  <a:pt x="7365568" y="1607249"/>
                  <a:pt x="7314056" y="1571587"/>
                  <a:pt x="7271460" y="1526020"/>
                </a:cubicBezTo>
                <a:cubicBezTo>
                  <a:pt x="7226884" y="1478471"/>
                  <a:pt x="7193203" y="1422997"/>
                  <a:pt x="7170419" y="1359599"/>
                </a:cubicBezTo>
                <a:cubicBezTo>
                  <a:pt x="7146645" y="1294219"/>
                  <a:pt x="7134758" y="1221410"/>
                  <a:pt x="7134758" y="1141172"/>
                </a:cubicBezTo>
                <a:cubicBezTo>
                  <a:pt x="7134758" y="1060933"/>
                  <a:pt x="7146645" y="988124"/>
                  <a:pt x="7170419" y="922744"/>
                </a:cubicBezTo>
                <a:cubicBezTo>
                  <a:pt x="7193203" y="859346"/>
                  <a:pt x="7226884" y="803872"/>
                  <a:pt x="7271460" y="756324"/>
                </a:cubicBezTo>
                <a:cubicBezTo>
                  <a:pt x="7314056" y="710756"/>
                  <a:pt x="7365568" y="675094"/>
                  <a:pt x="7425994" y="649339"/>
                </a:cubicBezTo>
                <a:cubicBezTo>
                  <a:pt x="7484440" y="624574"/>
                  <a:pt x="7550810" y="612191"/>
                  <a:pt x="7625104" y="612191"/>
                </a:cubicBezTo>
                <a:close/>
                <a:moveTo>
                  <a:pt x="3383052" y="239230"/>
                </a:moveTo>
                <a:cubicBezTo>
                  <a:pt x="3397910" y="239230"/>
                  <a:pt x="3409797" y="242202"/>
                  <a:pt x="3418713" y="248146"/>
                </a:cubicBezTo>
                <a:cubicBezTo>
                  <a:pt x="3423667" y="251118"/>
                  <a:pt x="3428124" y="254089"/>
                  <a:pt x="3432087" y="257061"/>
                </a:cubicBezTo>
                <a:cubicBezTo>
                  <a:pt x="3436049" y="260033"/>
                  <a:pt x="3440012" y="263500"/>
                  <a:pt x="3443973" y="267462"/>
                </a:cubicBezTo>
                <a:lnTo>
                  <a:pt x="3601478" y="439827"/>
                </a:lnTo>
                <a:lnTo>
                  <a:pt x="3598507" y="444285"/>
                </a:lnTo>
                <a:cubicBezTo>
                  <a:pt x="3609404" y="456172"/>
                  <a:pt x="3616338" y="465087"/>
                  <a:pt x="3619310" y="471031"/>
                </a:cubicBezTo>
                <a:cubicBezTo>
                  <a:pt x="3624263" y="478956"/>
                  <a:pt x="3626740" y="487871"/>
                  <a:pt x="3626740" y="497777"/>
                </a:cubicBezTo>
                <a:cubicBezTo>
                  <a:pt x="3626740" y="510655"/>
                  <a:pt x="3621291" y="523533"/>
                  <a:pt x="3610395" y="536410"/>
                </a:cubicBezTo>
                <a:cubicBezTo>
                  <a:pt x="3599497" y="548298"/>
                  <a:pt x="3586125" y="554241"/>
                  <a:pt x="3570274" y="554241"/>
                </a:cubicBezTo>
                <a:cubicBezTo>
                  <a:pt x="3563341" y="554241"/>
                  <a:pt x="3557893" y="553746"/>
                  <a:pt x="3553930" y="552755"/>
                </a:cubicBezTo>
                <a:cubicBezTo>
                  <a:pt x="3548977" y="551765"/>
                  <a:pt x="3541052" y="547307"/>
                  <a:pt x="3530156" y="539382"/>
                </a:cubicBezTo>
                <a:lnTo>
                  <a:pt x="3380080" y="438341"/>
                </a:lnTo>
                <a:lnTo>
                  <a:pt x="3230004" y="539382"/>
                </a:lnTo>
                <a:cubicBezTo>
                  <a:pt x="3221089" y="544335"/>
                  <a:pt x="3213163" y="547802"/>
                  <a:pt x="3206230" y="549783"/>
                </a:cubicBezTo>
                <a:cubicBezTo>
                  <a:pt x="3202268" y="550774"/>
                  <a:pt x="3196818" y="551269"/>
                  <a:pt x="3189885" y="551269"/>
                </a:cubicBezTo>
                <a:cubicBezTo>
                  <a:pt x="3173045" y="551269"/>
                  <a:pt x="3159671" y="545326"/>
                  <a:pt x="3149766" y="533439"/>
                </a:cubicBezTo>
                <a:cubicBezTo>
                  <a:pt x="3138869" y="520561"/>
                  <a:pt x="3133421" y="507683"/>
                  <a:pt x="3133421" y="494805"/>
                </a:cubicBezTo>
                <a:cubicBezTo>
                  <a:pt x="3133421" y="484899"/>
                  <a:pt x="3135897" y="475984"/>
                  <a:pt x="3140849" y="468059"/>
                </a:cubicBezTo>
                <a:cubicBezTo>
                  <a:pt x="3143821" y="462115"/>
                  <a:pt x="3150756" y="453200"/>
                  <a:pt x="3161652" y="441313"/>
                </a:cubicBezTo>
                <a:lnTo>
                  <a:pt x="3322130" y="268948"/>
                </a:lnTo>
                <a:cubicBezTo>
                  <a:pt x="3330055" y="261024"/>
                  <a:pt x="3338475" y="254089"/>
                  <a:pt x="3347390" y="248146"/>
                </a:cubicBezTo>
                <a:cubicBezTo>
                  <a:pt x="3356306" y="242202"/>
                  <a:pt x="3368193" y="239230"/>
                  <a:pt x="3383052" y="239230"/>
                </a:cubicBezTo>
                <a:close/>
                <a:moveTo>
                  <a:pt x="10105110" y="237745"/>
                </a:moveTo>
                <a:cubicBezTo>
                  <a:pt x="10116007" y="237745"/>
                  <a:pt x="10127894" y="240221"/>
                  <a:pt x="10140772" y="245174"/>
                </a:cubicBezTo>
                <a:cubicBezTo>
                  <a:pt x="10153650" y="250127"/>
                  <a:pt x="10164050" y="256566"/>
                  <a:pt x="10171975" y="264491"/>
                </a:cubicBezTo>
                <a:cubicBezTo>
                  <a:pt x="10181882" y="274397"/>
                  <a:pt x="10188816" y="283807"/>
                  <a:pt x="10192779" y="292723"/>
                </a:cubicBezTo>
                <a:cubicBezTo>
                  <a:pt x="10197732" y="304610"/>
                  <a:pt x="10200207" y="316002"/>
                  <a:pt x="10200207" y="326899"/>
                </a:cubicBezTo>
                <a:cubicBezTo>
                  <a:pt x="10200207" y="361569"/>
                  <a:pt x="10187826" y="386830"/>
                  <a:pt x="10163061" y="402679"/>
                </a:cubicBezTo>
                <a:lnTo>
                  <a:pt x="9965436" y="530467"/>
                </a:lnTo>
                <a:cubicBezTo>
                  <a:pt x="9956520" y="536410"/>
                  <a:pt x="9947604" y="541363"/>
                  <a:pt x="9938690" y="545326"/>
                </a:cubicBezTo>
                <a:cubicBezTo>
                  <a:pt x="9930765" y="548298"/>
                  <a:pt x="9924821" y="549783"/>
                  <a:pt x="9920858" y="549783"/>
                </a:cubicBezTo>
                <a:cubicBezTo>
                  <a:pt x="9901047" y="549783"/>
                  <a:pt x="9884701" y="542354"/>
                  <a:pt x="9871824" y="527495"/>
                </a:cubicBezTo>
                <a:cubicBezTo>
                  <a:pt x="9858947" y="513627"/>
                  <a:pt x="9852508" y="497777"/>
                  <a:pt x="9852508" y="479946"/>
                </a:cubicBezTo>
                <a:cubicBezTo>
                  <a:pt x="9852508" y="459144"/>
                  <a:pt x="9862413" y="438836"/>
                  <a:pt x="9882226" y="419024"/>
                </a:cubicBezTo>
                <a:lnTo>
                  <a:pt x="10042702" y="264491"/>
                </a:lnTo>
                <a:lnTo>
                  <a:pt x="10042702" y="263005"/>
                </a:lnTo>
                <a:cubicBezTo>
                  <a:pt x="10049636" y="256071"/>
                  <a:pt x="10058552" y="250127"/>
                  <a:pt x="10069449" y="245174"/>
                </a:cubicBezTo>
                <a:cubicBezTo>
                  <a:pt x="10081336" y="240221"/>
                  <a:pt x="10093223" y="237745"/>
                  <a:pt x="10105110" y="237745"/>
                </a:cubicBezTo>
                <a:close/>
                <a:moveTo>
                  <a:pt x="6628484" y="237745"/>
                </a:moveTo>
                <a:cubicBezTo>
                  <a:pt x="6639381" y="237745"/>
                  <a:pt x="6651268" y="240221"/>
                  <a:pt x="6664146" y="245174"/>
                </a:cubicBezTo>
                <a:cubicBezTo>
                  <a:pt x="6677024" y="250127"/>
                  <a:pt x="6687426" y="256566"/>
                  <a:pt x="6695350" y="264491"/>
                </a:cubicBezTo>
                <a:cubicBezTo>
                  <a:pt x="6705256" y="274397"/>
                  <a:pt x="6712190" y="283807"/>
                  <a:pt x="6716152" y="292723"/>
                </a:cubicBezTo>
                <a:cubicBezTo>
                  <a:pt x="6721106" y="304610"/>
                  <a:pt x="6723582" y="316002"/>
                  <a:pt x="6723582" y="326899"/>
                </a:cubicBezTo>
                <a:cubicBezTo>
                  <a:pt x="6723582" y="361569"/>
                  <a:pt x="6711200" y="386830"/>
                  <a:pt x="6686434" y="402679"/>
                </a:cubicBezTo>
                <a:lnTo>
                  <a:pt x="6488810" y="530467"/>
                </a:lnTo>
                <a:cubicBezTo>
                  <a:pt x="6479895" y="536410"/>
                  <a:pt x="6470979" y="541363"/>
                  <a:pt x="6462064" y="545326"/>
                </a:cubicBezTo>
                <a:cubicBezTo>
                  <a:pt x="6454140" y="548298"/>
                  <a:pt x="6448196" y="549783"/>
                  <a:pt x="6444233" y="549783"/>
                </a:cubicBezTo>
                <a:cubicBezTo>
                  <a:pt x="6424422" y="549783"/>
                  <a:pt x="6408076" y="542354"/>
                  <a:pt x="6395198" y="527495"/>
                </a:cubicBezTo>
                <a:cubicBezTo>
                  <a:pt x="6382320" y="513627"/>
                  <a:pt x="6375882" y="497777"/>
                  <a:pt x="6375882" y="479946"/>
                </a:cubicBezTo>
                <a:cubicBezTo>
                  <a:pt x="6375882" y="459144"/>
                  <a:pt x="6385788" y="438836"/>
                  <a:pt x="6405600" y="419024"/>
                </a:cubicBezTo>
                <a:lnTo>
                  <a:pt x="6566077" y="264491"/>
                </a:lnTo>
                <a:lnTo>
                  <a:pt x="6566077" y="263005"/>
                </a:lnTo>
                <a:cubicBezTo>
                  <a:pt x="6573012" y="256071"/>
                  <a:pt x="6581926" y="250127"/>
                  <a:pt x="6592823" y="245174"/>
                </a:cubicBezTo>
                <a:cubicBezTo>
                  <a:pt x="6604710" y="240221"/>
                  <a:pt x="6616598" y="237745"/>
                  <a:pt x="6628484" y="237745"/>
                </a:cubicBezTo>
                <a:close/>
                <a:moveTo>
                  <a:pt x="3714408" y="0"/>
                </a:moveTo>
                <a:cubicBezTo>
                  <a:pt x="3719360" y="0"/>
                  <a:pt x="3724313" y="495"/>
                  <a:pt x="3729266" y="1486"/>
                </a:cubicBezTo>
                <a:cubicBezTo>
                  <a:pt x="3734220" y="2476"/>
                  <a:pt x="3739172" y="3962"/>
                  <a:pt x="3744125" y="5943"/>
                </a:cubicBezTo>
                <a:cubicBezTo>
                  <a:pt x="3756013" y="10897"/>
                  <a:pt x="3764928" y="16345"/>
                  <a:pt x="3770872" y="22288"/>
                </a:cubicBezTo>
                <a:cubicBezTo>
                  <a:pt x="3778796" y="30213"/>
                  <a:pt x="3784740" y="38138"/>
                  <a:pt x="3788702" y="46063"/>
                </a:cubicBezTo>
                <a:cubicBezTo>
                  <a:pt x="3790683" y="51016"/>
                  <a:pt x="3792169" y="55721"/>
                  <a:pt x="3793160" y="60179"/>
                </a:cubicBezTo>
                <a:cubicBezTo>
                  <a:pt x="3794151" y="64637"/>
                  <a:pt x="3794646" y="69342"/>
                  <a:pt x="3794646" y="74295"/>
                </a:cubicBezTo>
                <a:cubicBezTo>
                  <a:pt x="3794646" y="104013"/>
                  <a:pt x="3784245" y="125311"/>
                  <a:pt x="3763442" y="138189"/>
                </a:cubicBezTo>
                <a:lnTo>
                  <a:pt x="3597022" y="245174"/>
                </a:lnTo>
                <a:cubicBezTo>
                  <a:pt x="3589096" y="251118"/>
                  <a:pt x="3581667" y="255575"/>
                  <a:pt x="3574732" y="258547"/>
                </a:cubicBezTo>
                <a:cubicBezTo>
                  <a:pt x="3566808" y="260528"/>
                  <a:pt x="3561855" y="261519"/>
                  <a:pt x="3559873" y="261519"/>
                </a:cubicBezTo>
                <a:cubicBezTo>
                  <a:pt x="3543034" y="261519"/>
                  <a:pt x="3529661" y="255575"/>
                  <a:pt x="3519755" y="243688"/>
                </a:cubicBezTo>
                <a:cubicBezTo>
                  <a:pt x="3508858" y="231801"/>
                  <a:pt x="3503410" y="218428"/>
                  <a:pt x="3503410" y="203568"/>
                </a:cubicBezTo>
                <a:cubicBezTo>
                  <a:pt x="3503410" y="185737"/>
                  <a:pt x="3511830" y="168402"/>
                  <a:pt x="3528670" y="151562"/>
                </a:cubicBezTo>
                <a:lnTo>
                  <a:pt x="3662401" y="22288"/>
                </a:lnTo>
                <a:lnTo>
                  <a:pt x="3662401" y="20803"/>
                </a:lnTo>
                <a:cubicBezTo>
                  <a:pt x="3667354" y="15849"/>
                  <a:pt x="3674784" y="10897"/>
                  <a:pt x="3684689" y="5943"/>
                </a:cubicBezTo>
                <a:cubicBezTo>
                  <a:pt x="3689643" y="3962"/>
                  <a:pt x="3694596" y="2476"/>
                  <a:pt x="3699548" y="1486"/>
                </a:cubicBezTo>
                <a:cubicBezTo>
                  <a:pt x="3704501" y="495"/>
                  <a:pt x="3709454" y="0"/>
                  <a:pt x="3714408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0"/>
              </a:lnSpc>
            </a:pPr>
            <a:endParaRPr lang="en-US" sz="11700" b="1">
              <a:solidFill>
                <a:srgbClr val="FF0000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A6C3D52-1754-F146-EFF7-BB3B083915E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9309055" y="1562100"/>
            <a:ext cx="2514487" cy="1333948"/>
          </a:xfrm>
          <a:custGeom>
            <a:avLst/>
            <a:gdLst/>
            <a:ahLst/>
            <a:cxnLst/>
            <a:rect l="l" t="t" r="r" b="b"/>
            <a:pathLst>
              <a:path w="2905125" h="1541183">
                <a:moveTo>
                  <a:pt x="0" y="1464983"/>
                </a:moveTo>
                <a:lnTo>
                  <a:pt x="2905125" y="1464983"/>
                </a:lnTo>
                <a:lnTo>
                  <a:pt x="2905125" y="1541183"/>
                </a:lnTo>
                <a:lnTo>
                  <a:pt x="0" y="1541183"/>
                </a:lnTo>
                <a:close/>
                <a:moveTo>
                  <a:pt x="1855203" y="778612"/>
                </a:moveTo>
                <a:lnTo>
                  <a:pt x="1856689" y="781583"/>
                </a:lnTo>
                <a:cubicBezTo>
                  <a:pt x="1816074" y="781583"/>
                  <a:pt x="1783384" y="791985"/>
                  <a:pt x="1758619" y="812787"/>
                </a:cubicBezTo>
                <a:cubicBezTo>
                  <a:pt x="1733854" y="832599"/>
                  <a:pt x="1717014" y="863308"/>
                  <a:pt x="1708099" y="904913"/>
                </a:cubicBezTo>
                <a:lnTo>
                  <a:pt x="1985962" y="904913"/>
                </a:lnTo>
                <a:cubicBezTo>
                  <a:pt x="1985962" y="890054"/>
                  <a:pt x="1982990" y="875195"/>
                  <a:pt x="1977046" y="860336"/>
                </a:cubicBezTo>
                <a:cubicBezTo>
                  <a:pt x="1971104" y="844487"/>
                  <a:pt x="1963178" y="831113"/>
                  <a:pt x="1953272" y="820217"/>
                </a:cubicBezTo>
                <a:cubicBezTo>
                  <a:pt x="1942376" y="807339"/>
                  <a:pt x="1929002" y="797433"/>
                  <a:pt x="1913153" y="790499"/>
                </a:cubicBezTo>
                <a:cubicBezTo>
                  <a:pt x="1895322" y="782574"/>
                  <a:pt x="1876006" y="778612"/>
                  <a:pt x="1855203" y="778612"/>
                </a:cubicBezTo>
                <a:close/>
                <a:moveTo>
                  <a:pt x="1206664" y="589902"/>
                </a:moveTo>
                <a:cubicBezTo>
                  <a:pt x="1239354" y="589902"/>
                  <a:pt x="1266100" y="600304"/>
                  <a:pt x="1286903" y="621106"/>
                </a:cubicBezTo>
                <a:cubicBezTo>
                  <a:pt x="1307706" y="641909"/>
                  <a:pt x="1318107" y="667664"/>
                  <a:pt x="1318107" y="698373"/>
                </a:cubicBezTo>
                <a:lnTo>
                  <a:pt x="1318107" y="1078764"/>
                </a:lnTo>
                <a:cubicBezTo>
                  <a:pt x="1318107" y="1096594"/>
                  <a:pt x="1320584" y="1112939"/>
                  <a:pt x="1325537" y="1127798"/>
                </a:cubicBezTo>
                <a:cubicBezTo>
                  <a:pt x="1329499" y="1140676"/>
                  <a:pt x="1337920" y="1147115"/>
                  <a:pt x="1350797" y="1147115"/>
                </a:cubicBezTo>
                <a:cubicBezTo>
                  <a:pt x="1370609" y="1147115"/>
                  <a:pt x="1383982" y="1156526"/>
                  <a:pt x="1390916" y="1175347"/>
                </a:cubicBezTo>
                <a:cubicBezTo>
                  <a:pt x="1398841" y="1196150"/>
                  <a:pt x="1402804" y="1215466"/>
                  <a:pt x="1402804" y="1233297"/>
                </a:cubicBezTo>
                <a:cubicBezTo>
                  <a:pt x="1402804" y="1267968"/>
                  <a:pt x="1392402" y="1296200"/>
                  <a:pt x="1371600" y="1317993"/>
                </a:cubicBezTo>
                <a:cubicBezTo>
                  <a:pt x="1350797" y="1339787"/>
                  <a:pt x="1318602" y="1350683"/>
                  <a:pt x="1275016" y="1350683"/>
                </a:cubicBezTo>
                <a:cubicBezTo>
                  <a:pt x="1247280" y="1350683"/>
                  <a:pt x="1222514" y="1346225"/>
                  <a:pt x="1200722" y="1337310"/>
                </a:cubicBezTo>
                <a:cubicBezTo>
                  <a:pt x="1177937" y="1328395"/>
                  <a:pt x="1158620" y="1313536"/>
                  <a:pt x="1142770" y="1292733"/>
                </a:cubicBezTo>
                <a:cubicBezTo>
                  <a:pt x="1126922" y="1272921"/>
                  <a:pt x="1114538" y="1246175"/>
                  <a:pt x="1105624" y="1212495"/>
                </a:cubicBezTo>
                <a:cubicBezTo>
                  <a:pt x="1096708" y="1179805"/>
                  <a:pt x="1092250" y="1139685"/>
                  <a:pt x="1092250" y="1092137"/>
                </a:cubicBezTo>
                <a:lnTo>
                  <a:pt x="1092250" y="693915"/>
                </a:lnTo>
                <a:lnTo>
                  <a:pt x="1095222" y="699859"/>
                </a:lnTo>
                <a:cubicBezTo>
                  <a:pt x="1095222" y="668160"/>
                  <a:pt x="1105624" y="641909"/>
                  <a:pt x="1126426" y="621106"/>
                </a:cubicBezTo>
                <a:cubicBezTo>
                  <a:pt x="1147228" y="600304"/>
                  <a:pt x="1173974" y="589902"/>
                  <a:pt x="1206664" y="589902"/>
                </a:cubicBezTo>
                <a:close/>
                <a:moveTo>
                  <a:pt x="1859660" y="569100"/>
                </a:moveTo>
                <a:cubicBezTo>
                  <a:pt x="1914144" y="569100"/>
                  <a:pt x="1962188" y="578510"/>
                  <a:pt x="2003792" y="597332"/>
                </a:cubicBezTo>
                <a:cubicBezTo>
                  <a:pt x="2047380" y="617144"/>
                  <a:pt x="2084032" y="642404"/>
                  <a:pt x="2113750" y="673113"/>
                </a:cubicBezTo>
                <a:cubicBezTo>
                  <a:pt x="2144458" y="704812"/>
                  <a:pt x="2167737" y="740474"/>
                  <a:pt x="2183587" y="780098"/>
                </a:cubicBezTo>
                <a:cubicBezTo>
                  <a:pt x="2200427" y="821703"/>
                  <a:pt x="2208847" y="863308"/>
                  <a:pt x="2208847" y="904913"/>
                </a:cubicBezTo>
                <a:cubicBezTo>
                  <a:pt x="2208847" y="940575"/>
                  <a:pt x="2202904" y="970293"/>
                  <a:pt x="2191016" y="994067"/>
                </a:cubicBezTo>
                <a:cubicBezTo>
                  <a:pt x="2179129" y="1017842"/>
                  <a:pt x="2154364" y="1029729"/>
                  <a:pt x="2116721" y="1029729"/>
                </a:cubicBezTo>
                <a:lnTo>
                  <a:pt x="1711070" y="1029729"/>
                </a:lnTo>
                <a:lnTo>
                  <a:pt x="1706613" y="1032701"/>
                </a:lnTo>
                <a:cubicBezTo>
                  <a:pt x="1716519" y="1077278"/>
                  <a:pt x="1736826" y="1109967"/>
                  <a:pt x="1767535" y="1130770"/>
                </a:cubicBezTo>
                <a:cubicBezTo>
                  <a:pt x="1797253" y="1151573"/>
                  <a:pt x="1832418" y="1161974"/>
                  <a:pt x="1873034" y="1161974"/>
                </a:cubicBezTo>
                <a:cubicBezTo>
                  <a:pt x="1890864" y="1161974"/>
                  <a:pt x="1908696" y="1159497"/>
                  <a:pt x="1926526" y="1154544"/>
                </a:cubicBezTo>
                <a:cubicBezTo>
                  <a:pt x="1940394" y="1150582"/>
                  <a:pt x="1955254" y="1145134"/>
                  <a:pt x="1971104" y="1138200"/>
                </a:cubicBezTo>
                <a:cubicBezTo>
                  <a:pt x="1985962" y="1131265"/>
                  <a:pt x="1997354" y="1125322"/>
                  <a:pt x="2005278" y="1120369"/>
                </a:cubicBezTo>
                <a:cubicBezTo>
                  <a:pt x="2015185" y="1113434"/>
                  <a:pt x="2022119" y="1109472"/>
                  <a:pt x="2026082" y="1108481"/>
                </a:cubicBezTo>
                <a:cubicBezTo>
                  <a:pt x="2044903" y="1099566"/>
                  <a:pt x="2061248" y="1095108"/>
                  <a:pt x="2075116" y="1095108"/>
                </a:cubicBezTo>
                <a:cubicBezTo>
                  <a:pt x="2103844" y="1095108"/>
                  <a:pt x="2127122" y="1105510"/>
                  <a:pt x="2144953" y="1126312"/>
                </a:cubicBezTo>
                <a:cubicBezTo>
                  <a:pt x="2162784" y="1147115"/>
                  <a:pt x="2171700" y="1170394"/>
                  <a:pt x="2171700" y="1196150"/>
                </a:cubicBezTo>
                <a:cubicBezTo>
                  <a:pt x="2171700" y="1215962"/>
                  <a:pt x="2166746" y="1232802"/>
                  <a:pt x="2156841" y="1246670"/>
                </a:cubicBezTo>
                <a:cubicBezTo>
                  <a:pt x="2145944" y="1262520"/>
                  <a:pt x="2135048" y="1274407"/>
                  <a:pt x="2124151" y="1282332"/>
                </a:cubicBezTo>
                <a:cubicBezTo>
                  <a:pt x="2095423" y="1305116"/>
                  <a:pt x="2059266" y="1324432"/>
                  <a:pt x="2015680" y="1340282"/>
                </a:cubicBezTo>
                <a:cubicBezTo>
                  <a:pt x="1972094" y="1356132"/>
                  <a:pt x="1919592" y="1364056"/>
                  <a:pt x="1858174" y="1364056"/>
                </a:cubicBezTo>
                <a:cubicBezTo>
                  <a:pt x="1804682" y="1364056"/>
                  <a:pt x="1754162" y="1354150"/>
                  <a:pt x="1706613" y="1334338"/>
                </a:cubicBezTo>
                <a:cubicBezTo>
                  <a:pt x="1660055" y="1314526"/>
                  <a:pt x="1619935" y="1287285"/>
                  <a:pt x="1586254" y="1252614"/>
                </a:cubicBezTo>
                <a:cubicBezTo>
                  <a:pt x="1551584" y="1216952"/>
                  <a:pt x="1524838" y="1175347"/>
                  <a:pt x="1506016" y="1127798"/>
                </a:cubicBezTo>
                <a:cubicBezTo>
                  <a:pt x="1487195" y="1081240"/>
                  <a:pt x="1477784" y="1028243"/>
                  <a:pt x="1477784" y="968807"/>
                </a:cubicBezTo>
                <a:cubicBezTo>
                  <a:pt x="1477784" y="915314"/>
                  <a:pt x="1487690" y="863308"/>
                  <a:pt x="1507502" y="812787"/>
                </a:cubicBezTo>
                <a:cubicBezTo>
                  <a:pt x="1527314" y="763257"/>
                  <a:pt x="1554060" y="720662"/>
                  <a:pt x="1587740" y="685000"/>
                </a:cubicBezTo>
                <a:cubicBezTo>
                  <a:pt x="1621421" y="649338"/>
                  <a:pt x="1661540" y="621106"/>
                  <a:pt x="1708099" y="600304"/>
                </a:cubicBezTo>
                <a:cubicBezTo>
                  <a:pt x="1753666" y="579501"/>
                  <a:pt x="1804187" y="569100"/>
                  <a:pt x="1859660" y="569100"/>
                </a:cubicBezTo>
                <a:close/>
                <a:moveTo>
                  <a:pt x="2537384" y="386334"/>
                </a:moveTo>
                <a:cubicBezTo>
                  <a:pt x="2570073" y="386334"/>
                  <a:pt x="2596819" y="396735"/>
                  <a:pt x="2617622" y="417538"/>
                </a:cubicBezTo>
                <a:cubicBezTo>
                  <a:pt x="2638425" y="438341"/>
                  <a:pt x="2648826" y="464096"/>
                  <a:pt x="2648826" y="494805"/>
                </a:cubicBezTo>
                <a:lnTo>
                  <a:pt x="2648826" y="585445"/>
                </a:lnTo>
                <a:lnTo>
                  <a:pt x="2758782" y="585445"/>
                </a:lnTo>
                <a:cubicBezTo>
                  <a:pt x="2786519" y="585445"/>
                  <a:pt x="2810294" y="594360"/>
                  <a:pt x="2830106" y="612191"/>
                </a:cubicBezTo>
                <a:cubicBezTo>
                  <a:pt x="2849918" y="630022"/>
                  <a:pt x="2859824" y="654291"/>
                  <a:pt x="2859824" y="685000"/>
                </a:cubicBezTo>
                <a:cubicBezTo>
                  <a:pt x="2859824" y="715708"/>
                  <a:pt x="2850413" y="739978"/>
                  <a:pt x="2831592" y="757809"/>
                </a:cubicBezTo>
                <a:cubicBezTo>
                  <a:pt x="2811780" y="775640"/>
                  <a:pt x="2788005" y="784555"/>
                  <a:pt x="2760268" y="784555"/>
                </a:cubicBezTo>
                <a:lnTo>
                  <a:pt x="2650312" y="784555"/>
                </a:lnTo>
                <a:lnTo>
                  <a:pt x="2650312" y="1069848"/>
                </a:lnTo>
                <a:lnTo>
                  <a:pt x="2650312" y="1071334"/>
                </a:lnTo>
                <a:cubicBezTo>
                  <a:pt x="2650312" y="1103033"/>
                  <a:pt x="2656751" y="1125817"/>
                  <a:pt x="2669628" y="1139685"/>
                </a:cubicBezTo>
                <a:cubicBezTo>
                  <a:pt x="2682506" y="1154544"/>
                  <a:pt x="2700338" y="1161974"/>
                  <a:pt x="2723121" y="1161974"/>
                </a:cubicBezTo>
                <a:cubicBezTo>
                  <a:pt x="2742933" y="1161974"/>
                  <a:pt x="2758782" y="1159497"/>
                  <a:pt x="2770670" y="1154544"/>
                </a:cubicBezTo>
                <a:cubicBezTo>
                  <a:pt x="2782556" y="1149591"/>
                  <a:pt x="2794444" y="1147115"/>
                  <a:pt x="2806332" y="1147115"/>
                </a:cubicBezTo>
                <a:cubicBezTo>
                  <a:pt x="2820200" y="1147115"/>
                  <a:pt x="2831592" y="1150087"/>
                  <a:pt x="2840507" y="1156030"/>
                </a:cubicBezTo>
                <a:cubicBezTo>
                  <a:pt x="2849422" y="1161974"/>
                  <a:pt x="2856852" y="1169403"/>
                  <a:pt x="2862796" y="1178319"/>
                </a:cubicBezTo>
                <a:cubicBezTo>
                  <a:pt x="2868739" y="1187234"/>
                  <a:pt x="2873196" y="1196645"/>
                  <a:pt x="2876168" y="1206551"/>
                </a:cubicBezTo>
                <a:cubicBezTo>
                  <a:pt x="2879140" y="1217447"/>
                  <a:pt x="2880626" y="1226858"/>
                  <a:pt x="2880626" y="1234783"/>
                </a:cubicBezTo>
                <a:cubicBezTo>
                  <a:pt x="2880626" y="1281341"/>
                  <a:pt x="2865272" y="1314031"/>
                  <a:pt x="2834564" y="1332852"/>
                </a:cubicBezTo>
                <a:cubicBezTo>
                  <a:pt x="2812770" y="1345730"/>
                  <a:pt x="2789491" y="1354646"/>
                  <a:pt x="2764726" y="1359599"/>
                </a:cubicBezTo>
                <a:cubicBezTo>
                  <a:pt x="2752838" y="1361580"/>
                  <a:pt x="2739466" y="1363313"/>
                  <a:pt x="2724606" y="1364799"/>
                </a:cubicBezTo>
                <a:cubicBezTo>
                  <a:pt x="2709748" y="1366285"/>
                  <a:pt x="2693898" y="1367028"/>
                  <a:pt x="2677058" y="1367028"/>
                </a:cubicBezTo>
                <a:cubicBezTo>
                  <a:pt x="2628518" y="1367028"/>
                  <a:pt x="2587408" y="1358608"/>
                  <a:pt x="2553728" y="1341768"/>
                </a:cubicBezTo>
                <a:cubicBezTo>
                  <a:pt x="2522029" y="1325918"/>
                  <a:pt x="2496274" y="1304125"/>
                  <a:pt x="2476462" y="1276388"/>
                </a:cubicBezTo>
                <a:cubicBezTo>
                  <a:pt x="2456650" y="1249642"/>
                  <a:pt x="2443276" y="1219429"/>
                  <a:pt x="2436342" y="1185748"/>
                </a:cubicBezTo>
                <a:cubicBezTo>
                  <a:pt x="2428418" y="1149096"/>
                  <a:pt x="2424454" y="1114920"/>
                  <a:pt x="2424454" y="1083221"/>
                </a:cubicBezTo>
                <a:lnTo>
                  <a:pt x="2424454" y="784555"/>
                </a:lnTo>
                <a:lnTo>
                  <a:pt x="2397708" y="784555"/>
                </a:lnTo>
                <a:cubicBezTo>
                  <a:pt x="2368982" y="784555"/>
                  <a:pt x="2345207" y="775640"/>
                  <a:pt x="2326386" y="757809"/>
                </a:cubicBezTo>
                <a:cubicBezTo>
                  <a:pt x="2307564" y="739978"/>
                  <a:pt x="2298154" y="715708"/>
                  <a:pt x="2298154" y="685000"/>
                </a:cubicBezTo>
                <a:cubicBezTo>
                  <a:pt x="2298154" y="655282"/>
                  <a:pt x="2308060" y="631508"/>
                  <a:pt x="2327872" y="613677"/>
                </a:cubicBezTo>
                <a:cubicBezTo>
                  <a:pt x="2346693" y="595846"/>
                  <a:pt x="2370468" y="586931"/>
                  <a:pt x="2399194" y="586931"/>
                </a:cubicBezTo>
                <a:lnTo>
                  <a:pt x="2425940" y="586931"/>
                </a:lnTo>
                <a:lnTo>
                  <a:pt x="2425940" y="496291"/>
                </a:lnTo>
                <a:cubicBezTo>
                  <a:pt x="2425940" y="464591"/>
                  <a:pt x="2436342" y="438341"/>
                  <a:pt x="2457144" y="417538"/>
                </a:cubicBezTo>
                <a:cubicBezTo>
                  <a:pt x="2477948" y="396735"/>
                  <a:pt x="2504694" y="386334"/>
                  <a:pt x="2537384" y="386334"/>
                </a:cubicBezTo>
                <a:close/>
                <a:moveTo>
                  <a:pt x="156020" y="325412"/>
                </a:moveTo>
                <a:cubicBezTo>
                  <a:pt x="208521" y="325412"/>
                  <a:pt x="245173" y="350672"/>
                  <a:pt x="265976" y="401193"/>
                </a:cubicBezTo>
                <a:lnTo>
                  <a:pt x="508178" y="994067"/>
                </a:lnTo>
                <a:lnTo>
                  <a:pt x="742950" y="395249"/>
                </a:lnTo>
                <a:lnTo>
                  <a:pt x="741464" y="399707"/>
                </a:lnTo>
                <a:cubicBezTo>
                  <a:pt x="749388" y="381876"/>
                  <a:pt x="760285" y="366027"/>
                  <a:pt x="774154" y="352158"/>
                </a:cubicBezTo>
                <a:cubicBezTo>
                  <a:pt x="789012" y="337299"/>
                  <a:pt x="809320" y="329870"/>
                  <a:pt x="835076" y="329870"/>
                </a:cubicBezTo>
                <a:cubicBezTo>
                  <a:pt x="870737" y="329870"/>
                  <a:pt x="899464" y="337795"/>
                  <a:pt x="921258" y="353644"/>
                </a:cubicBezTo>
                <a:cubicBezTo>
                  <a:pt x="943051" y="369494"/>
                  <a:pt x="953948" y="393268"/>
                  <a:pt x="953948" y="424967"/>
                </a:cubicBezTo>
                <a:cubicBezTo>
                  <a:pt x="953948" y="437845"/>
                  <a:pt x="952462" y="450228"/>
                  <a:pt x="949490" y="462115"/>
                </a:cubicBezTo>
                <a:cubicBezTo>
                  <a:pt x="946518" y="472021"/>
                  <a:pt x="942556" y="483413"/>
                  <a:pt x="937602" y="496291"/>
                </a:cubicBezTo>
                <a:lnTo>
                  <a:pt x="619620" y="1260043"/>
                </a:lnTo>
                <a:cubicBezTo>
                  <a:pt x="609714" y="1285799"/>
                  <a:pt x="595350" y="1308087"/>
                  <a:pt x="576528" y="1326909"/>
                </a:cubicBezTo>
                <a:cubicBezTo>
                  <a:pt x="558698" y="1344740"/>
                  <a:pt x="534428" y="1353655"/>
                  <a:pt x="503720" y="1353655"/>
                </a:cubicBezTo>
                <a:cubicBezTo>
                  <a:pt x="472020" y="1353655"/>
                  <a:pt x="446760" y="1344740"/>
                  <a:pt x="427939" y="1326909"/>
                </a:cubicBezTo>
                <a:cubicBezTo>
                  <a:pt x="408126" y="1309078"/>
                  <a:pt x="393268" y="1286789"/>
                  <a:pt x="383362" y="1260043"/>
                </a:cubicBezTo>
                <a:lnTo>
                  <a:pt x="56464" y="488861"/>
                </a:lnTo>
                <a:cubicBezTo>
                  <a:pt x="55473" y="486880"/>
                  <a:pt x="54730" y="483908"/>
                  <a:pt x="54235" y="479946"/>
                </a:cubicBezTo>
                <a:cubicBezTo>
                  <a:pt x="53740" y="475983"/>
                  <a:pt x="52501" y="471526"/>
                  <a:pt x="50520" y="466573"/>
                </a:cubicBezTo>
                <a:cubicBezTo>
                  <a:pt x="47548" y="456667"/>
                  <a:pt x="46062" y="446265"/>
                  <a:pt x="46062" y="435369"/>
                </a:cubicBezTo>
                <a:cubicBezTo>
                  <a:pt x="46062" y="421500"/>
                  <a:pt x="49034" y="407632"/>
                  <a:pt x="54978" y="393764"/>
                </a:cubicBezTo>
                <a:cubicBezTo>
                  <a:pt x="60922" y="380886"/>
                  <a:pt x="69342" y="368998"/>
                  <a:pt x="80238" y="358102"/>
                </a:cubicBezTo>
                <a:cubicBezTo>
                  <a:pt x="90144" y="348196"/>
                  <a:pt x="102032" y="340271"/>
                  <a:pt x="115900" y="334327"/>
                </a:cubicBezTo>
                <a:cubicBezTo>
                  <a:pt x="128778" y="328384"/>
                  <a:pt x="142150" y="325412"/>
                  <a:pt x="156020" y="325412"/>
                </a:cubicBezTo>
                <a:close/>
                <a:moveTo>
                  <a:pt x="1208150" y="309067"/>
                </a:moveTo>
                <a:cubicBezTo>
                  <a:pt x="1241831" y="309067"/>
                  <a:pt x="1270063" y="319468"/>
                  <a:pt x="1292847" y="340271"/>
                </a:cubicBezTo>
                <a:cubicBezTo>
                  <a:pt x="1315630" y="361074"/>
                  <a:pt x="1327022" y="389801"/>
                  <a:pt x="1327022" y="426453"/>
                </a:cubicBezTo>
                <a:cubicBezTo>
                  <a:pt x="1327022" y="466077"/>
                  <a:pt x="1315630" y="494805"/>
                  <a:pt x="1292847" y="512635"/>
                </a:cubicBezTo>
                <a:cubicBezTo>
                  <a:pt x="1270063" y="530466"/>
                  <a:pt x="1242326" y="539382"/>
                  <a:pt x="1209636" y="539382"/>
                </a:cubicBezTo>
                <a:cubicBezTo>
                  <a:pt x="1176946" y="539382"/>
                  <a:pt x="1149705" y="529971"/>
                  <a:pt x="1127912" y="511150"/>
                </a:cubicBezTo>
                <a:cubicBezTo>
                  <a:pt x="1106119" y="492328"/>
                  <a:pt x="1095222" y="464096"/>
                  <a:pt x="1095222" y="426453"/>
                </a:cubicBezTo>
                <a:cubicBezTo>
                  <a:pt x="1095222" y="390792"/>
                  <a:pt x="1106119" y="362560"/>
                  <a:pt x="1127912" y="341757"/>
                </a:cubicBezTo>
                <a:cubicBezTo>
                  <a:pt x="1149705" y="320954"/>
                  <a:pt x="1177937" y="310553"/>
                  <a:pt x="1212608" y="310553"/>
                </a:cubicBezTo>
                <a:close/>
                <a:moveTo>
                  <a:pt x="1852231" y="239230"/>
                </a:moveTo>
                <a:cubicBezTo>
                  <a:pt x="1867090" y="239230"/>
                  <a:pt x="1878978" y="242202"/>
                  <a:pt x="1887892" y="248145"/>
                </a:cubicBezTo>
                <a:cubicBezTo>
                  <a:pt x="1892846" y="251117"/>
                  <a:pt x="1897303" y="254089"/>
                  <a:pt x="1901266" y="257061"/>
                </a:cubicBezTo>
                <a:cubicBezTo>
                  <a:pt x="1905228" y="260032"/>
                  <a:pt x="1909191" y="263500"/>
                  <a:pt x="1913153" y="267462"/>
                </a:cubicBezTo>
                <a:lnTo>
                  <a:pt x="2070658" y="439826"/>
                </a:lnTo>
                <a:lnTo>
                  <a:pt x="2067686" y="444284"/>
                </a:lnTo>
                <a:cubicBezTo>
                  <a:pt x="2078584" y="456171"/>
                  <a:pt x="2085518" y="465087"/>
                  <a:pt x="2088489" y="471030"/>
                </a:cubicBezTo>
                <a:cubicBezTo>
                  <a:pt x="2093442" y="478955"/>
                  <a:pt x="2095918" y="487870"/>
                  <a:pt x="2095918" y="497777"/>
                </a:cubicBezTo>
                <a:cubicBezTo>
                  <a:pt x="2095918" y="510654"/>
                  <a:pt x="2090470" y="523532"/>
                  <a:pt x="2079574" y="536410"/>
                </a:cubicBezTo>
                <a:cubicBezTo>
                  <a:pt x="2068677" y="548297"/>
                  <a:pt x="2055304" y="554241"/>
                  <a:pt x="2039454" y="554241"/>
                </a:cubicBezTo>
                <a:cubicBezTo>
                  <a:pt x="2032520" y="554241"/>
                  <a:pt x="2027072" y="553745"/>
                  <a:pt x="2023110" y="552755"/>
                </a:cubicBezTo>
                <a:cubicBezTo>
                  <a:pt x="2018156" y="551764"/>
                  <a:pt x="2010232" y="547306"/>
                  <a:pt x="1999336" y="539382"/>
                </a:cubicBezTo>
                <a:lnTo>
                  <a:pt x="1849259" y="438341"/>
                </a:lnTo>
                <a:lnTo>
                  <a:pt x="1699184" y="539382"/>
                </a:lnTo>
                <a:cubicBezTo>
                  <a:pt x="1690268" y="544335"/>
                  <a:pt x="1682343" y="547802"/>
                  <a:pt x="1675409" y="549783"/>
                </a:cubicBezTo>
                <a:cubicBezTo>
                  <a:pt x="1671446" y="550774"/>
                  <a:pt x="1665998" y="551269"/>
                  <a:pt x="1659064" y="551269"/>
                </a:cubicBezTo>
                <a:cubicBezTo>
                  <a:pt x="1642224" y="551269"/>
                  <a:pt x="1628851" y="545325"/>
                  <a:pt x="1618944" y="533438"/>
                </a:cubicBezTo>
                <a:cubicBezTo>
                  <a:pt x="1608048" y="520560"/>
                  <a:pt x="1602600" y="507683"/>
                  <a:pt x="1602600" y="494805"/>
                </a:cubicBezTo>
                <a:cubicBezTo>
                  <a:pt x="1602600" y="484899"/>
                  <a:pt x="1605076" y="475983"/>
                  <a:pt x="1610030" y="468058"/>
                </a:cubicBezTo>
                <a:cubicBezTo>
                  <a:pt x="1613002" y="462115"/>
                  <a:pt x="1619935" y="453200"/>
                  <a:pt x="1630832" y="441312"/>
                </a:cubicBezTo>
                <a:lnTo>
                  <a:pt x="1791309" y="268948"/>
                </a:lnTo>
                <a:cubicBezTo>
                  <a:pt x="1799234" y="261023"/>
                  <a:pt x="1807654" y="254089"/>
                  <a:pt x="1816570" y="248145"/>
                </a:cubicBezTo>
                <a:cubicBezTo>
                  <a:pt x="1825485" y="242202"/>
                  <a:pt x="1837372" y="239230"/>
                  <a:pt x="1852231" y="239230"/>
                </a:cubicBezTo>
                <a:close/>
                <a:moveTo>
                  <a:pt x="2183587" y="0"/>
                </a:moveTo>
                <a:cubicBezTo>
                  <a:pt x="2188540" y="0"/>
                  <a:pt x="2193492" y="495"/>
                  <a:pt x="2198446" y="1486"/>
                </a:cubicBezTo>
                <a:cubicBezTo>
                  <a:pt x="2203399" y="2477"/>
                  <a:pt x="2208352" y="3962"/>
                  <a:pt x="2213305" y="5944"/>
                </a:cubicBezTo>
                <a:cubicBezTo>
                  <a:pt x="2225192" y="10897"/>
                  <a:pt x="2234108" y="16345"/>
                  <a:pt x="2240051" y="22288"/>
                </a:cubicBezTo>
                <a:cubicBezTo>
                  <a:pt x="2247976" y="30213"/>
                  <a:pt x="2253919" y="38138"/>
                  <a:pt x="2257882" y="46063"/>
                </a:cubicBezTo>
                <a:cubicBezTo>
                  <a:pt x="2259863" y="51016"/>
                  <a:pt x="2261349" y="55721"/>
                  <a:pt x="2262340" y="60179"/>
                </a:cubicBezTo>
                <a:cubicBezTo>
                  <a:pt x="2263330" y="64637"/>
                  <a:pt x="2263826" y="69342"/>
                  <a:pt x="2263826" y="74295"/>
                </a:cubicBezTo>
                <a:cubicBezTo>
                  <a:pt x="2263826" y="104013"/>
                  <a:pt x="2253424" y="125311"/>
                  <a:pt x="2232622" y="138189"/>
                </a:cubicBezTo>
                <a:lnTo>
                  <a:pt x="2066200" y="245173"/>
                </a:lnTo>
                <a:cubicBezTo>
                  <a:pt x="2058276" y="251117"/>
                  <a:pt x="2050846" y="255575"/>
                  <a:pt x="2043912" y="258547"/>
                </a:cubicBezTo>
                <a:cubicBezTo>
                  <a:pt x="2035987" y="260528"/>
                  <a:pt x="2031034" y="261518"/>
                  <a:pt x="2029054" y="261518"/>
                </a:cubicBezTo>
                <a:cubicBezTo>
                  <a:pt x="2012213" y="261518"/>
                  <a:pt x="1998840" y="255575"/>
                  <a:pt x="1988934" y="243688"/>
                </a:cubicBezTo>
                <a:cubicBezTo>
                  <a:pt x="1978037" y="231800"/>
                  <a:pt x="1972588" y="218427"/>
                  <a:pt x="1972588" y="203568"/>
                </a:cubicBezTo>
                <a:cubicBezTo>
                  <a:pt x="1972588" y="185737"/>
                  <a:pt x="1981009" y="168402"/>
                  <a:pt x="1997850" y="151562"/>
                </a:cubicBezTo>
                <a:lnTo>
                  <a:pt x="2131580" y="22288"/>
                </a:lnTo>
                <a:lnTo>
                  <a:pt x="2131580" y="20803"/>
                </a:lnTo>
                <a:cubicBezTo>
                  <a:pt x="2136534" y="15850"/>
                  <a:pt x="2143962" y="10897"/>
                  <a:pt x="2153869" y="5944"/>
                </a:cubicBezTo>
                <a:cubicBezTo>
                  <a:pt x="2158822" y="3962"/>
                  <a:pt x="2163774" y="2477"/>
                  <a:pt x="2168728" y="1486"/>
                </a:cubicBezTo>
                <a:cubicBezTo>
                  <a:pt x="2173681" y="495"/>
                  <a:pt x="2178634" y="0"/>
                  <a:pt x="218358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0"/>
              </a:lnSpc>
            </a:pPr>
            <a:endParaRPr lang="en-US" sz="11700" b="1" u="sng">
              <a:latin typeface="#9Slide03 BoosterNextFYBlack" panose="02000A03000000020004" pitchFamily="2" charset="-93"/>
            </a:endParaRP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id="{BD2646B2-8440-7121-AF00-AE92E73919DF}"/>
              </a:ext>
            </a:extLst>
          </p:cNvPr>
          <p:cNvSpPr txBox="1">
            <a:spLocks noChangeAspect="1"/>
          </p:cNvSpPr>
          <p:nvPr/>
        </p:nvSpPr>
        <p:spPr>
          <a:xfrm>
            <a:off x="2908407" y="-9571124"/>
            <a:ext cx="14197533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vi-VN" sz="11700" b="1">
                <a:solidFill>
                  <a:srgbClr val="FF0000"/>
                </a:solidFill>
                <a:latin typeface="#9Slide03 BoosterNextFYBlack" panose="02000A03000000020004" pitchFamily="2" charset="-93"/>
              </a:rPr>
              <a:t>VIẾT BÁO CÁO THẢO LUẬN NHÓM</a:t>
            </a:r>
            <a:endParaRPr lang="en-US" sz="11700" b="1">
              <a:solidFill>
                <a:srgbClr val="FF0000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9" name="TextBox 37">
            <a:extLst>
              <a:ext uri="{FF2B5EF4-FFF2-40B4-BE49-F238E27FC236}">
                <a16:creationId xmlns:a16="http://schemas.microsoft.com/office/drawing/2014/main" id="{36C7BECA-35CE-BDBF-0158-57FCF4BCA6F8}"/>
              </a:ext>
            </a:extLst>
          </p:cNvPr>
          <p:cNvSpPr txBox="1">
            <a:spLocks noChangeAspect="1"/>
          </p:cNvSpPr>
          <p:nvPr/>
        </p:nvSpPr>
        <p:spPr>
          <a:xfrm>
            <a:off x="3809999" y="-5682241"/>
            <a:ext cx="12819224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vi-VN" sz="11700" b="1" u="sng">
                <a:latin typeface="#9Slide03 BoosterNextFYBlack" panose="02000A03000000020004" pitchFamily="2" charset="-93"/>
              </a:rPr>
              <a:t>Viết</a:t>
            </a:r>
            <a:endParaRPr lang="en-US" sz="11700" b="1" u="sng">
              <a:latin typeface="#9Slide03 BoosterNextFYBlack" panose="02000A03000000020004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3928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3D734540-79F1-740F-63C3-1B59A62C39F8}"/>
              </a:ext>
            </a:extLst>
          </p:cNvPr>
          <p:cNvGrpSpPr/>
          <p:nvPr/>
        </p:nvGrpSpPr>
        <p:grpSpPr>
          <a:xfrm>
            <a:off x="-1676400" y="-1"/>
            <a:ext cx="22631400" cy="2585323"/>
            <a:chOff x="-1425742" y="190499"/>
            <a:chExt cx="22631400" cy="2585323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74A7003-0277-ABE1-CBA8-BA9831F76077}"/>
                </a:ext>
              </a:extLst>
            </p:cNvPr>
            <p:cNvSpPr/>
            <p:nvPr/>
          </p:nvSpPr>
          <p:spPr>
            <a:xfrm>
              <a:off x="-1425742" y="190499"/>
              <a:ext cx="22631400" cy="2585323"/>
            </a:xfrm>
            <a:custGeom>
              <a:avLst/>
              <a:gdLst/>
              <a:ahLst/>
              <a:cxnLst/>
              <a:rect l="l" t="t" r="r" b="b"/>
              <a:pathLst>
                <a:path w="5692702" h="1465871">
                  <a:moveTo>
                    <a:pt x="0" y="0"/>
                  </a:moveTo>
                  <a:lnTo>
                    <a:pt x="5692702" y="0"/>
                  </a:lnTo>
                  <a:lnTo>
                    <a:pt x="5692702" y="1465871"/>
                  </a:lnTo>
                  <a:lnTo>
                    <a:pt x="0" y="1465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8B227190-991B-382F-34D2-8BDA513ABD37}"/>
                </a:ext>
              </a:extLst>
            </p:cNvPr>
            <p:cNvSpPr/>
            <p:nvPr/>
          </p:nvSpPr>
          <p:spPr>
            <a:xfrm>
              <a:off x="250658" y="605998"/>
              <a:ext cx="179070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Nói 2-3 câu về một hiện tượng thiên nhiên, trong đó có từ ngữ chỉ hình dáng, màu sắc hoặc âm thanh.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CE75CB-98D6-5335-7EAA-A585E297D490}"/>
              </a:ext>
            </a:extLst>
          </p:cNvPr>
          <p:cNvSpPr txBox="1"/>
          <p:nvPr/>
        </p:nvSpPr>
        <p:spPr>
          <a:xfrm>
            <a:off x="381000" y="2703056"/>
            <a:ext cx="17526000" cy="488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6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Trời nắng </a:t>
            </a:r>
            <a:r>
              <a:rPr lang="vi-VN" sz="6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chói chang</a:t>
            </a:r>
            <a:r>
              <a:rPr lang="vi-VN" sz="6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bỗng từ xa những đám mây </a:t>
            </a:r>
            <a:r>
              <a:rPr lang="vi-VN" sz="6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vi-VN" sz="6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ùn ùn kéo tới, những hạt mưa bắt đầu đổ xuống. Những hạt mưa mỗi lúc một nặng hạt, mưa phủ </a:t>
            </a:r>
            <a:r>
              <a:rPr lang="vi-VN" sz="6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 xóa</a:t>
            </a:r>
            <a:r>
              <a:rPr lang="vi-VN" sz="6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cả một bầu trời.</a:t>
            </a:r>
            <a:endParaRPr lang="en-US" sz="6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94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D5CA329-99D2-4C5D-80AF-6CF7DB0B8CBB}"/>
              </a:ext>
            </a:extLst>
          </p:cNvPr>
          <p:cNvSpPr txBox="1"/>
          <p:nvPr/>
        </p:nvSpPr>
        <p:spPr>
          <a:xfrm>
            <a:off x="3352800" y="4214154"/>
            <a:ext cx="9144000" cy="70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https://zalo.me/g/xmubkw031</a:t>
            </a:r>
            <a:r>
              <a:rPr kumimoji="0" lang="vi-VN" sz="400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/>
              </a:rPr>
              <a:t>  </a:t>
            </a:r>
            <a:endParaRPr kumimoji="0" lang="en-US" sz="40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hlinkClick r:id="rId4"/>
            <a:extLst>
              <a:ext uri="{FF2B5EF4-FFF2-40B4-BE49-F238E27FC236}">
                <a16:creationId xmlns:a16="http://schemas.microsoft.com/office/drawing/2014/main" id="{1FACAB1D-2F84-5DCB-02DA-69A0128E9ECC}"/>
              </a:ext>
            </a:extLst>
          </p:cNvPr>
          <p:cNvSpPr txBox="1"/>
          <p:nvPr/>
        </p:nvSpPr>
        <p:spPr>
          <a:xfrm>
            <a:off x="4572000" y="5829300"/>
            <a:ext cx="9829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hlinkClick r:id="rId4"/>
              </a:rPr>
              <a:t>https://www.facebook.com/groups/976364306848934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 </a:t>
            </a:r>
          </a:p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33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385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12E345C-4648-0780-DE7D-A0254FAB9E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4651030"/>
            <a:ext cx="19735800" cy="827484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49A70C4F-DC7A-6C68-1244-2CE8A111DE16}"/>
              </a:ext>
            </a:extLst>
          </p:cNvPr>
          <p:cNvSpPr/>
          <p:nvPr/>
        </p:nvSpPr>
        <p:spPr>
          <a:xfrm>
            <a:off x="304800" y="647700"/>
            <a:ext cx="6609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923223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3D734540-79F1-740F-63C3-1B59A62C39F8}"/>
              </a:ext>
            </a:extLst>
          </p:cNvPr>
          <p:cNvGrpSpPr/>
          <p:nvPr/>
        </p:nvGrpSpPr>
        <p:grpSpPr>
          <a:xfrm>
            <a:off x="838200" y="0"/>
            <a:ext cx="17199142" cy="1754326"/>
            <a:chOff x="1088858" y="190500"/>
            <a:chExt cx="17199142" cy="1754326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74A7003-0277-ABE1-CBA8-BA9831F76077}"/>
                </a:ext>
              </a:extLst>
            </p:cNvPr>
            <p:cNvSpPr/>
            <p:nvPr/>
          </p:nvSpPr>
          <p:spPr>
            <a:xfrm>
              <a:off x="1088858" y="190500"/>
              <a:ext cx="17199142" cy="1754326"/>
            </a:xfrm>
            <a:custGeom>
              <a:avLst/>
              <a:gdLst/>
              <a:ahLst/>
              <a:cxnLst/>
              <a:rect l="l" t="t" r="r" b="b"/>
              <a:pathLst>
                <a:path w="5692702" h="1465871">
                  <a:moveTo>
                    <a:pt x="0" y="0"/>
                  </a:moveTo>
                  <a:lnTo>
                    <a:pt x="5692702" y="0"/>
                  </a:lnTo>
                  <a:lnTo>
                    <a:pt x="5692702" y="1465871"/>
                  </a:lnTo>
                  <a:lnTo>
                    <a:pt x="0" y="1465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8B227190-991B-382F-34D2-8BDA513ABD37}"/>
                </a:ext>
              </a:extLst>
            </p:cNvPr>
            <p:cNvSpPr/>
            <p:nvPr/>
          </p:nvSpPr>
          <p:spPr>
            <a:xfrm>
              <a:off x="1699148" y="605998"/>
              <a:ext cx="15391019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Câu 1: Đọc báo cáo sau và thực hiện yêu cầu.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CE75CB-98D6-5335-7EAA-A585E297D490}"/>
              </a:ext>
            </a:extLst>
          </p:cNvPr>
          <p:cNvSpPr txBox="1"/>
          <p:nvPr/>
        </p:nvSpPr>
        <p:spPr>
          <a:xfrm>
            <a:off x="668656" y="2019300"/>
            <a:ext cx="170859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Xác định các phần của báo cáo:</a:t>
            </a:r>
          </a:p>
          <a:p>
            <a:pPr algn="l" rtl="0"/>
            <a:r>
              <a:rPr lang="en-US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Phần đầu</a:t>
            </a:r>
          </a:p>
          <a:p>
            <a:pPr algn="l" rtl="0"/>
            <a:r>
              <a:rPr lang="en-US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Phần chính</a:t>
            </a:r>
          </a:p>
          <a:p>
            <a:pPr algn="l" rtl="0"/>
            <a:r>
              <a:rPr lang="en-US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Phần cuối</a:t>
            </a:r>
          </a:p>
          <a:p>
            <a:pPr algn="l" rtl="0"/>
            <a:r>
              <a:rPr lang="en-US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Phần chính của báo cáo có mấy nội dung? Đó là những nội dung gì?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2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3F38AD5-232C-CC48-6B21-A5356D409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4" y="-1"/>
            <a:ext cx="10893136" cy="10309911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41B3C1D-0C6E-2649-244C-B8847A56D50E}"/>
              </a:ext>
            </a:extLst>
          </p:cNvPr>
          <p:cNvSpPr/>
          <p:nvPr/>
        </p:nvSpPr>
        <p:spPr>
          <a:xfrm>
            <a:off x="152400" y="190500"/>
            <a:ext cx="10668000" cy="190500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355AD519-B95C-CE3B-E198-7BA9E343DD25}"/>
              </a:ext>
            </a:extLst>
          </p:cNvPr>
          <p:cNvGrpSpPr/>
          <p:nvPr/>
        </p:nvGrpSpPr>
        <p:grpSpPr>
          <a:xfrm flipH="1">
            <a:off x="10969336" y="193964"/>
            <a:ext cx="4804064" cy="1600200"/>
            <a:chOff x="-266838" y="1866900"/>
            <a:chExt cx="4804064" cy="16002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9CE8BE8-C120-E8DC-594F-634266EE6B61}"/>
                </a:ext>
              </a:extLst>
            </p:cNvPr>
            <p:cNvSpPr/>
            <p:nvPr/>
          </p:nvSpPr>
          <p:spPr>
            <a:xfrm flipH="1">
              <a:off x="2783700" y="1866900"/>
              <a:ext cx="1753526" cy="1600200"/>
            </a:xfrm>
            <a:custGeom>
              <a:avLst/>
              <a:gdLst/>
              <a:ahLst/>
              <a:cxnLst/>
              <a:rect l="l" t="t" r="r" b="b"/>
              <a:pathLst>
                <a:path w="2655395" h="2449602">
                  <a:moveTo>
                    <a:pt x="0" y="0"/>
                  </a:moveTo>
                  <a:lnTo>
                    <a:pt x="2655395" y="0"/>
                  </a:lnTo>
                  <a:lnTo>
                    <a:pt x="2655395" y="2449602"/>
                  </a:lnTo>
                  <a:lnTo>
                    <a:pt x="0" y="2449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3CDA4245-3582-FBE8-B649-C4C1465E4594}"/>
                </a:ext>
              </a:extLst>
            </p:cNvPr>
            <p:cNvSpPr/>
            <p:nvPr/>
          </p:nvSpPr>
          <p:spPr>
            <a:xfrm>
              <a:off x="-266838" y="2209800"/>
              <a:ext cx="3090122" cy="1143000"/>
            </a:xfrm>
            <a:custGeom>
              <a:avLst/>
              <a:gdLst>
                <a:gd name="connsiteX0" fmla="*/ 0 w 3090122"/>
                <a:gd name="connsiteY0" fmla="*/ 0 h 1143000"/>
                <a:gd name="connsiteX1" fmla="*/ 545922 w 3090122"/>
                <a:gd name="connsiteY1" fmla="*/ 0 h 1143000"/>
                <a:gd name="connsiteX2" fmla="*/ 968238 w 3090122"/>
                <a:gd name="connsiteY2" fmla="*/ 0 h 1143000"/>
                <a:gd name="connsiteX3" fmla="*/ 1452357 w 3090122"/>
                <a:gd name="connsiteY3" fmla="*/ 0 h 1143000"/>
                <a:gd name="connsiteX4" fmla="*/ 1905575 w 3090122"/>
                <a:gd name="connsiteY4" fmla="*/ 0 h 1143000"/>
                <a:gd name="connsiteX5" fmla="*/ 2358793 w 3090122"/>
                <a:gd name="connsiteY5" fmla="*/ 0 h 1143000"/>
                <a:gd name="connsiteX6" fmla="*/ 3090122 w 3090122"/>
                <a:gd name="connsiteY6" fmla="*/ 0 h 1143000"/>
                <a:gd name="connsiteX7" fmla="*/ 3090122 w 3090122"/>
                <a:gd name="connsiteY7" fmla="*/ 594360 h 1143000"/>
                <a:gd name="connsiteX8" fmla="*/ 3090122 w 3090122"/>
                <a:gd name="connsiteY8" fmla="*/ 1143000 h 1143000"/>
                <a:gd name="connsiteX9" fmla="*/ 2575102 w 3090122"/>
                <a:gd name="connsiteY9" fmla="*/ 1143000 h 1143000"/>
                <a:gd name="connsiteX10" fmla="*/ 2152785 w 3090122"/>
                <a:gd name="connsiteY10" fmla="*/ 1143000 h 1143000"/>
                <a:gd name="connsiteX11" fmla="*/ 1730468 w 3090122"/>
                <a:gd name="connsiteY11" fmla="*/ 1143000 h 1143000"/>
                <a:gd name="connsiteX12" fmla="*/ 1215448 w 3090122"/>
                <a:gd name="connsiteY12" fmla="*/ 1143000 h 1143000"/>
                <a:gd name="connsiteX13" fmla="*/ 700428 w 3090122"/>
                <a:gd name="connsiteY13" fmla="*/ 1143000 h 1143000"/>
                <a:gd name="connsiteX14" fmla="*/ 0 w 3090122"/>
                <a:gd name="connsiteY14" fmla="*/ 1143000 h 1143000"/>
                <a:gd name="connsiteX15" fmla="*/ 0 w 3090122"/>
                <a:gd name="connsiteY15" fmla="*/ 605790 h 1143000"/>
                <a:gd name="connsiteX16" fmla="*/ 0 w 3090122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90122" h="1143000" extrusionOk="0">
                  <a:moveTo>
                    <a:pt x="0" y="0"/>
                  </a:moveTo>
                  <a:cubicBezTo>
                    <a:pt x="256289" y="-9621"/>
                    <a:pt x="404193" y="47810"/>
                    <a:pt x="545922" y="0"/>
                  </a:cubicBezTo>
                  <a:cubicBezTo>
                    <a:pt x="687651" y="-47810"/>
                    <a:pt x="802647" y="6589"/>
                    <a:pt x="968238" y="0"/>
                  </a:cubicBezTo>
                  <a:cubicBezTo>
                    <a:pt x="1133829" y="-6589"/>
                    <a:pt x="1326034" y="34595"/>
                    <a:pt x="1452357" y="0"/>
                  </a:cubicBezTo>
                  <a:cubicBezTo>
                    <a:pt x="1578680" y="-34595"/>
                    <a:pt x="1751162" y="41795"/>
                    <a:pt x="1905575" y="0"/>
                  </a:cubicBezTo>
                  <a:cubicBezTo>
                    <a:pt x="2059988" y="-41795"/>
                    <a:pt x="2245791" y="8376"/>
                    <a:pt x="2358793" y="0"/>
                  </a:cubicBezTo>
                  <a:cubicBezTo>
                    <a:pt x="2471795" y="-8376"/>
                    <a:pt x="2824650" y="62823"/>
                    <a:pt x="3090122" y="0"/>
                  </a:cubicBezTo>
                  <a:cubicBezTo>
                    <a:pt x="3136448" y="194689"/>
                    <a:pt x="3043171" y="366311"/>
                    <a:pt x="3090122" y="594360"/>
                  </a:cubicBezTo>
                  <a:cubicBezTo>
                    <a:pt x="3137073" y="822409"/>
                    <a:pt x="3088634" y="895238"/>
                    <a:pt x="3090122" y="1143000"/>
                  </a:cubicBezTo>
                  <a:cubicBezTo>
                    <a:pt x="2926972" y="1169750"/>
                    <a:pt x="2733402" y="1084742"/>
                    <a:pt x="2575102" y="1143000"/>
                  </a:cubicBezTo>
                  <a:cubicBezTo>
                    <a:pt x="2416802" y="1201258"/>
                    <a:pt x="2361672" y="1128772"/>
                    <a:pt x="2152785" y="1143000"/>
                  </a:cubicBezTo>
                  <a:cubicBezTo>
                    <a:pt x="1943898" y="1157228"/>
                    <a:pt x="1905819" y="1102933"/>
                    <a:pt x="1730468" y="1143000"/>
                  </a:cubicBezTo>
                  <a:cubicBezTo>
                    <a:pt x="1555117" y="1183067"/>
                    <a:pt x="1442861" y="1124563"/>
                    <a:pt x="1215448" y="1143000"/>
                  </a:cubicBezTo>
                  <a:cubicBezTo>
                    <a:pt x="988035" y="1161437"/>
                    <a:pt x="899107" y="1097311"/>
                    <a:pt x="700428" y="1143000"/>
                  </a:cubicBezTo>
                  <a:cubicBezTo>
                    <a:pt x="501749" y="1188689"/>
                    <a:pt x="222186" y="1067660"/>
                    <a:pt x="0" y="1143000"/>
                  </a:cubicBezTo>
                  <a:cubicBezTo>
                    <a:pt x="-10381" y="875901"/>
                    <a:pt x="6852" y="725981"/>
                    <a:pt x="0" y="605790"/>
                  </a:cubicBezTo>
                  <a:cubicBezTo>
                    <a:pt x="-6852" y="485599"/>
                    <a:pt x="24947" y="129755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FBCB5C"/>
              </a:solidFill>
              <a:extLst>
                <a:ext uri="{C807C97D-BFC1-408E-A445-0C87EB9F89A2}">
                  <ask:lineSketchStyleProps xmlns:ask="http://schemas.microsoft.com/office/drawing/2018/sketchyshapes" sd="395949948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</a:rPr>
                <a:t>PHẦN ĐẦU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D40C53EA-CC0C-3094-6476-EF2CAD4723F6}"/>
              </a:ext>
            </a:extLst>
          </p:cNvPr>
          <p:cNvSpPr/>
          <p:nvPr/>
        </p:nvSpPr>
        <p:spPr>
          <a:xfrm>
            <a:off x="152400" y="2095500"/>
            <a:ext cx="10668000" cy="5486400"/>
          </a:xfrm>
          <a:prstGeom prst="rect">
            <a:avLst/>
          </a:prstGeom>
          <a:solidFill>
            <a:srgbClr val="4A29F2">
              <a:alpha val="1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6DF272C-2D76-AE52-DA06-319AC6C41371}"/>
              </a:ext>
            </a:extLst>
          </p:cNvPr>
          <p:cNvGrpSpPr/>
          <p:nvPr/>
        </p:nvGrpSpPr>
        <p:grpSpPr>
          <a:xfrm flipH="1">
            <a:off x="11045536" y="3565145"/>
            <a:ext cx="4804064" cy="1600200"/>
            <a:chOff x="-266838" y="1866900"/>
            <a:chExt cx="4804064" cy="16002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F280813C-630B-973B-9A08-6AB8824B5E40}"/>
                </a:ext>
              </a:extLst>
            </p:cNvPr>
            <p:cNvSpPr/>
            <p:nvPr/>
          </p:nvSpPr>
          <p:spPr>
            <a:xfrm flipH="1">
              <a:off x="2783700" y="1866900"/>
              <a:ext cx="1753526" cy="1600200"/>
            </a:xfrm>
            <a:custGeom>
              <a:avLst/>
              <a:gdLst/>
              <a:ahLst/>
              <a:cxnLst/>
              <a:rect l="l" t="t" r="r" b="b"/>
              <a:pathLst>
                <a:path w="2655395" h="2449602">
                  <a:moveTo>
                    <a:pt x="0" y="0"/>
                  </a:moveTo>
                  <a:lnTo>
                    <a:pt x="2655395" y="0"/>
                  </a:lnTo>
                  <a:lnTo>
                    <a:pt x="2655395" y="2449602"/>
                  </a:lnTo>
                  <a:lnTo>
                    <a:pt x="0" y="2449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F4A8363-8AD0-930E-1C37-15C28F809E2D}"/>
                </a:ext>
              </a:extLst>
            </p:cNvPr>
            <p:cNvSpPr/>
            <p:nvPr/>
          </p:nvSpPr>
          <p:spPr>
            <a:xfrm>
              <a:off x="-266838" y="2209800"/>
              <a:ext cx="3090122" cy="1143000"/>
            </a:xfrm>
            <a:custGeom>
              <a:avLst/>
              <a:gdLst>
                <a:gd name="connsiteX0" fmla="*/ 0 w 3090122"/>
                <a:gd name="connsiteY0" fmla="*/ 0 h 1143000"/>
                <a:gd name="connsiteX1" fmla="*/ 545922 w 3090122"/>
                <a:gd name="connsiteY1" fmla="*/ 0 h 1143000"/>
                <a:gd name="connsiteX2" fmla="*/ 968238 w 3090122"/>
                <a:gd name="connsiteY2" fmla="*/ 0 h 1143000"/>
                <a:gd name="connsiteX3" fmla="*/ 1452357 w 3090122"/>
                <a:gd name="connsiteY3" fmla="*/ 0 h 1143000"/>
                <a:gd name="connsiteX4" fmla="*/ 1905575 w 3090122"/>
                <a:gd name="connsiteY4" fmla="*/ 0 h 1143000"/>
                <a:gd name="connsiteX5" fmla="*/ 2358793 w 3090122"/>
                <a:gd name="connsiteY5" fmla="*/ 0 h 1143000"/>
                <a:gd name="connsiteX6" fmla="*/ 3090122 w 3090122"/>
                <a:gd name="connsiteY6" fmla="*/ 0 h 1143000"/>
                <a:gd name="connsiteX7" fmla="*/ 3090122 w 3090122"/>
                <a:gd name="connsiteY7" fmla="*/ 594360 h 1143000"/>
                <a:gd name="connsiteX8" fmla="*/ 3090122 w 3090122"/>
                <a:gd name="connsiteY8" fmla="*/ 1143000 h 1143000"/>
                <a:gd name="connsiteX9" fmla="*/ 2575102 w 3090122"/>
                <a:gd name="connsiteY9" fmla="*/ 1143000 h 1143000"/>
                <a:gd name="connsiteX10" fmla="*/ 2152785 w 3090122"/>
                <a:gd name="connsiteY10" fmla="*/ 1143000 h 1143000"/>
                <a:gd name="connsiteX11" fmla="*/ 1730468 w 3090122"/>
                <a:gd name="connsiteY11" fmla="*/ 1143000 h 1143000"/>
                <a:gd name="connsiteX12" fmla="*/ 1215448 w 3090122"/>
                <a:gd name="connsiteY12" fmla="*/ 1143000 h 1143000"/>
                <a:gd name="connsiteX13" fmla="*/ 700428 w 3090122"/>
                <a:gd name="connsiteY13" fmla="*/ 1143000 h 1143000"/>
                <a:gd name="connsiteX14" fmla="*/ 0 w 3090122"/>
                <a:gd name="connsiteY14" fmla="*/ 1143000 h 1143000"/>
                <a:gd name="connsiteX15" fmla="*/ 0 w 3090122"/>
                <a:gd name="connsiteY15" fmla="*/ 605790 h 1143000"/>
                <a:gd name="connsiteX16" fmla="*/ 0 w 3090122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90122" h="1143000" extrusionOk="0">
                  <a:moveTo>
                    <a:pt x="0" y="0"/>
                  </a:moveTo>
                  <a:cubicBezTo>
                    <a:pt x="256289" y="-9621"/>
                    <a:pt x="404193" y="47810"/>
                    <a:pt x="545922" y="0"/>
                  </a:cubicBezTo>
                  <a:cubicBezTo>
                    <a:pt x="687651" y="-47810"/>
                    <a:pt x="802647" y="6589"/>
                    <a:pt x="968238" y="0"/>
                  </a:cubicBezTo>
                  <a:cubicBezTo>
                    <a:pt x="1133829" y="-6589"/>
                    <a:pt x="1326034" y="34595"/>
                    <a:pt x="1452357" y="0"/>
                  </a:cubicBezTo>
                  <a:cubicBezTo>
                    <a:pt x="1578680" y="-34595"/>
                    <a:pt x="1751162" y="41795"/>
                    <a:pt x="1905575" y="0"/>
                  </a:cubicBezTo>
                  <a:cubicBezTo>
                    <a:pt x="2059988" y="-41795"/>
                    <a:pt x="2245791" y="8376"/>
                    <a:pt x="2358793" y="0"/>
                  </a:cubicBezTo>
                  <a:cubicBezTo>
                    <a:pt x="2471795" y="-8376"/>
                    <a:pt x="2824650" y="62823"/>
                    <a:pt x="3090122" y="0"/>
                  </a:cubicBezTo>
                  <a:cubicBezTo>
                    <a:pt x="3136448" y="194689"/>
                    <a:pt x="3043171" y="366311"/>
                    <a:pt x="3090122" y="594360"/>
                  </a:cubicBezTo>
                  <a:cubicBezTo>
                    <a:pt x="3137073" y="822409"/>
                    <a:pt x="3088634" y="895238"/>
                    <a:pt x="3090122" y="1143000"/>
                  </a:cubicBezTo>
                  <a:cubicBezTo>
                    <a:pt x="2926972" y="1169750"/>
                    <a:pt x="2733402" y="1084742"/>
                    <a:pt x="2575102" y="1143000"/>
                  </a:cubicBezTo>
                  <a:cubicBezTo>
                    <a:pt x="2416802" y="1201258"/>
                    <a:pt x="2361672" y="1128772"/>
                    <a:pt x="2152785" y="1143000"/>
                  </a:cubicBezTo>
                  <a:cubicBezTo>
                    <a:pt x="1943898" y="1157228"/>
                    <a:pt x="1905819" y="1102933"/>
                    <a:pt x="1730468" y="1143000"/>
                  </a:cubicBezTo>
                  <a:cubicBezTo>
                    <a:pt x="1555117" y="1183067"/>
                    <a:pt x="1442861" y="1124563"/>
                    <a:pt x="1215448" y="1143000"/>
                  </a:cubicBezTo>
                  <a:cubicBezTo>
                    <a:pt x="988035" y="1161437"/>
                    <a:pt x="899107" y="1097311"/>
                    <a:pt x="700428" y="1143000"/>
                  </a:cubicBezTo>
                  <a:cubicBezTo>
                    <a:pt x="501749" y="1188689"/>
                    <a:pt x="222186" y="1067660"/>
                    <a:pt x="0" y="1143000"/>
                  </a:cubicBezTo>
                  <a:cubicBezTo>
                    <a:pt x="-10381" y="875901"/>
                    <a:pt x="6852" y="725981"/>
                    <a:pt x="0" y="605790"/>
                  </a:cubicBezTo>
                  <a:cubicBezTo>
                    <a:pt x="-6852" y="485599"/>
                    <a:pt x="24947" y="129755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FBCB5C"/>
              </a:solidFill>
              <a:extLst>
                <a:ext uri="{C807C97D-BFC1-408E-A445-0C87EB9F89A2}">
                  <ask:lineSketchStyleProps xmlns:ask="http://schemas.microsoft.com/office/drawing/2018/sketchyshapes" sd="395949948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</a:rPr>
                <a:t>PHẦN CHÍNH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52406C02-79A4-9ADF-24E7-D5B24E955E98}"/>
              </a:ext>
            </a:extLst>
          </p:cNvPr>
          <p:cNvSpPr/>
          <p:nvPr/>
        </p:nvSpPr>
        <p:spPr>
          <a:xfrm>
            <a:off x="152400" y="7581900"/>
            <a:ext cx="10668000" cy="2705100"/>
          </a:xfrm>
          <a:prstGeom prst="rect">
            <a:avLst/>
          </a:prstGeom>
          <a:solidFill>
            <a:srgbClr val="00B050">
              <a:alpha val="1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3D03069-61B7-477B-2084-5FD1E374AF51}"/>
              </a:ext>
            </a:extLst>
          </p:cNvPr>
          <p:cNvGrpSpPr/>
          <p:nvPr/>
        </p:nvGrpSpPr>
        <p:grpSpPr>
          <a:xfrm flipH="1">
            <a:off x="11045536" y="7962900"/>
            <a:ext cx="4804064" cy="1600200"/>
            <a:chOff x="-266838" y="1866900"/>
            <a:chExt cx="4804064" cy="1600200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08BD7664-9742-A75C-6913-AE1899E18A5D}"/>
                </a:ext>
              </a:extLst>
            </p:cNvPr>
            <p:cNvSpPr/>
            <p:nvPr/>
          </p:nvSpPr>
          <p:spPr>
            <a:xfrm flipH="1">
              <a:off x="2783700" y="1866900"/>
              <a:ext cx="1753526" cy="1600200"/>
            </a:xfrm>
            <a:custGeom>
              <a:avLst/>
              <a:gdLst/>
              <a:ahLst/>
              <a:cxnLst/>
              <a:rect l="l" t="t" r="r" b="b"/>
              <a:pathLst>
                <a:path w="2655395" h="2449602">
                  <a:moveTo>
                    <a:pt x="0" y="0"/>
                  </a:moveTo>
                  <a:lnTo>
                    <a:pt x="2655395" y="0"/>
                  </a:lnTo>
                  <a:lnTo>
                    <a:pt x="2655395" y="2449602"/>
                  </a:lnTo>
                  <a:lnTo>
                    <a:pt x="0" y="2449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CEE8E153-B8EF-F446-0940-5B62ECE3A4AE}"/>
                </a:ext>
              </a:extLst>
            </p:cNvPr>
            <p:cNvSpPr/>
            <p:nvPr/>
          </p:nvSpPr>
          <p:spPr>
            <a:xfrm>
              <a:off x="-266838" y="2209800"/>
              <a:ext cx="3090122" cy="1143000"/>
            </a:xfrm>
            <a:custGeom>
              <a:avLst/>
              <a:gdLst>
                <a:gd name="connsiteX0" fmla="*/ 0 w 3090122"/>
                <a:gd name="connsiteY0" fmla="*/ 0 h 1143000"/>
                <a:gd name="connsiteX1" fmla="*/ 545922 w 3090122"/>
                <a:gd name="connsiteY1" fmla="*/ 0 h 1143000"/>
                <a:gd name="connsiteX2" fmla="*/ 968238 w 3090122"/>
                <a:gd name="connsiteY2" fmla="*/ 0 h 1143000"/>
                <a:gd name="connsiteX3" fmla="*/ 1452357 w 3090122"/>
                <a:gd name="connsiteY3" fmla="*/ 0 h 1143000"/>
                <a:gd name="connsiteX4" fmla="*/ 1905575 w 3090122"/>
                <a:gd name="connsiteY4" fmla="*/ 0 h 1143000"/>
                <a:gd name="connsiteX5" fmla="*/ 2358793 w 3090122"/>
                <a:gd name="connsiteY5" fmla="*/ 0 h 1143000"/>
                <a:gd name="connsiteX6" fmla="*/ 3090122 w 3090122"/>
                <a:gd name="connsiteY6" fmla="*/ 0 h 1143000"/>
                <a:gd name="connsiteX7" fmla="*/ 3090122 w 3090122"/>
                <a:gd name="connsiteY7" fmla="*/ 594360 h 1143000"/>
                <a:gd name="connsiteX8" fmla="*/ 3090122 w 3090122"/>
                <a:gd name="connsiteY8" fmla="*/ 1143000 h 1143000"/>
                <a:gd name="connsiteX9" fmla="*/ 2575102 w 3090122"/>
                <a:gd name="connsiteY9" fmla="*/ 1143000 h 1143000"/>
                <a:gd name="connsiteX10" fmla="*/ 2152785 w 3090122"/>
                <a:gd name="connsiteY10" fmla="*/ 1143000 h 1143000"/>
                <a:gd name="connsiteX11" fmla="*/ 1730468 w 3090122"/>
                <a:gd name="connsiteY11" fmla="*/ 1143000 h 1143000"/>
                <a:gd name="connsiteX12" fmla="*/ 1215448 w 3090122"/>
                <a:gd name="connsiteY12" fmla="*/ 1143000 h 1143000"/>
                <a:gd name="connsiteX13" fmla="*/ 700428 w 3090122"/>
                <a:gd name="connsiteY13" fmla="*/ 1143000 h 1143000"/>
                <a:gd name="connsiteX14" fmla="*/ 0 w 3090122"/>
                <a:gd name="connsiteY14" fmla="*/ 1143000 h 1143000"/>
                <a:gd name="connsiteX15" fmla="*/ 0 w 3090122"/>
                <a:gd name="connsiteY15" fmla="*/ 605790 h 1143000"/>
                <a:gd name="connsiteX16" fmla="*/ 0 w 3090122"/>
                <a:gd name="connsiteY16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90122" h="1143000" extrusionOk="0">
                  <a:moveTo>
                    <a:pt x="0" y="0"/>
                  </a:moveTo>
                  <a:cubicBezTo>
                    <a:pt x="256289" y="-9621"/>
                    <a:pt x="404193" y="47810"/>
                    <a:pt x="545922" y="0"/>
                  </a:cubicBezTo>
                  <a:cubicBezTo>
                    <a:pt x="687651" y="-47810"/>
                    <a:pt x="802647" y="6589"/>
                    <a:pt x="968238" y="0"/>
                  </a:cubicBezTo>
                  <a:cubicBezTo>
                    <a:pt x="1133829" y="-6589"/>
                    <a:pt x="1326034" y="34595"/>
                    <a:pt x="1452357" y="0"/>
                  </a:cubicBezTo>
                  <a:cubicBezTo>
                    <a:pt x="1578680" y="-34595"/>
                    <a:pt x="1751162" y="41795"/>
                    <a:pt x="1905575" y="0"/>
                  </a:cubicBezTo>
                  <a:cubicBezTo>
                    <a:pt x="2059988" y="-41795"/>
                    <a:pt x="2245791" y="8376"/>
                    <a:pt x="2358793" y="0"/>
                  </a:cubicBezTo>
                  <a:cubicBezTo>
                    <a:pt x="2471795" y="-8376"/>
                    <a:pt x="2824650" y="62823"/>
                    <a:pt x="3090122" y="0"/>
                  </a:cubicBezTo>
                  <a:cubicBezTo>
                    <a:pt x="3136448" y="194689"/>
                    <a:pt x="3043171" y="366311"/>
                    <a:pt x="3090122" y="594360"/>
                  </a:cubicBezTo>
                  <a:cubicBezTo>
                    <a:pt x="3137073" y="822409"/>
                    <a:pt x="3088634" y="895238"/>
                    <a:pt x="3090122" y="1143000"/>
                  </a:cubicBezTo>
                  <a:cubicBezTo>
                    <a:pt x="2926972" y="1169750"/>
                    <a:pt x="2733402" y="1084742"/>
                    <a:pt x="2575102" y="1143000"/>
                  </a:cubicBezTo>
                  <a:cubicBezTo>
                    <a:pt x="2416802" y="1201258"/>
                    <a:pt x="2361672" y="1128772"/>
                    <a:pt x="2152785" y="1143000"/>
                  </a:cubicBezTo>
                  <a:cubicBezTo>
                    <a:pt x="1943898" y="1157228"/>
                    <a:pt x="1905819" y="1102933"/>
                    <a:pt x="1730468" y="1143000"/>
                  </a:cubicBezTo>
                  <a:cubicBezTo>
                    <a:pt x="1555117" y="1183067"/>
                    <a:pt x="1442861" y="1124563"/>
                    <a:pt x="1215448" y="1143000"/>
                  </a:cubicBezTo>
                  <a:cubicBezTo>
                    <a:pt x="988035" y="1161437"/>
                    <a:pt x="899107" y="1097311"/>
                    <a:pt x="700428" y="1143000"/>
                  </a:cubicBezTo>
                  <a:cubicBezTo>
                    <a:pt x="501749" y="1188689"/>
                    <a:pt x="222186" y="1067660"/>
                    <a:pt x="0" y="1143000"/>
                  </a:cubicBezTo>
                  <a:cubicBezTo>
                    <a:pt x="-10381" y="875901"/>
                    <a:pt x="6852" y="725981"/>
                    <a:pt x="0" y="605790"/>
                  </a:cubicBezTo>
                  <a:cubicBezTo>
                    <a:pt x="-6852" y="485599"/>
                    <a:pt x="24947" y="129755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FBCB5C"/>
              </a:solidFill>
              <a:extLst>
                <a:ext uri="{C807C97D-BFC1-408E-A445-0C87EB9F89A2}">
                  <ask:lineSketchStyleProps xmlns:ask="http://schemas.microsoft.com/office/drawing/2018/sketchyshapes" sd="395949948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chemeClr val="tx1"/>
                  </a:solidFill>
                </a:rPr>
                <a:t>PHẦN CUỐI</a:t>
              </a:r>
              <a:endParaRPr lang="en-US" sz="3600" b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006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3F38AD5-232C-CC48-6B21-A5356D409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93" t="20325" r="1498" b="27199"/>
          <a:stretch/>
        </p:blipFill>
        <p:spPr>
          <a:xfrm>
            <a:off x="3748172" y="0"/>
            <a:ext cx="14503733" cy="7581900"/>
          </a:xfrm>
          <a:prstGeom prst="rect">
            <a:avLst/>
          </a:prstGeom>
        </p:spPr>
      </p:pic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8E4AB8B5-01FD-3E26-C4F9-8AAE51932DFB}"/>
              </a:ext>
            </a:extLst>
          </p:cNvPr>
          <p:cNvSpPr/>
          <p:nvPr/>
        </p:nvSpPr>
        <p:spPr>
          <a:xfrm>
            <a:off x="1636295" y="3513221"/>
            <a:ext cx="3019926" cy="2622884"/>
          </a:xfrm>
          <a:custGeom>
            <a:avLst/>
            <a:gdLst>
              <a:gd name="connsiteX0" fmla="*/ 3019926 w 3019926"/>
              <a:gd name="connsiteY0" fmla="*/ 2622884 h 2622884"/>
              <a:gd name="connsiteX1" fmla="*/ 2069431 w 3019926"/>
              <a:gd name="connsiteY1" fmla="*/ 2610853 h 2622884"/>
              <a:gd name="connsiteX2" fmla="*/ 0 w 3019926"/>
              <a:gd name="connsiteY2" fmla="*/ 0 h 2622884"/>
              <a:gd name="connsiteX3" fmla="*/ 0 w 3019926"/>
              <a:gd name="connsiteY3" fmla="*/ 0 h 262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926" h="2622884">
                <a:moveTo>
                  <a:pt x="3019926" y="2622884"/>
                </a:moveTo>
                <a:lnTo>
                  <a:pt x="2069431" y="2610853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33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: Góc Chéo Tròn 18">
            <a:extLst>
              <a:ext uri="{FF2B5EF4-FFF2-40B4-BE49-F238E27FC236}">
                <a16:creationId xmlns:a16="http://schemas.microsoft.com/office/drawing/2014/main" id="{F78812F9-77DF-867A-8491-9F15177A2015}"/>
              </a:ext>
            </a:extLst>
          </p:cNvPr>
          <p:cNvSpPr/>
          <p:nvPr/>
        </p:nvSpPr>
        <p:spPr>
          <a:xfrm>
            <a:off x="138028" y="171450"/>
            <a:ext cx="3519572" cy="3676650"/>
          </a:xfrm>
          <a:prstGeom prst="round2DiagRect">
            <a:avLst/>
          </a:prstGeom>
          <a:solidFill>
            <a:srgbClr val="D2006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quả bình chọn cá nhân được khen thưởng về học tập.</a:t>
            </a:r>
            <a:endParaRPr lang="en-US" sz="4400" b="1"/>
          </a:p>
        </p:txBody>
      </p:sp>
      <p:sp>
        <p:nvSpPr>
          <p:cNvPr id="21" name="Hình tự do: Hình 20">
            <a:extLst>
              <a:ext uri="{FF2B5EF4-FFF2-40B4-BE49-F238E27FC236}">
                <a16:creationId xmlns:a16="http://schemas.microsoft.com/office/drawing/2014/main" id="{12ABEC42-4F9A-2C1A-F212-5B838FD7578A}"/>
              </a:ext>
            </a:extLst>
          </p:cNvPr>
          <p:cNvSpPr/>
          <p:nvPr/>
        </p:nvSpPr>
        <p:spPr>
          <a:xfrm>
            <a:off x="1752600" y="6749715"/>
            <a:ext cx="2951747" cy="984583"/>
          </a:xfrm>
          <a:custGeom>
            <a:avLst/>
            <a:gdLst>
              <a:gd name="connsiteX0" fmla="*/ 2719136 w 2719136"/>
              <a:gd name="connsiteY0" fmla="*/ 24063 h 553452"/>
              <a:gd name="connsiteX1" fmla="*/ 1732547 w 2719136"/>
              <a:gd name="connsiteY1" fmla="*/ 0 h 553452"/>
              <a:gd name="connsiteX2" fmla="*/ 0 w 2719136"/>
              <a:gd name="connsiteY2" fmla="*/ 553452 h 553452"/>
              <a:gd name="connsiteX3" fmla="*/ 0 w 2719136"/>
              <a:gd name="connsiteY3" fmla="*/ 553452 h 553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9136" h="553452">
                <a:moveTo>
                  <a:pt x="2719136" y="24063"/>
                </a:moveTo>
                <a:lnTo>
                  <a:pt x="1732547" y="0"/>
                </a:lnTo>
                <a:lnTo>
                  <a:pt x="0" y="553452"/>
                </a:lnTo>
                <a:lnTo>
                  <a:pt x="0" y="553452"/>
                </a:lnTo>
              </a:path>
            </a:pathLst>
          </a:custGeom>
          <a:noFill/>
          <a:ln w="76200">
            <a:solidFill>
              <a:srgbClr val="4A29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ình chữ nhật: Góc Chéo Tròn 21">
            <a:extLst>
              <a:ext uri="{FF2B5EF4-FFF2-40B4-BE49-F238E27FC236}">
                <a16:creationId xmlns:a16="http://schemas.microsoft.com/office/drawing/2014/main" id="{790161AF-9475-D5B9-BCF9-81FB0D9E3F5D}"/>
              </a:ext>
            </a:extLst>
          </p:cNvPr>
          <p:cNvSpPr/>
          <p:nvPr/>
        </p:nvSpPr>
        <p:spPr>
          <a:xfrm>
            <a:off x="183314" y="7734298"/>
            <a:ext cx="6948572" cy="2347161"/>
          </a:xfrm>
          <a:prstGeom prst="round2DiagRect">
            <a:avLst/>
          </a:prstGeom>
          <a:solidFill>
            <a:srgbClr val="4A29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quả bình chọn cá nhân được khen thưởng về phong trào.</a:t>
            </a:r>
            <a:endParaRPr lang="en-US" sz="4400" b="1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3EFEAED-B389-3714-1D1E-FCC403B2D09E}"/>
              </a:ext>
            </a:extLst>
          </p:cNvPr>
          <p:cNvSpPr txBox="1"/>
          <p:nvPr/>
        </p:nvSpPr>
        <p:spPr>
          <a:xfrm>
            <a:off x="8726905" y="9179004"/>
            <a:ext cx="9525000" cy="1107996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r>
              <a:rPr lang="en-US" sz="66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 chính của báo cáo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97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>
            <a:extLst>
              <a:ext uri="{FF2B5EF4-FFF2-40B4-BE49-F238E27FC236}">
                <a16:creationId xmlns:a16="http://schemas.microsoft.com/office/drawing/2014/main" id="{3D734540-79F1-740F-63C3-1B59A62C39F8}"/>
              </a:ext>
            </a:extLst>
          </p:cNvPr>
          <p:cNvGrpSpPr/>
          <p:nvPr/>
        </p:nvGrpSpPr>
        <p:grpSpPr>
          <a:xfrm>
            <a:off x="838200" y="0"/>
            <a:ext cx="17199142" cy="2247900"/>
            <a:chOff x="1088858" y="190500"/>
            <a:chExt cx="17199142" cy="2247900"/>
          </a:xfrm>
        </p:grpSpPr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E74A7003-0277-ABE1-CBA8-BA9831F76077}"/>
                </a:ext>
              </a:extLst>
            </p:cNvPr>
            <p:cNvSpPr/>
            <p:nvPr/>
          </p:nvSpPr>
          <p:spPr>
            <a:xfrm>
              <a:off x="1088858" y="190500"/>
              <a:ext cx="17199142" cy="2247900"/>
            </a:xfrm>
            <a:custGeom>
              <a:avLst/>
              <a:gdLst/>
              <a:ahLst/>
              <a:cxnLst/>
              <a:rect l="l" t="t" r="r" b="b"/>
              <a:pathLst>
                <a:path w="5692702" h="1465871">
                  <a:moveTo>
                    <a:pt x="0" y="0"/>
                  </a:moveTo>
                  <a:lnTo>
                    <a:pt x="5692702" y="0"/>
                  </a:lnTo>
                  <a:lnTo>
                    <a:pt x="5692702" y="1465871"/>
                  </a:lnTo>
                  <a:lnTo>
                    <a:pt x="0" y="1465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8B227190-991B-382F-34D2-8BDA513ABD37}"/>
                </a:ext>
              </a:extLst>
            </p:cNvPr>
            <p:cNvSpPr/>
            <p:nvPr/>
          </p:nvSpPr>
          <p:spPr>
            <a:xfrm>
              <a:off x="1546058" y="533400"/>
              <a:ext cx="1523931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Câu 2: Viết báo cáo cho một buổi thảo luận của nhóm em.</a:t>
              </a:r>
              <a:endPara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6CE75CB-98D6-5335-7EAA-A585E297D490}"/>
              </a:ext>
            </a:extLst>
          </p:cNvPr>
          <p:cNvSpPr txBox="1"/>
          <p:nvPr/>
        </p:nvSpPr>
        <p:spPr>
          <a:xfrm>
            <a:off x="533400" y="2188845"/>
            <a:ext cx="1708594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vi-VN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  <a:p>
            <a:pPr algn="l" rtl="0"/>
            <a:r>
              <a:rPr lang="vi-VN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Xác định nội dung thảo luận.</a:t>
            </a:r>
          </a:p>
          <a:p>
            <a:pPr algn="l" rtl="0"/>
            <a:endParaRPr lang="vi-VN" sz="5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vi-VN" sz="5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endParaRPr lang="vi-VN" sz="5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vi-VN" sz="54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Trình bày báo cáo.</a:t>
            </a:r>
            <a:endParaRPr lang="en-US"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957E75C-377C-EF81-F1E0-4D8A72423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3959842"/>
            <a:ext cx="17780668" cy="24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05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9097E974-3A19-F4D0-8790-DD1B6D9B7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64983"/>
            <a:ext cx="13182600" cy="102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5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D0E27E-0CFE-CF49-F483-43CAEE7A4188}"/>
              </a:ext>
            </a:extLst>
          </p:cNvPr>
          <p:cNvSpPr txBox="1"/>
          <p:nvPr/>
        </p:nvSpPr>
        <p:spPr>
          <a:xfrm>
            <a:off x="266700" y="428404"/>
            <a:ext cx="17754600" cy="9668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 CÁO THẢO LUẬN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HỌA MI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gửi: Cô giáo chủ nhiệm lớp 4B - Trường Tiểu học Kim Đồng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Họa Mi đã tổ chức thảo luận để sơ kết tháng thi đua chào mừng ngày Nhà giáo Việt Nam 20/11 vừa qua.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Thời gian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14 giờ 30 phút, thứ Hai, ngày 19 tháng 11 năm 2022.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Địa điểm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Phòng học lớp 4B - Trường Tiểu học Kim Đồng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Thành phần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7 thành viên của nhóm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Nội dung thảo luận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Nguyễn Khánh Vân nêu lí do thảo luận nhóm.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bạn đưa ra ý kiến và cả nhóm thống nhất: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nghị khen thưởng các cá nhân có thành tích tốt trong học tập: Lê Hoài Thương, Trần Ngọc Anh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nghị khen thưởng cá nhân tích cực tham gia các phong trào của trường, của lớp: Đào Thái Sơn.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 họp kết thúc lúc 16 giờ cùng ngày. </a:t>
            </a:r>
            <a:endParaRPr lang="vi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											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 ký    </a:t>
            </a:r>
            <a:endParaRPr lang="vi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						</a:t>
            </a: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" algn="r">
              <a:lnSpc>
                <a:spcPct val="96000"/>
              </a:lnSpc>
              <a:spcAft>
                <a:spcPts val="800"/>
              </a:spcAft>
            </a:pPr>
            <a:r>
              <a:rPr lang="vi-VN" sz="3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 Hương Lan</a:t>
            </a:r>
            <a:endParaRPr lang="en-US" sz="3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6E49678-8EBE-B11D-F2F5-41F7D7896906}"/>
              </a:ext>
            </a:extLst>
          </p:cNvPr>
          <p:cNvSpPr/>
          <p:nvPr/>
        </p:nvSpPr>
        <p:spPr>
          <a:xfrm>
            <a:off x="152400" y="142131"/>
            <a:ext cx="17868900" cy="10002738"/>
          </a:xfrm>
          <a:prstGeom prst="roundRect">
            <a:avLst>
              <a:gd name="adj" fmla="val 4759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218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975BAD9-EE5F-DEE4-24F7-78E26D8C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9FFDEE4D-7F05-F0F7-6936-C5A66802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7100"/>
            <a:ext cx="18742981" cy="7858577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9333817-59E8-B5DC-687B-F3EC6352BD46}"/>
              </a:ext>
            </a:extLst>
          </p:cNvPr>
          <p:cNvSpPr/>
          <p:nvPr/>
        </p:nvSpPr>
        <p:spPr>
          <a:xfrm>
            <a:off x="16204347" y="356757"/>
            <a:ext cx="1803186" cy="1721952"/>
          </a:xfrm>
          <a:custGeom>
            <a:avLst/>
            <a:gdLst/>
            <a:ahLst/>
            <a:cxnLst/>
            <a:rect l="l" t="t" r="r" b="b"/>
            <a:pathLst>
              <a:path w="2597314" h="2357062">
                <a:moveTo>
                  <a:pt x="0" y="0"/>
                </a:moveTo>
                <a:lnTo>
                  <a:pt x="2597314" y="0"/>
                </a:lnTo>
                <a:lnTo>
                  <a:pt x="2597314" y="2357062"/>
                </a:lnTo>
                <a:lnTo>
                  <a:pt x="0" y="2357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C6695AD-230D-DBE3-FFCA-2F5695FBF638}"/>
              </a:ext>
            </a:extLst>
          </p:cNvPr>
          <p:cNvSpPr txBox="1">
            <a:spLocks noChangeAspect="1"/>
          </p:cNvSpPr>
          <p:nvPr/>
        </p:nvSpPr>
        <p:spPr>
          <a:xfrm>
            <a:off x="4468310" y="1976099"/>
            <a:ext cx="12530727" cy="3033503"/>
          </a:xfrm>
          <a:custGeom>
            <a:avLst/>
            <a:gdLst/>
            <a:ahLst/>
            <a:cxnLst/>
            <a:rect l="l" t="t" r="r" b="b"/>
            <a:pathLst>
              <a:path w="12530727" h="3033503">
                <a:moveTo>
                  <a:pt x="8502852" y="2233594"/>
                </a:moveTo>
                <a:lnTo>
                  <a:pt x="8515159" y="2233594"/>
                </a:lnTo>
                <a:cubicBezTo>
                  <a:pt x="8566435" y="2233594"/>
                  <a:pt x="8610019" y="2251540"/>
                  <a:pt x="8645913" y="2287434"/>
                </a:cubicBezTo>
                <a:cubicBezTo>
                  <a:pt x="8681806" y="2323327"/>
                  <a:pt x="8699753" y="2366912"/>
                  <a:pt x="8699753" y="2418188"/>
                </a:cubicBezTo>
                <a:lnTo>
                  <a:pt x="8699753" y="2421265"/>
                </a:lnTo>
                <a:cubicBezTo>
                  <a:pt x="8699753" y="2472541"/>
                  <a:pt x="8681806" y="2516126"/>
                  <a:pt x="8645913" y="2552019"/>
                </a:cubicBezTo>
                <a:cubicBezTo>
                  <a:pt x="8610019" y="2587912"/>
                  <a:pt x="8566434" y="2605859"/>
                  <a:pt x="8515159" y="2605859"/>
                </a:cubicBezTo>
                <a:lnTo>
                  <a:pt x="8502852" y="2605859"/>
                </a:lnTo>
                <a:cubicBezTo>
                  <a:pt x="8451576" y="2605859"/>
                  <a:pt x="8407991" y="2587912"/>
                  <a:pt x="8372097" y="2552019"/>
                </a:cubicBezTo>
                <a:cubicBezTo>
                  <a:pt x="8336204" y="2516126"/>
                  <a:pt x="8318258" y="2472541"/>
                  <a:pt x="8318258" y="2421265"/>
                </a:cubicBezTo>
                <a:lnTo>
                  <a:pt x="8318258" y="2418188"/>
                </a:lnTo>
                <a:cubicBezTo>
                  <a:pt x="8318258" y="2366912"/>
                  <a:pt x="8336204" y="2323327"/>
                  <a:pt x="8372097" y="2287434"/>
                </a:cubicBezTo>
                <a:cubicBezTo>
                  <a:pt x="8407991" y="2251540"/>
                  <a:pt x="8451576" y="2233594"/>
                  <a:pt x="8502852" y="2233594"/>
                </a:cubicBezTo>
                <a:close/>
                <a:moveTo>
                  <a:pt x="2435427" y="2233594"/>
                </a:moveTo>
                <a:lnTo>
                  <a:pt x="2447735" y="2233594"/>
                </a:lnTo>
                <a:cubicBezTo>
                  <a:pt x="2499011" y="2233594"/>
                  <a:pt x="2542596" y="2251540"/>
                  <a:pt x="2578488" y="2287434"/>
                </a:cubicBezTo>
                <a:cubicBezTo>
                  <a:pt x="2614382" y="2323327"/>
                  <a:pt x="2632329" y="2366912"/>
                  <a:pt x="2632329" y="2418188"/>
                </a:cubicBezTo>
                <a:lnTo>
                  <a:pt x="2632329" y="2421265"/>
                </a:lnTo>
                <a:cubicBezTo>
                  <a:pt x="2632329" y="2472541"/>
                  <a:pt x="2614382" y="2516126"/>
                  <a:pt x="2578488" y="2552019"/>
                </a:cubicBezTo>
                <a:cubicBezTo>
                  <a:pt x="2542596" y="2587912"/>
                  <a:pt x="2499011" y="2605859"/>
                  <a:pt x="2447735" y="2605859"/>
                </a:cubicBezTo>
                <a:lnTo>
                  <a:pt x="2435427" y="2605859"/>
                </a:lnTo>
                <a:cubicBezTo>
                  <a:pt x="2384152" y="2605859"/>
                  <a:pt x="2340567" y="2587912"/>
                  <a:pt x="2304673" y="2552019"/>
                </a:cubicBezTo>
                <a:cubicBezTo>
                  <a:pt x="2268780" y="2516126"/>
                  <a:pt x="2250833" y="2472541"/>
                  <a:pt x="2250833" y="2421265"/>
                </a:cubicBezTo>
                <a:lnTo>
                  <a:pt x="2250833" y="2418188"/>
                </a:lnTo>
                <a:cubicBezTo>
                  <a:pt x="2250833" y="2366912"/>
                  <a:pt x="2268780" y="2323327"/>
                  <a:pt x="2304673" y="2287434"/>
                </a:cubicBezTo>
                <a:cubicBezTo>
                  <a:pt x="2340567" y="2251540"/>
                  <a:pt x="2384152" y="2233594"/>
                  <a:pt x="2435427" y="2233594"/>
                </a:cubicBezTo>
                <a:close/>
                <a:moveTo>
                  <a:pt x="11585737" y="1631066"/>
                </a:moveTo>
                <a:cubicBezTo>
                  <a:pt x="11568112" y="1630745"/>
                  <a:pt x="11552888" y="1640840"/>
                  <a:pt x="11540069" y="1661351"/>
                </a:cubicBezTo>
                <a:cubicBezTo>
                  <a:pt x="11519559" y="1694167"/>
                  <a:pt x="11525712" y="1720831"/>
                  <a:pt x="11558529" y="1741342"/>
                </a:cubicBezTo>
                <a:cubicBezTo>
                  <a:pt x="11591346" y="1761852"/>
                  <a:pt x="11618010" y="1755699"/>
                  <a:pt x="11638520" y="1722882"/>
                </a:cubicBezTo>
                <a:cubicBezTo>
                  <a:pt x="11659031" y="1690065"/>
                  <a:pt x="11652877" y="1663402"/>
                  <a:pt x="11620061" y="1642891"/>
                </a:cubicBezTo>
                <a:cubicBezTo>
                  <a:pt x="11607755" y="1635200"/>
                  <a:pt x="11596313" y="1631258"/>
                  <a:pt x="11585737" y="1631066"/>
                </a:cubicBezTo>
                <a:close/>
                <a:moveTo>
                  <a:pt x="2598486" y="1501369"/>
                </a:moveTo>
                <a:cubicBezTo>
                  <a:pt x="2569772" y="1501369"/>
                  <a:pt x="2545673" y="1511111"/>
                  <a:pt x="2526187" y="1530596"/>
                </a:cubicBezTo>
                <a:cubicBezTo>
                  <a:pt x="2506702" y="1550081"/>
                  <a:pt x="2496960" y="1574181"/>
                  <a:pt x="2496960" y="1602896"/>
                </a:cubicBezTo>
                <a:cubicBezTo>
                  <a:pt x="2496960" y="1672631"/>
                  <a:pt x="2530802" y="1707499"/>
                  <a:pt x="2598486" y="1707499"/>
                </a:cubicBezTo>
                <a:cubicBezTo>
                  <a:pt x="2627201" y="1707499"/>
                  <a:pt x="2651814" y="1697244"/>
                  <a:pt x="2672324" y="1676733"/>
                </a:cubicBezTo>
                <a:cubicBezTo>
                  <a:pt x="2692835" y="1656223"/>
                  <a:pt x="2703089" y="1631610"/>
                  <a:pt x="2703089" y="1602896"/>
                </a:cubicBezTo>
                <a:cubicBezTo>
                  <a:pt x="2703089" y="1574181"/>
                  <a:pt x="2692835" y="1550081"/>
                  <a:pt x="2672324" y="1530596"/>
                </a:cubicBezTo>
                <a:cubicBezTo>
                  <a:pt x="2651814" y="1511111"/>
                  <a:pt x="2627201" y="1501369"/>
                  <a:pt x="2598486" y="1501369"/>
                </a:cubicBezTo>
                <a:close/>
                <a:moveTo>
                  <a:pt x="6793201" y="1455220"/>
                </a:moveTo>
                <a:cubicBezTo>
                  <a:pt x="6750129" y="1455220"/>
                  <a:pt x="6728592" y="1475731"/>
                  <a:pt x="6728592" y="1516752"/>
                </a:cubicBezTo>
                <a:cubicBezTo>
                  <a:pt x="6728592" y="1559824"/>
                  <a:pt x="6750129" y="1581360"/>
                  <a:pt x="6793201" y="1581360"/>
                </a:cubicBezTo>
                <a:cubicBezTo>
                  <a:pt x="6834221" y="1581360"/>
                  <a:pt x="6854732" y="1559824"/>
                  <a:pt x="6854732" y="1516752"/>
                </a:cubicBezTo>
                <a:cubicBezTo>
                  <a:pt x="6854732" y="1475731"/>
                  <a:pt x="6834221" y="1455220"/>
                  <a:pt x="6793201" y="1455220"/>
                </a:cubicBezTo>
                <a:close/>
                <a:moveTo>
                  <a:pt x="11349322" y="1421378"/>
                </a:moveTo>
                <a:cubicBezTo>
                  <a:pt x="11318556" y="1421378"/>
                  <a:pt x="11292918" y="1431633"/>
                  <a:pt x="11272408" y="1452144"/>
                </a:cubicBezTo>
                <a:cubicBezTo>
                  <a:pt x="11251897" y="1472654"/>
                  <a:pt x="11241642" y="1498292"/>
                  <a:pt x="11241642" y="1529058"/>
                </a:cubicBezTo>
                <a:cubicBezTo>
                  <a:pt x="11241642" y="1600845"/>
                  <a:pt x="11277535" y="1636738"/>
                  <a:pt x="11349322" y="1636738"/>
                </a:cubicBezTo>
                <a:cubicBezTo>
                  <a:pt x="11380087" y="1636738"/>
                  <a:pt x="11405726" y="1626483"/>
                  <a:pt x="11426237" y="1605972"/>
                </a:cubicBezTo>
                <a:cubicBezTo>
                  <a:pt x="11446747" y="1585462"/>
                  <a:pt x="11457002" y="1559824"/>
                  <a:pt x="11457002" y="1529058"/>
                </a:cubicBezTo>
                <a:cubicBezTo>
                  <a:pt x="11457002" y="1500343"/>
                  <a:pt x="11446234" y="1475218"/>
                  <a:pt x="11424698" y="1453682"/>
                </a:cubicBezTo>
                <a:cubicBezTo>
                  <a:pt x="11403161" y="1432146"/>
                  <a:pt x="11378037" y="1421378"/>
                  <a:pt x="11349322" y="1421378"/>
                </a:cubicBezTo>
                <a:close/>
                <a:moveTo>
                  <a:pt x="6568611" y="1313698"/>
                </a:moveTo>
                <a:cubicBezTo>
                  <a:pt x="6496823" y="1313698"/>
                  <a:pt x="6460931" y="1348565"/>
                  <a:pt x="6460931" y="1418301"/>
                </a:cubicBezTo>
                <a:cubicBezTo>
                  <a:pt x="6460931" y="1490088"/>
                  <a:pt x="6496823" y="1525981"/>
                  <a:pt x="6568611" y="1525981"/>
                </a:cubicBezTo>
                <a:cubicBezTo>
                  <a:pt x="6638347" y="1525981"/>
                  <a:pt x="6673214" y="1490088"/>
                  <a:pt x="6673214" y="1418301"/>
                </a:cubicBezTo>
                <a:cubicBezTo>
                  <a:pt x="6673214" y="1389586"/>
                  <a:pt x="6662959" y="1364974"/>
                  <a:pt x="6642449" y="1344463"/>
                </a:cubicBezTo>
                <a:cubicBezTo>
                  <a:pt x="6621937" y="1323953"/>
                  <a:pt x="6597325" y="1313698"/>
                  <a:pt x="6568611" y="1313698"/>
                </a:cubicBezTo>
                <a:close/>
                <a:moveTo>
                  <a:pt x="2718473" y="1313698"/>
                </a:moveTo>
                <a:cubicBezTo>
                  <a:pt x="2677452" y="1313698"/>
                  <a:pt x="2656941" y="1334208"/>
                  <a:pt x="2656941" y="1375229"/>
                </a:cubicBezTo>
                <a:cubicBezTo>
                  <a:pt x="2656941" y="1418301"/>
                  <a:pt x="2677452" y="1439837"/>
                  <a:pt x="2718473" y="1439837"/>
                </a:cubicBezTo>
                <a:cubicBezTo>
                  <a:pt x="2761544" y="1439837"/>
                  <a:pt x="2783081" y="1418301"/>
                  <a:pt x="2783081" y="1375229"/>
                </a:cubicBezTo>
                <a:cubicBezTo>
                  <a:pt x="2783081" y="1334208"/>
                  <a:pt x="2761544" y="1313698"/>
                  <a:pt x="2718473" y="1313698"/>
                </a:cubicBezTo>
                <a:close/>
                <a:moveTo>
                  <a:pt x="11656980" y="1079878"/>
                </a:moveTo>
                <a:cubicBezTo>
                  <a:pt x="11576988" y="1079878"/>
                  <a:pt x="11515457" y="1113720"/>
                  <a:pt x="11472385" y="1181405"/>
                </a:cubicBezTo>
                <a:cubicBezTo>
                  <a:pt x="11449824" y="1218324"/>
                  <a:pt x="11438543" y="1257294"/>
                  <a:pt x="11438543" y="1298315"/>
                </a:cubicBezTo>
                <a:cubicBezTo>
                  <a:pt x="11438543" y="1365999"/>
                  <a:pt x="11460592" y="1419840"/>
                  <a:pt x="11504689" y="1459835"/>
                </a:cubicBezTo>
                <a:cubicBezTo>
                  <a:pt x="11548787" y="1499830"/>
                  <a:pt x="11603653" y="1519828"/>
                  <a:pt x="11669286" y="1519828"/>
                </a:cubicBezTo>
                <a:cubicBezTo>
                  <a:pt x="11743123" y="1519828"/>
                  <a:pt x="11801578" y="1484960"/>
                  <a:pt x="11844651" y="1415225"/>
                </a:cubicBezTo>
                <a:cubicBezTo>
                  <a:pt x="11867212" y="1378306"/>
                  <a:pt x="11878493" y="1339336"/>
                  <a:pt x="11878493" y="1298315"/>
                </a:cubicBezTo>
                <a:cubicBezTo>
                  <a:pt x="11878493" y="1234732"/>
                  <a:pt x="11857470" y="1182430"/>
                  <a:pt x="11815423" y="1141409"/>
                </a:cubicBezTo>
                <a:cubicBezTo>
                  <a:pt x="11773377" y="1100388"/>
                  <a:pt x="11720562" y="1079878"/>
                  <a:pt x="11656980" y="1079878"/>
                </a:cubicBezTo>
                <a:close/>
                <a:moveTo>
                  <a:pt x="2330824" y="999887"/>
                </a:moveTo>
                <a:cubicBezTo>
                  <a:pt x="2256986" y="999887"/>
                  <a:pt x="2193917" y="1026038"/>
                  <a:pt x="2141615" y="1078340"/>
                </a:cubicBezTo>
                <a:cubicBezTo>
                  <a:pt x="2089314" y="1130641"/>
                  <a:pt x="2063163" y="1193711"/>
                  <a:pt x="2063163" y="1267549"/>
                </a:cubicBezTo>
                <a:cubicBezTo>
                  <a:pt x="2063163" y="1341387"/>
                  <a:pt x="2089314" y="1404457"/>
                  <a:pt x="2141615" y="1456758"/>
                </a:cubicBezTo>
                <a:cubicBezTo>
                  <a:pt x="2193917" y="1509060"/>
                  <a:pt x="2256986" y="1535211"/>
                  <a:pt x="2330824" y="1535211"/>
                </a:cubicBezTo>
                <a:cubicBezTo>
                  <a:pt x="2404662" y="1535211"/>
                  <a:pt x="2467732" y="1509060"/>
                  <a:pt x="2520034" y="1456758"/>
                </a:cubicBezTo>
                <a:cubicBezTo>
                  <a:pt x="2572335" y="1404457"/>
                  <a:pt x="2598486" y="1341387"/>
                  <a:pt x="2598486" y="1267549"/>
                </a:cubicBezTo>
                <a:cubicBezTo>
                  <a:pt x="2598486" y="1193711"/>
                  <a:pt x="2572335" y="1130641"/>
                  <a:pt x="2520034" y="1078340"/>
                </a:cubicBezTo>
                <a:cubicBezTo>
                  <a:pt x="2467732" y="1026038"/>
                  <a:pt x="2404662" y="999887"/>
                  <a:pt x="2330824" y="999887"/>
                </a:cubicBezTo>
                <a:close/>
                <a:moveTo>
                  <a:pt x="6814736" y="901437"/>
                </a:moveTo>
                <a:cubicBezTo>
                  <a:pt x="6747052" y="901437"/>
                  <a:pt x="6689623" y="925024"/>
                  <a:pt x="6642449" y="972198"/>
                </a:cubicBezTo>
                <a:cubicBezTo>
                  <a:pt x="6595275" y="1019372"/>
                  <a:pt x="6571687" y="1076801"/>
                  <a:pt x="6571687" y="1144486"/>
                </a:cubicBezTo>
                <a:cubicBezTo>
                  <a:pt x="6571687" y="1212171"/>
                  <a:pt x="6595275" y="1269600"/>
                  <a:pt x="6642449" y="1316774"/>
                </a:cubicBezTo>
                <a:cubicBezTo>
                  <a:pt x="6689623" y="1363948"/>
                  <a:pt x="6747052" y="1387535"/>
                  <a:pt x="6814736" y="1387535"/>
                </a:cubicBezTo>
                <a:cubicBezTo>
                  <a:pt x="6882421" y="1387535"/>
                  <a:pt x="6939851" y="1363948"/>
                  <a:pt x="6987025" y="1316774"/>
                </a:cubicBezTo>
                <a:cubicBezTo>
                  <a:pt x="7034199" y="1269600"/>
                  <a:pt x="7057786" y="1212171"/>
                  <a:pt x="7057786" y="1144486"/>
                </a:cubicBezTo>
                <a:cubicBezTo>
                  <a:pt x="7057786" y="1076801"/>
                  <a:pt x="7034199" y="1019372"/>
                  <a:pt x="6987025" y="972198"/>
                </a:cubicBezTo>
                <a:cubicBezTo>
                  <a:pt x="6939851" y="925024"/>
                  <a:pt x="6882421" y="901437"/>
                  <a:pt x="6814736" y="901437"/>
                </a:cubicBezTo>
                <a:close/>
                <a:moveTo>
                  <a:pt x="11770812" y="673770"/>
                </a:moveTo>
                <a:cubicBezTo>
                  <a:pt x="11871314" y="673770"/>
                  <a:pt x="11968740" y="693255"/>
                  <a:pt x="12063087" y="732225"/>
                </a:cubicBezTo>
                <a:cubicBezTo>
                  <a:pt x="12112312" y="693255"/>
                  <a:pt x="12168717" y="673770"/>
                  <a:pt x="12232299" y="673770"/>
                </a:cubicBezTo>
                <a:lnTo>
                  <a:pt x="12253835" y="673770"/>
                </a:lnTo>
                <a:cubicBezTo>
                  <a:pt x="12329723" y="673770"/>
                  <a:pt x="12394845" y="700946"/>
                  <a:pt x="12449197" y="755299"/>
                </a:cubicBezTo>
                <a:cubicBezTo>
                  <a:pt x="12503551" y="809652"/>
                  <a:pt x="12530727" y="874773"/>
                  <a:pt x="12530727" y="950662"/>
                </a:cubicBezTo>
                <a:lnTo>
                  <a:pt x="12527651" y="2276666"/>
                </a:lnTo>
                <a:cubicBezTo>
                  <a:pt x="12527651" y="2487924"/>
                  <a:pt x="12454325" y="2666878"/>
                  <a:pt x="12307675" y="2813528"/>
                </a:cubicBezTo>
                <a:cubicBezTo>
                  <a:pt x="12161026" y="2960178"/>
                  <a:pt x="11982071" y="3033503"/>
                  <a:pt x="11770812" y="3033503"/>
                </a:cubicBezTo>
                <a:cubicBezTo>
                  <a:pt x="11627239" y="3033503"/>
                  <a:pt x="11492895" y="2995558"/>
                  <a:pt x="11367781" y="2919670"/>
                </a:cubicBezTo>
                <a:cubicBezTo>
                  <a:pt x="11326760" y="2895057"/>
                  <a:pt x="11275484" y="2847883"/>
                  <a:pt x="11213952" y="2778147"/>
                </a:cubicBezTo>
                <a:cubicBezTo>
                  <a:pt x="11152421" y="2708412"/>
                  <a:pt x="11121655" y="2630472"/>
                  <a:pt x="11121655" y="2544328"/>
                </a:cubicBezTo>
                <a:cubicBezTo>
                  <a:pt x="11121655" y="2452030"/>
                  <a:pt x="11154472" y="2373065"/>
                  <a:pt x="11220105" y="2307431"/>
                </a:cubicBezTo>
                <a:cubicBezTo>
                  <a:pt x="11285739" y="2241798"/>
                  <a:pt x="11364704" y="2208981"/>
                  <a:pt x="11457002" y="2208981"/>
                </a:cubicBezTo>
                <a:cubicBezTo>
                  <a:pt x="11551350" y="2208981"/>
                  <a:pt x="11630316" y="2243849"/>
                  <a:pt x="11693898" y="2313584"/>
                </a:cubicBezTo>
                <a:cubicBezTo>
                  <a:pt x="11695949" y="2317687"/>
                  <a:pt x="11716460" y="2351529"/>
                  <a:pt x="11755429" y="2415112"/>
                </a:cubicBezTo>
                <a:cubicBezTo>
                  <a:pt x="11775941" y="2447928"/>
                  <a:pt x="11803630" y="2464337"/>
                  <a:pt x="11838498" y="2464337"/>
                </a:cubicBezTo>
                <a:cubicBezTo>
                  <a:pt x="11871314" y="2464337"/>
                  <a:pt x="11899516" y="2452543"/>
                  <a:pt x="11923103" y="2428956"/>
                </a:cubicBezTo>
                <a:cubicBezTo>
                  <a:pt x="11946690" y="2405369"/>
                  <a:pt x="11958483" y="2377167"/>
                  <a:pt x="11958483" y="2344350"/>
                </a:cubicBezTo>
                <a:lnTo>
                  <a:pt x="11955407" y="2165909"/>
                </a:lnTo>
                <a:cubicBezTo>
                  <a:pt x="11895927" y="2182317"/>
                  <a:pt x="11834395" y="2190521"/>
                  <a:pt x="11770812" y="2190521"/>
                </a:cubicBezTo>
                <a:cubicBezTo>
                  <a:pt x="11557503" y="2190521"/>
                  <a:pt x="11377524" y="2117196"/>
                  <a:pt x="11230874" y="1970546"/>
                </a:cubicBezTo>
                <a:cubicBezTo>
                  <a:pt x="11084224" y="1823896"/>
                  <a:pt x="11010898" y="1643917"/>
                  <a:pt x="11010898" y="1430608"/>
                </a:cubicBezTo>
                <a:cubicBezTo>
                  <a:pt x="11010898" y="1219349"/>
                  <a:pt x="11084737" y="1040395"/>
                  <a:pt x="11232412" y="893745"/>
                </a:cubicBezTo>
                <a:cubicBezTo>
                  <a:pt x="11380087" y="747095"/>
                  <a:pt x="11559555" y="673770"/>
                  <a:pt x="11770812" y="673770"/>
                </a:cubicBezTo>
                <a:close/>
                <a:moveTo>
                  <a:pt x="7915227" y="673770"/>
                </a:moveTo>
                <a:cubicBezTo>
                  <a:pt x="7970605" y="673770"/>
                  <a:pt x="8018292" y="693255"/>
                  <a:pt x="8058287" y="732225"/>
                </a:cubicBezTo>
                <a:cubicBezTo>
                  <a:pt x="8098283" y="771195"/>
                  <a:pt x="8118280" y="818369"/>
                  <a:pt x="8118280" y="873747"/>
                </a:cubicBezTo>
                <a:lnTo>
                  <a:pt x="8118280" y="1196788"/>
                </a:lnTo>
                <a:cubicBezTo>
                  <a:pt x="8118280" y="1258319"/>
                  <a:pt x="8139304" y="1310108"/>
                  <a:pt x="8181350" y="1352155"/>
                </a:cubicBezTo>
                <a:cubicBezTo>
                  <a:pt x="8223397" y="1394201"/>
                  <a:pt x="8275185" y="1415225"/>
                  <a:pt x="8336717" y="1415225"/>
                </a:cubicBezTo>
                <a:cubicBezTo>
                  <a:pt x="8396197" y="1415225"/>
                  <a:pt x="8447474" y="1393689"/>
                  <a:pt x="8490546" y="1350617"/>
                </a:cubicBezTo>
                <a:cubicBezTo>
                  <a:pt x="8533618" y="1307544"/>
                  <a:pt x="8555154" y="1256268"/>
                  <a:pt x="8555154" y="1196788"/>
                </a:cubicBezTo>
                <a:lnTo>
                  <a:pt x="8555154" y="950662"/>
                </a:lnTo>
                <a:cubicBezTo>
                  <a:pt x="8555154" y="872721"/>
                  <a:pt x="8581817" y="807088"/>
                  <a:pt x="8635145" y="753761"/>
                </a:cubicBezTo>
                <a:cubicBezTo>
                  <a:pt x="8688472" y="700433"/>
                  <a:pt x="8754106" y="673770"/>
                  <a:pt x="8832046" y="673770"/>
                </a:cubicBezTo>
                <a:lnTo>
                  <a:pt x="8958186" y="673770"/>
                </a:lnTo>
                <a:cubicBezTo>
                  <a:pt x="9034075" y="673770"/>
                  <a:pt x="9099195" y="700946"/>
                  <a:pt x="9153549" y="755299"/>
                </a:cubicBezTo>
                <a:cubicBezTo>
                  <a:pt x="9207901" y="809652"/>
                  <a:pt x="9235077" y="874773"/>
                  <a:pt x="9235077" y="950662"/>
                </a:cubicBezTo>
                <a:lnTo>
                  <a:pt x="9232001" y="1427531"/>
                </a:lnTo>
                <a:cubicBezTo>
                  <a:pt x="9229950" y="1640840"/>
                  <a:pt x="9156111" y="1820820"/>
                  <a:pt x="9010488" y="1967470"/>
                </a:cubicBezTo>
                <a:cubicBezTo>
                  <a:pt x="8864863" y="2114120"/>
                  <a:pt x="8686421" y="2187445"/>
                  <a:pt x="8475163" y="2187445"/>
                </a:cubicBezTo>
                <a:cubicBezTo>
                  <a:pt x="8261854" y="2187445"/>
                  <a:pt x="8081874" y="2114120"/>
                  <a:pt x="7935224" y="1967470"/>
                </a:cubicBezTo>
                <a:cubicBezTo>
                  <a:pt x="7788574" y="1820820"/>
                  <a:pt x="7715249" y="1640840"/>
                  <a:pt x="7715249" y="1427531"/>
                </a:cubicBezTo>
                <a:lnTo>
                  <a:pt x="7715249" y="873747"/>
                </a:lnTo>
                <a:cubicBezTo>
                  <a:pt x="7715249" y="818369"/>
                  <a:pt x="7734733" y="771195"/>
                  <a:pt x="7773704" y="732225"/>
                </a:cubicBezTo>
                <a:cubicBezTo>
                  <a:pt x="7812674" y="693255"/>
                  <a:pt x="7859848" y="673770"/>
                  <a:pt x="7915227" y="673770"/>
                </a:cubicBezTo>
                <a:close/>
                <a:moveTo>
                  <a:pt x="2407739" y="673770"/>
                </a:moveTo>
                <a:cubicBezTo>
                  <a:pt x="2510292" y="673770"/>
                  <a:pt x="2609767" y="694280"/>
                  <a:pt x="2706167" y="735301"/>
                </a:cubicBezTo>
                <a:cubicBezTo>
                  <a:pt x="2755391" y="694280"/>
                  <a:pt x="2812822" y="673770"/>
                  <a:pt x="2878454" y="673770"/>
                </a:cubicBezTo>
                <a:lnTo>
                  <a:pt x="2899991" y="673770"/>
                </a:lnTo>
                <a:cubicBezTo>
                  <a:pt x="2975880" y="673770"/>
                  <a:pt x="3041001" y="700946"/>
                  <a:pt x="3095354" y="755299"/>
                </a:cubicBezTo>
                <a:cubicBezTo>
                  <a:pt x="3149707" y="809652"/>
                  <a:pt x="3176883" y="874773"/>
                  <a:pt x="3176883" y="950662"/>
                </a:cubicBezTo>
                <a:lnTo>
                  <a:pt x="3176883" y="1879787"/>
                </a:lnTo>
                <a:cubicBezTo>
                  <a:pt x="3176883" y="1955676"/>
                  <a:pt x="3149707" y="2020797"/>
                  <a:pt x="3095354" y="2075150"/>
                </a:cubicBezTo>
                <a:cubicBezTo>
                  <a:pt x="3041001" y="2129503"/>
                  <a:pt x="2975880" y="2156679"/>
                  <a:pt x="2899991" y="2156679"/>
                </a:cubicBezTo>
                <a:lnTo>
                  <a:pt x="2878454" y="2156679"/>
                </a:lnTo>
                <a:cubicBezTo>
                  <a:pt x="2827178" y="2156679"/>
                  <a:pt x="2778979" y="2143347"/>
                  <a:pt x="2733856" y="2116684"/>
                </a:cubicBezTo>
                <a:cubicBezTo>
                  <a:pt x="2631303" y="2165909"/>
                  <a:pt x="2522597" y="2190521"/>
                  <a:pt x="2407739" y="2190521"/>
                </a:cubicBezTo>
                <a:cubicBezTo>
                  <a:pt x="2194429" y="2190521"/>
                  <a:pt x="2014450" y="2117196"/>
                  <a:pt x="1867800" y="1970546"/>
                </a:cubicBezTo>
                <a:cubicBezTo>
                  <a:pt x="1721150" y="1823896"/>
                  <a:pt x="1647825" y="1643917"/>
                  <a:pt x="1647825" y="1430608"/>
                </a:cubicBezTo>
                <a:cubicBezTo>
                  <a:pt x="1647825" y="1219349"/>
                  <a:pt x="1721663" y="1040395"/>
                  <a:pt x="1869338" y="893745"/>
                </a:cubicBezTo>
                <a:cubicBezTo>
                  <a:pt x="2017014" y="747095"/>
                  <a:pt x="2196480" y="673770"/>
                  <a:pt x="2407739" y="673770"/>
                </a:cubicBezTo>
                <a:close/>
                <a:moveTo>
                  <a:pt x="276892" y="673770"/>
                </a:moveTo>
                <a:lnTo>
                  <a:pt x="403031" y="673770"/>
                </a:lnTo>
                <a:cubicBezTo>
                  <a:pt x="478920" y="673770"/>
                  <a:pt x="544041" y="700946"/>
                  <a:pt x="598394" y="755299"/>
                </a:cubicBezTo>
                <a:cubicBezTo>
                  <a:pt x="652747" y="809652"/>
                  <a:pt x="679922" y="874773"/>
                  <a:pt x="679922" y="950662"/>
                </a:cubicBezTo>
                <a:cubicBezTo>
                  <a:pt x="679922" y="944509"/>
                  <a:pt x="678898" y="1026551"/>
                  <a:pt x="676846" y="1196788"/>
                </a:cubicBezTo>
                <a:cubicBezTo>
                  <a:pt x="676846" y="1256268"/>
                  <a:pt x="698383" y="1307544"/>
                  <a:pt x="741455" y="1350617"/>
                </a:cubicBezTo>
                <a:cubicBezTo>
                  <a:pt x="784527" y="1393689"/>
                  <a:pt x="835802" y="1415225"/>
                  <a:pt x="895283" y="1415225"/>
                </a:cubicBezTo>
                <a:cubicBezTo>
                  <a:pt x="956815" y="1415225"/>
                  <a:pt x="1008604" y="1394201"/>
                  <a:pt x="1050651" y="1352155"/>
                </a:cubicBezTo>
                <a:cubicBezTo>
                  <a:pt x="1092696" y="1310108"/>
                  <a:pt x="1113720" y="1258319"/>
                  <a:pt x="1113720" y="1196788"/>
                </a:cubicBezTo>
                <a:lnTo>
                  <a:pt x="1113720" y="873747"/>
                </a:lnTo>
                <a:cubicBezTo>
                  <a:pt x="1113720" y="818369"/>
                  <a:pt x="1133717" y="771195"/>
                  <a:pt x="1173714" y="732225"/>
                </a:cubicBezTo>
                <a:cubicBezTo>
                  <a:pt x="1213709" y="693255"/>
                  <a:pt x="1261396" y="673770"/>
                  <a:pt x="1316773" y="673770"/>
                </a:cubicBezTo>
                <a:cubicBezTo>
                  <a:pt x="1372152" y="673770"/>
                  <a:pt x="1419839" y="693255"/>
                  <a:pt x="1459834" y="732225"/>
                </a:cubicBezTo>
                <a:cubicBezTo>
                  <a:pt x="1499831" y="771195"/>
                  <a:pt x="1519828" y="818369"/>
                  <a:pt x="1519828" y="873747"/>
                </a:cubicBezTo>
                <a:lnTo>
                  <a:pt x="1516751" y="1427531"/>
                </a:lnTo>
                <a:cubicBezTo>
                  <a:pt x="1514700" y="1640840"/>
                  <a:pt x="1440862" y="1820820"/>
                  <a:pt x="1295238" y="1967470"/>
                </a:cubicBezTo>
                <a:cubicBezTo>
                  <a:pt x="1149613" y="2114120"/>
                  <a:pt x="971172" y="2187445"/>
                  <a:pt x="759913" y="2187445"/>
                </a:cubicBezTo>
                <a:cubicBezTo>
                  <a:pt x="548655" y="2187445"/>
                  <a:pt x="369188" y="2113607"/>
                  <a:pt x="221514" y="1965932"/>
                </a:cubicBezTo>
                <a:cubicBezTo>
                  <a:pt x="73838" y="1818256"/>
                  <a:pt x="0" y="1638789"/>
                  <a:pt x="0" y="1427531"/>
                </a:cubicBezTo>
                <a:lnTo>
                  <a:pt x="0" y="950662"/>
                </a:lnTo>
                <a:cubicBezTo>
                  <a:pt x="0" y="872721"/>
                  <a:pt x="26664" y="807088"/>
                  <a:pt x="79990" y="753761"/>
                </a:cubicBezTo>
                <a:cubicBezTo>
                  <a:pt x="133318" y="700433"/>
                  <a:pt x="198951" y="673770"/>
                  <a:pt x="276892" y="673770"/>
                </a:cubicBezTo>
                <a:close/>
                <a:moveTo>
                  <a:pt x="10122988" y="670693"/>
                </a:moveTo>
                <a:cubicBezTo>
                  <a:pt x="10338348" y="670693"/>
                  <a:pt x="10518840" y="745557"/>
                  <a:pt x="10664466" y="895283"/>
                </a:cubicBezTo>
                <a:cubicBezTo>
                  <a:pt x="10810089" y="1045010"/>
                  <a:pt x="10882902" y="1227554"/>
                  <a:pt x="10882902" y="1442914"/>
                </a:cubicBezTo>
                <a:lnTo>
                  <a:pt x="10882902" y="1953625"/>
                </a:lnTo>
                <a:cubicBezTo>
                  <a:pt x="10882902" y="2011055"/>
                  <a:pt x="10863930" y="2059254"/>
                  <a:pt x="10825986" y="2098224"/>
                </a:cubicBezTo>
                <a:cubicBezTo>
                  <a:pt x="10788041" y="2137194"/>
                  <a:pt x="10740354" y="2156679"/>
                  <a:pt x="10682925" y="2156679"/>
                </a:cubicBezTo>
                <a:cubicBezTo>
                  <a:pt x="10625495" y="2156679"/>
                  <a:pt x="10577295" y="2137707"/>
                  <a:pt x="10538326" y="2099763"/>
                </a:cubicBezTo>
                <a:cubicBezTo>
                  <a:pt x="10499356" y="2061818"/>
                  <a:pt x="10479871" y="2014131"/>
                  <a:pt x="10479871" y="1956702"/>
                </a:cubicBezTo>
                <a:lnTo>
                  <a:pt x="10479871" y="1602896"/>
                </a:lnTo>
                <a:cubicBezTo>
                  <a:pt x="10479871" y="1543415"/>
                  <a:pt x="10458335" y="1492139"/>
                  <a:pt x="10415262" y="1449067"/>
                </a:cubicBezTo>
                <a:cubicBezTo>
                  <a:pt x="10372191" y="1405995"/>
                  <a:pt x="10320915" y="1384459"/>
                  <a:pt x="10261434" y="1384459"/>
                </a:cubicBezTo>
                <a:cubicBezTo>
                  <a:pt x="10199902" y="1384459"/>
                  <a:pt x="10148113" y="1405482"/>
                  <a:pt x="10106067" y="1447529"/>
                </a:cubicBezTo>
                <a:cubicBezTo>
                  <a:pt x="10064020" y="1489575"/>
                  <a:pt x="10042997" y="1541364"/>
                  <a:pt x="10042997" y="1602896"/>
                </a:cubicBezTo>
                <a:lnTo>
                  <a:pt x="10042997" y="1879787"/>
                </a:lnTo>
                <a:cubicBezTo>
                  <a:pt x="10042997" y="1955676"/>
                  <a:pt x="10015820" y="2020797"/>
                  <a:pt x="9961468" y="2075150"/>
                </a:cubicBezTo>
                <a:cubicBezTo>
                  <a:pt x="9907115" y="2129503"/>
                  <a:pt x="9841994" y="2156679"/>
                  <a:pt x="9766105" y="2156679"/>
                </a:cubicBezTo>
                <a:lnTo>
                  <a:pt x="9639965" y="2156679"/>
                </a:lnTo>
                <a:cubicBezTo>
                  <a:pt x="9564077" y="2156679"/>
                  <a:pt x="9498955" y="2129503"/>
                  <a:pt x="9444604" y="2075150"/>
                </a:cubicBezTo>
                <a:cubicBezTo>
                  <a:pt x="9390250" y="2020797"/>
                  <a:pt x="9363074" y="1955676"/>
                  <a:pt x="9363074" y="1879787"/>
                </a:cubicBezTo>
                <a:lnTo>
                  <a:pt x="9363074" y="950662"/>
                </a:lnTo>
                <a:cubicBezTo>
                  <a:pt x="9363074" y="874773"/>
                  <a:pt x="9390250" y="809652"/>
                  <a:pt x="9444604" y="755299"/>
                </a:cubicBezTo>
                <a:cubicBezTo>
                  <a:pt x="9498955" y="700946"/>
                  <a:pt x="9564077" y="673770"/>
                  <a:pt x="9639965" y="673770"/>
                </a:cubicBezTo>
                <a:lnTo>
                  <a:pt x="9661501" y="673770"/>
                </a:lnTo>
                <a:cubicBezTo>
                  <a:pt x="9723034" y="673770"/>
                  <a:pt x="9778412" y="693255"/>
                  <a:pt x="9827637" y="732225"/>
                </a:cubicBezTo>
                <a:cubicBezTo>
                  <a:pt x="9921984" y="691204"/>
                  <a:pt x="10020435" y="670693"/>
                  <a:pt x="10122988" y="670693"/>
                </a:cubicBezTo>
                <a:close/>
                <a:moveTo>
                  <a:pt x="4065089" y="670693"/>
                </a:moveTo>
                <a:cubicBezTo>
                  <a:pt x="4280449" y="670693"/>
                  <a:pt x="4460941" y="745557"/>
                  <a:pt x="4606565" y="895283"/>
                </a:cubicBezTo>
                <a:cubicBezTo>
                  <a:pt x="4752189" y="1045010"/>
                  <a:pt x="4825002" y="1227554"/>
                  <a:pt x="4825002" y="1442914"/>
                </a:cubicBezTo>
                <a:lnTo>
                  <a:pt x="4825002" y="1953625"/>
                </a:lnTo>
                <a:cubicBezTo>
                  <a:pt x="4825002" y="2011055"/>
                  <a:pt x="4806029" y="2059254"/>
                  <a:pt x="4768085" y="2098224"/>
                </a:cubicBezTo>
                <a:cubicBezTo>
                  <a:pt x="4730141" y="2137194"/>
                  <a:pt x="4682454" y="2156679"/>
                  <a:pt x="4625025" y="2156679"/>
                </a:cubicBezTo>
                <a:cubicBezTo>
                  <a:pt x="4567595" y="2156679"/>
                  <a:pt x="4519395" y="2137707"/>
                  <a:pt x="4480425" y="2099763"/>
                </a:cubicBezTo>
                <a:cubicBezTo>
                  <a:pt x="4441456" y="2061818"/>
                  <a:pt x="4421971" y="2014131"/>
                  <a:pt x="4421971" y="1956702"/>
                </a:cubicBezTo>
                <a:lnTo>
                  <a:pt x="4421971" y="1602896"/>
                </a:lnTo>
                <a:cubicBezTo>
                  <a:pt x="4421971" y="1543415"/>
                  <a:pt x="4400435" y="1492139"/>
                  <a:pt x="4357363" y="1449067"/>
                </a:cubicBezTo>
                <a:cubicBezTo>
                  <a:pt x="4314291" y="1405995"/>
                  <a:pt x="4263015" y="1384459"/>
                  <a:pt x="4203534" y="1384459"/>
                </a:cubicBezTo>
                <a:cubicBezTo>
                  <a:pt x="4142002" y="1384459"/>
                  <a:pt x="4090213" y="1405482"/>
                  <a:pt x="4048167" y="1447529"/>
                </a:cubicBezTo>
                <a:cubicBezTo>
                  <a:pt x="4006121" y="1489575"/>
                  <a:pt x="3985097" y="1541364"/>
                  <a:pt x="3985097" y="1602896"/>
                </a:cubicBezTo>
                <a:lnTo>
                  <a:pt x="3985097" y="1879787"/>
                </a:lnTo>
                <a:cubicBezTo>
                  <a:pt x="3985097" y="1955676"/>
                  <a:pt x="3957921" y="2020797"/>
                  <a:pt x="3903568" y="2075150"/>
                </a:cubicBezTo>
                <a:cubicBezTo>
                  <a:pt x="3849216" y="2129503"/>
                  <a:pt x="3784095" y="2156679"/>
                  <a:pt x="3708205" y="2156679"/>
                </a:cubicBezTo>
                <a:lnTo>
                  <a:pt x="3582066" y="2156679"/>
                </a:lnTo>
                <a:cubicBezTo>
                  <a:pt x="3506178" y="2156679"/>
                  <a:pt x="3441057" y="2129503"/>
                  <a:pt x="3386704" y="2075150"/>
                </a:cubicBezTo>
                <a:cubicBezTo>
                  <a:pt x="3332351" y="2020797"/>
                  <a:pt x="3305174" y="1955676"/>
                  <a:pt x="3305174" y="1879787"/>
                </a:cubicBezTo>
                <a:lnTo>
                  <a:pt x="3305174" y="950662"/>
                </a:lnTo>
                <a:cubicBezTo>
                  <a:pt x="3305174" y="874773"/>
                  <a:pt x="3332351" y="809652"/>
                  <a:pt x="3386704" y="755299"/>
                </a:cubicBezTo>
                <a:cubicBezTo>
                  <a:pt x="3441057" y="700946"/>
                  <a:pt x="3506178" y="673770"/>
                  <a:pt x="3582066" y="673770"/>
                </a:cubicBezTo>
                <a:lnTo>
                  <a:pt x="3603602" y="673770"/>
                </a:lnTo>
                <a:cubicBezTo>
                  <a:pt x="3665134" y="673770"/>
                  <a:pt x="3720512" y="693255"/>
                  <a:pt x="3769738" y="732225"/>
                </a:cubicBezTo>
                <a:cubicBezTo>
                  <a:pt x="3864086" y="691204"/>
                  <a:pt x="3962536" y="670693"/>
                  <a:pt x="4065089" y="670693"/>
                </a:cubicBezTo>
                <a:close/>
                <a:moveTo>
                  <a:pt x="2429275" y="181518"/>
                </a:moveTo>
                <a:cubicBezTo>
                  <a:pt x="2462092" y="181518"/>
                  <a:pt x="2503112" y="201003"/>
                  <a:pt x="2552337" y="239973"/>
                </a:cubicBezTo>
                <a:cubicBezTo>
                  <a:pt x="2566696" y="250228"/>
                  <a:pt x="2633354" y="308683"/>
                  <a:pt x="2752315" y="415337"/>
                </a:cubicBezTo>
                <a:cubicBezTo>
                  <a:pt x="2781029" y="439950"/>
                  <a:pt x="2795387" y="469690"/>
                  <a:pt x="2795387" y="504558"/>
                </a:cubicBezTo>
                <a:cubicBezTo>
                  <a:pt x="2795387" y="539426"/>
                  <a:pt x="2780517" y="570192"/>
                  <a:pt x="2750776" y="596855"/>
                </a:cubicBezTo>
                <a:cubicBezTo>
                  <a:pt x="2721037" y="623519"/>
                  <a:pt x="2686682" y="636851"/>
                  <a:pt x="2647712" y="636851"/>
                </a:cubicBezTo>
                <a:cubicBezTo>
                  <a:pt x="2608742" y="636851"/>
                  <a:pt x="2574899" y="623519"/>
                  <a:pt x="2546184" y="596855"/>
                </a:cubicBezTo>
                <a:lnTo>
                  <a:pt x="2429275" y="495328"/>
                </a:lnTo>
                <a:lnTo>
                  <a:pt x="2315441" y="596855"/>
                </a:lnTo>
                <a:cubicBezTo>
                  <a:pt x="2286727" y="623519"/>
                  <a:pt x="2252884" y="636851"/>
                  <a:pt x="2213914" y="636851"/>
                </a:cubicBezTo>
                <a:cubicBezTo>
                  <a:pt x="2174944" y="636851"/>
                  <a:pt x="2140076" y="623519"/>
                  <a:pt x="2109310" y="596855"/>
                </a:cubicBezTo>
                <a:cubicBezTo>
                  <a:pt x="2078545" y="570192"/>
                  <a:pt x="2063163" y="539426"/>
                  <a:pt x="2063163" y="504558"/>
                </a:cubicBezTo>
                <a:cubicBezTo>
                  <a:pt x="2063163" y="469690"/>
                  <a:pt x="2078545" y="439950"/>
                  <a:pt x="2109310" y="415337"/>
                </a:cubicBezTo>
                <a:lnTo>
                  <a:pt x="2309288" y="239973"/>
                </a:lnTo>
                <a:cubicBezTo>
                  <a:pt x="2358514" y="201003"/>
                  <a:pt x="2398509" y="181518"/>
                  <a:pt x="2429275" y="181518"/>
                </a:cubicBezTo>
                <a:close/>
                <a:moveTo>
                  <a:pt x="7288529" y="0"/>
                </a:moveTo>
                <a:lnTo>
                  <a:pt x="7310065" y="0"/>
                </a:lnTo>
                <a:cubicBezTo>
                  <a:pt x="7385954" y="0"/>
                  <a:pt x="7451075" y="27176"/>
                  <a:pt x="7505428" y="81529"/>
                </a:cubicBezTo>
                <a:cubicBezTo>
                  <a:pt x="7559781" y="135882"/>
                  <a:pt x="7586956" y="201003"/>
                  <a:pt x="7586956" y="276892"/>
                </a:cubicBezTo>
                <a:lnTo>
                  <a:pt x="7586956" y="1879787"/>
                </a:lnTo>
                <a:cubicBezTo>
                  <a:pt x="7586956" y="1955676"/>
                  <a:pt x="7559781" y="2020797"/>
                  <a:pt x="7505428" y="2075150"/>
                </a:cubicBezTo>
                <a:cubicBezTo>
                  <a:pt x="7451075" y="2129503"/>
                  <a:pt x="7385954" y="2156679"/>
                  <a:pt x="7310065" y="2156679"/>
                </a:cubicBezTo>
                <a:lnTo>
                  <a:pt x="7288529" y="2156679"/>
                </a:lnTo>
                <a:cubicBezTo>
                  <a:pt x="7237252" y="2156679"/>
                  <a:pt x="7189053" y="2143347"/>
                  <a:pt x="7143930" y="2116684"/>
                </a:cubicBezTo>
                <a:cubicBezTo>
                  <a:pt x="7041377" y="2165909"/>
                  <a:pt x="6932671" y="2190521"/>
                  <a:pt x="6817813" y="2190521"/>
                </a:cubicBezTo>
                <a:cubicBezTo>
                  <a:pt x="6604504" y="2190521"/>
                  <a:pt x="6424525" y="2117196"/>
                  <a:pt x="6277874" y="1970546"/>
                </a:cubicBezTo>
                <a:cubicBezTo>
                  <a:pt x="6131224" y="1823896"/>
                  <a:pt x="6057899" y="1643917"/>
                  <a:pt x="6057899" y="1430608"/>
                </a:cubicBezTo>
                <a:cubicBezTo>
                  <a:pt x="6057899" y="1219349"/>
                  <a:pt x="6131737" y="1040395"/>
                  <a:pt x="6279413" y="893745"/>
                </a:cubicBezTo>
                <a:cubicBezTo>
                  <a:pt x="6427087" y="747095"/>
                  <a:pt x="6606555" y="673770"/>
                  <a:pt x="6817813" y="673770"/>
                </a:cubicBezTo>
                <a:cubicBezTo>
                  <a:pt x="6883447" y="673770"/>
                  <a:pt x="6948054" y="681974"/>
                  <a:pt x="7011637" y="698382"/>
                </a:cubicBezTo>
                <a:lnTo>
                  <a:pt x="7011637" y="276892"/>
                </a:lnTo>
                <a:cubicBezTo>
                  <a:pt x="7011637" y="201003"/>
                  <a:pt x="7038813" y="135882"/>
                  <a:pt x="7093166" y="81529"/>
                </a:cubicBezTo>
                <a:cubicBezTo>
                  <a:pt x="7147519" y="27176"/>
                  <a:pt x="7212640" y="0"/>
                  <a:pt x="7288529" y="0"/>
                </a:cubicBezTo>
                <a:close/>
              </a:path>
            </a:pathLst>
          </a:custGeom>
          <a:solidFill>
            <a:srgbClr val="F79646">
              <a:lumMod val="75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200" b="0" i="0" u="none" strike="noStrike" kern="1200" cap="none" spc="0" normalizeH="0" baseline="0" noProof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7 SVNBillo" panose="00000400000000000000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029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295</TotalTime>
  <Words>439</Words>
  <Application>Microsoft Office PowerPoint</Application>
  <PresentationFormat>Tùy chỉnh</PresentationFormat>
  <Paragraphs>43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12</vt:i4>
      </vt:variant>
    </vt:vector>
  </HeadingPairs>
  <TitlesOfParts>
    <vt:vector size="23" baseType="lpstr">
      <vt:lpstr>Times New Roman</vt:lpstr>
      <vt:lpstr>Calibri</vt:lpstr>
      <vt:lpstr>Arial</vt:lpstr>
      <vt:lpstr>#9Slide03 BoosterNextFYBlack</vt:lpstr>
      <vt:lpstr>#9Slide02 Noi dung dai</vt:lpstr>
      <vt:lpstr>#9Slide07 SVNBillo</vt:lpstr>
      <vt:lpstr>#9Slide02 Tieu de dai</vt:lpstr>
      <vt:lpstr>Office Theme</vt:lpstr>
      <vt:lpstr>2_Office Theme</vt:lpstr>
      <vt:lpstr>1_Chủ đề Office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gió vườn</dc:title>
  <dc:subject>9Slide.vn</dc:subject>
  <dc:creator>Hi There</dc:creator>
  <dc:description>9Slide.vn</dc:description>
  <cp:lastModifiedBy>Kim Tuyền Phạm</cp:lastModifiedBy>
  <cp:revision>29</cp:revision>
  <dcterms:created xsi:type="dcterms:W3CDTF">2006-08-16T00:00:00Z</dcterms:created>
  <dcterms:modified xsi:type="dcterms:W3CDTF">2023-10-16T14:02:09Z</dcterms:modified>
  <cp:category>9Slide.vn</cp:category>
  <dc:identifier>DAFqNt_XBVA</dc:identifier>
</cp:coreProperties>
</file>