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44" autoAdjust="0"/>
    <p:restoredTop sz="94660"/>
  </p:normalViewPr>
  <p:slideViewPr>
    <p:cSldViewPr snapToGrid="0">
      <p:cViewPr varScale="1">
        <p:scale>
          <a:sx n="46" d="100"/>
          <a:sy n="46" d="100"/>
        </p:scale>
        <p:origin x="780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F8F67-FF4C-4584-8527-8BEC47956132}" type="datetimeFigureOut">
              <a:rPr lang="en-US" smtClean="0"/>
              <a:t>4/4/2024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C35F1A-2DF9-4AD9-834C-E97EFD284C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83040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F8F67-FF4C-4584-8527-8BEC47956132}" type="datetimeFigureOut">
              <a:rPr lang="en-US" smtClean="0"/>
              <a:t>4/4/2024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C35F1A-2DF9-4AD9-834C-E97EFD284C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38716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F8F67-FF4C-4584-8527-8BEC47956132}" type="datetimeFigureOut">
              <a:rPr lang="en-US" smtClean="0"/>
              <a:t>4/4/2024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C35F1A-2DF9-4AD9-834C-E97EFD284C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50941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F8F67-FF4C-4584-8527-8BEC47956132}" type="datetimeFigureOut">
              <a:rPr lang="en-US" smtClean="0"/>
              <a:t>4/4/2024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C35F1A-2DF9-4AD9-834C-E97EFD284C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7384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F8F67-FF4C-4584-8527-8BEC47956132}" type="datetimeFigureOut">
              <a:rPr lang="en-US" smtClean="0"/>
              <a:t>4/4/2024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C35F1A-2DF9-4AD9-834C-E97EFD284C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83936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F8F67-FF4C-4584-8527-8BEC47956132}" type="datetimeFigureOut">
              <a:rPr lang="en-US" smtClean="0"/>
              <a:t>4/4/2024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C35F1A-2DF9-4AD9-834C-E97EFD284C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01501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F8F67-FF4C-4584-8527-8BEC47956132}" type="datetimeFigureOut">
              <a:rPr lang="en-US" smtClean="0"/>
              <a:t>4/4/2024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C35F1A-2DF9-4AD9-834C-E97EFD284C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40064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F8F67-FF4C-4584-8527-8BEC47956132}" type="datetimeFigureOut">
              <a:rPr lang="en-US" smtClean="0"/>
              <a:t>4/4/2024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C35F1A-2DF9-4AD9-834C-E97EFD284C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02189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F8F67-FF4C-4584-8527-8BEC47956132}" type="datetimeFigureOut">
              <a:rPr lang="en-US" smtClean="0"/>
              <a:t>4/4/2024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C35F1A-2DF9-4AD9-834C-E97EFD284C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07024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F8F67-FF4C-4584-8527-8BEC47956132}" type="datetimeFigureOut">
              <a:rPr lang="en-US" smtClean="0"/>
              <a:t>4/4/2024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C35F1A-2DF9-4AD9-834C-E97EFD284C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33564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F8F67-FF4C-4584-8527-8BEC47956132}" type="datetimeFigureOut">
              <a:rPr lang="en-US" smtClean="0"/>
              <a:t>4/4/2024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C35F1A-2DF9-4AD9-834C-E97EFD284C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28175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AF8F67-FF4C-4584-8527-8BEC47956132}" type="datetimeFigureOut">
              <a:rPr lang="en-US" smtClean="0"/>
              <a:t>4/4/2024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C35F1A-2DF9-4AD9-834C-E97EFD284C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81167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995055" y="1330036"/>
            <a:ext cx="835429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Cường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Kiên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đôi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thân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995055" y="2493818"/>
            <a:ext cx="681643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Cúc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Nhung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cùng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chơi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nhảy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dây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995055" y="3657600"/>
            <a:ext cx="748145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Gió</a:t>
            </a:r>
            <a:r>
              <a:rPr lang="en-US" b="1" dirty="0" smtClean="0"/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thổi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mây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bay.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995055" y="4636716"/>
            <a:ext cx="766849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Giờ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chơi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thường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chơi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cùng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761277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724891" y="1101436"/>
            <a:ext cx="729441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>
                <a:latin typeface="Times New Roman" panose="02020603050405020304" pitchFamily="18" charset="0"/>
                <a:cs typeface="Times New Roman" panose="02020603050405020304" pitchFamily="18" charset="0"/>
              </a:rPr>
              <a:t>Các bạn chúc mừng sinh nhật voi con.</a:t>
            </a:r>
            <a:endParaRPr lang="en-US" sz="32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724891" y="1827357"/>
            <a:ext cx="758536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thích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chơi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nhảy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dây</a:t>
            </a:r>
            <a:r>
              <a:rPr lang="en-US" sz="32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724891" y="3138055"/>
            <a:ext cx="812569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Giờ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chơi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thường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chơi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cùng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724891" y="4158735"/>
            <a:ext cx="812569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thật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vui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864178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</TotalTime>
  <Words>62</Words>
  <Application>Microsoft Office PowerPoint</Application>
  <PresentationFormat>Widescreen</PresentationFormat>
  <Paragraphs>8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</cp:lastModifiedBy>
  <cp:revision>11</cp:revision>
  <dcterms:created xsi:type="dcterms:W3CDTF">2024-04-01T22:24:46Z</dcterms:created>
  <dcterms:modified xsi:type="dcterms:W3CDTF">2024-04-04T01:01:49Z</dcterms:modified>
</cp:coreProperties>
</file>