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5" r:id="rId3"/>
    <p:sldId id="307" r:id="rId4"/>
    <p:sldId id="308" r:id="rId5"/>
    <p:sldId id="309" r:id="rId6"/>
    <p:sldId id="293" r:id="rId7"/>
    <p:sldId id="317" r:id="rId8"/>
    <p:sldId id="318" r:id="rId9"/>
    <p:sldId id="284" r:id="rId10"/>
    <p:sldId id="292" r:id="rId11"/>
    <p:sldId id="319" r:id="rId12"/>
    <p:sldId id="306" r:id="rId13"/>
    <p:sldId id="315" r:id="rId14"/>
    <p:sldId id="320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5755851-F794-493A-93BA-121DDC8E99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333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2.xml"/><Relationship Id="rId21" Type="http://schemas.openxmlformats.org/officeDocument/2006/relationships/image" Target="../media/image14.png"/><Relationship Id="rId7" Type="http://schemas.openxmlformats.org/officeDocument/2006/relationships/tags" Target="../tags/tag6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openxmlformats.org/officeDocument/2006/relationships/tags" Target="../tags/tag19.xml"/><Relationship Id="rId21" Type="http://schemas.openxmlformats.org/officeDocument/2006/relationships/image" Target="../media/image7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4.png"/><Relationship Id="rId2" Type="http://schemas.openxmlformats.org/officeDocument/2006/relationships/tags" Target="../tags/tag18.xml"/><Relationship Id="rId16" Type="http://schemas.openxmlformats.org/officeDocument/2006/relationships/image" Target="../media/image19.png"/><Relationship Id="rId20" Type="http://schemas.openxmlformats.org/officeDocument/2006/relationships/image" Target="../media/image2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18.png"/><Relationship Id="rId23" Type="http://schemas.openxmlformats.org/officeDocument/2006/relationships/image" Target="../media/image43.png"/><Relationship Id="rId10" Type="http://schemas.openxmlformats.org/officeDocument/2006/relationships/tags" Target="../tags/tag26.xml"/><Relationship Id="rId19" Type="http://schemas.openxmlformats.org/officeDocument/2006/relationships/image" Target="../media/image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7.png"/><Relationship Id="rId2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8.png"/><Relationship Id="rId26" Type="http://schemas.openxmlformats.org/officeDocument/2006/relationships/image" Target="../media/image9.png"/><Relationship Id="rId3" Type="http://schemas.openxmlformats.org/officeDocument/2006/relationships/tags" Target="../tags/tag29.xml"/><Relationship Id="rId21" Type="http://schemas.openxmlformats.org/officeDocument/2006/relationships/image" Target="../media/image5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7.png"/><Relationship Id="rId25" Type="http://schemas.openxmlformats.org/officeDocument/2006/relationships/image" Target="../media/image8.png"/><Relationship Id="rId2" Type="http://schemas.openxmlformats.org/officeDocument/2006/relationships/tags" Target="../tags/tag28.xml"/><Relationship Id="rId16" Type="http://schemas.openxmlformats.org/officeDocument/2006/relationships/image" Target="../media/image3.png"/><Relationship Id="rId20" Type="http://schemas.openxmlformats.org/officeDocument/2006/relationships/image" Target="../media/image4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7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20.png"/><Relationship Id="rId10" Type="http://schemas.openxmlformats.org/officeDocument/2006/relationships/tags" Target="../tags/tag36.xml"/><Relationship Id="rId19" Type="http://schemas.openxmlformats.org/officeDocument/2006/relationships/image" Target="../media/image19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6.png"/><Relationship Id="rId27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tags" Target="../tags/tag9.xml"/><Relationship Id="rId21" Type="http://schemas.openxmlformats.org/officeDocument/2006/relationships/image" Target="../media/image20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tags" Target="../tags/tag8.xml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2.tmp"/><Relationship Id="rId5" Type="http://schemas.openxmlformats.org/officeDocument/2006/relationships/tags" Target="../tags/tag11.xml"/><Relationship Id="rId15" Type="http://schemas.openxmlformats.org/officeDocument/2006/relationships/image" Target="../media/image17.png"/><Relationship Id="rId23" Type="http://schemas.openxmlformats.org/officeDocument/2006/relationships/image" Target="../media/image21.tmp"/><Relationship Id="rId10" Type="http://schemas.openxmlformats.org/officeDocument/2006/relationships/tags" Target="../tags/tag16.xml"/><Relationship Id="rId19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tmp"/><Relationship Id="rId5" Type="http://schemas.openxmlformats.org/officeDocument/2006/relationships/image" Target="../media/image28.tm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: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: 19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            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: 11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728</Words>
  <Application>Microsoft Office PowerPoint</Application>
  <PresentationFormat>Màn hình rộng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等线</vt:lpstr>
      <vt:lpstr>微软雅黑</vt:lpstr>
      <vt:lpstr>Arial</vt:lpstr>
      <vt:lpstr>Calibri</vt:lpstr>
      <vt:lpstr>Cambria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Giỏi Phạm Thị</cp:lastModifiedBy>
  <cp:revision>37</cp:revision>
  <dcterms:created xsi:type="dcterms:W3CDTF">2023-10-04T06:34:40Z</dcterms:created>
  <dcterms:modified xsi:type="dcterms:W3CDTF">2024-05-02T15:11:51Z</dcterms:modified>
</cp:coreProperties>
</file>