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48" r:id="rId12"/>
  </p:sldMasterIdLst>
  <p:notesMasterIdLst>
    <p:notesMasterId r:id="rId32"/>
  </p:notesMasterIdLst>
  <p:sldIdLst>
    <p:sldId id="265" r:id="rId13"/>
    <p:sldId id="257" r:id="rId14"/>
    <p:sldId id="266" r:id="rId15"/>
    <p:sldId id="267" r:id="rId16"/>
    <p:sldId id="268" r:id="rId17"/>
    <p:sldId id="270" r:id="rId18"/>
    <p:sldId id="275" r:id="rId19"/>
    <p:sldId id="315" r:id="rId20"/>
    <p:sldId id="274" r:id="rId21"/>
    <p:sldId id="303" r:id="rId22"/>
    <p:sldId id="319" r:id="rId23"/>
    <p:sldId id="298" r:id="rId24"/>
    <p:sldId id="306" r:id="rId25"/>
    <p:sldId id="317" r:id="rId26"/>
    <p:sldId id="318" r:id="rId27"/>
    <p:sldId id="320" r:id="rId28"/>
    <p:sldId id="321" r:id="rId29"/>
    <p:sldId id="316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9" d="100"/>
          <a:sy n="59" d="100"/>
        </p:scale>
        <p:origin x="-12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5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277" y="1"/>
            <a:ext cx="10905724" cy="6134471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01452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9211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813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7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4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3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7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4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5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5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9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8" r:id="rId14"/>
    <p:sldLayoutId id="2147483664" r:id="rId15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72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60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hlinkClick r:id="rId4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ardrop 2">
            <a:hlinkClick r:id="rId5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ardrop 3">
            <a:hlinkClick r:id="rId6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ardrop 4">
            <a:hlinkClick r:id="rId7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ardrop 5">
            <a:hlinkClick r:id="rId8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ardrop 6">
            <a:hlinkClick r:id="rId9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ardrop 7">
            <a:hlinkClick r:id="rId10" action="ppaction://hlinksldjump"/>
          </p:cNvPr>
          <p:cNvSpPr/>
          <p:nvPr/>
        </p:nvSpPr>
        <p:spPr>
          <a:xfrm>
            <a:off x="4018017" y="4083470"/>
            <a:ext cx="2287031" cy="23590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2466" y="137405"/>
            <a:ext cx="6065162" cy="13344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7D0924-F951-4686-A524-79748777AD41}"/>
              </a:ext>
            </a:extLst>
          </p:cNvPr>
          <p:cNvSpPr/>
          <p:nvPr/>
        </p:nvSpPr>
        <p:spPr>
          <a:xfrm>
            <a:off x="9718287" y="5726944"/>
            <a:ext cx="1010514" cy="33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3D2581-AFC2-6BC2-8B6D-F48A629F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010" y="144581"/>
            <a:ext cx="9749591" cy="951898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58547" r="50379" b="30957"/>
          <a:stretch/>
        </p:blipFill>
        <p:spPr bwMode="auto">
          <a:xfrm>
            <a:off x="52137" y="1878488"/>
            <a:ext cx="6043863" cy="2729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410F33-7767-DEEC-6E16-51DCD5E39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6" t="58547" r="9279" b="28428"/>
          <a:stretch/>
        </p:blipFill>
        <p:spPr bwMode="auto">
          <a:xfrm>
            <a:off x="6402805" y="1878488"/>
            <a:ext cx="5463029" cy="3066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7D0924-F951-4686-A524-79748777AD41}"/>
              </a:ext>
            </a:extLst>
          </p:cNvPr>
          <p:cNvSpPr/>
          <p:nvPr/>
        </p:nvSpPr>
        <p:spPr>
          <a:xfrm>
            <a:off x="9718287" y="5726944"/>
            <a:ext cx="1010514" cy="33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3D2581-AFC2-6BC2-8B6D-F48A629F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010" y="144581"/>
            <a:ext cx="9749591" cy="951898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68157" r="53219" b="14770"/>
          <a:stretch/>
        </p:blipFill>
        <p:spPr bwMode="auto">
          <a:xfrm>
            <a:off x="132347" y="1797541"/>
            <a:ext cx="5197642" cy="3262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D8EA55-4CDB-4E7D-DBCF-841DB29D6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6" t="71699" r="9848" b="14770"/>
          <a:stretch/>
        </p:blipFill>
        <p:spPr bwMode="auto">
          <a:xfrm>
            <a:off x="5832400" y="1612233"/>
            <a:ext cx="6289121" cy="3448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694813" y="5060459"/>
            <a:ext cx="10582787" cy="1472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164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3534" y="1371848"/>
            <a:ext cx="9559414" cy="42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8155334" y="2203503"/>
            <a:ext cx="3184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0608F-BA19-BCA0-A5F5-229CBFC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40"/>
            <a:ext cx="11582401" cy="7803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B631D9-D42B-2FC3-26D0-9C65DBA4B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474" r="8523" b="61684"/>
          <a:stretch/>
        </p:blipFill>
        <p:spPr bwMode="auto">
          <a:xfrm>
            <a:off x="433137" y="409074"/>
            <a:ext cx="11321717" cy="5245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B12AA-E294-E40B-14A7-1E58AEF7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20dm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 dm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40dm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25425-A4E2-7274-C78C-2B44EB36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+ 30 + 40 = 90 (dm)</a:t>
            </a:r>
          </a:p>
          <a:p>
            <a:pPr marL="0" indent="0" algn="ctr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90 dm</a:t>
            </a:r>
          </a:p>
        </p:txBody>
      </p:sp>
    </p:spTree>
    <p:extLst>
      <p:ext uri="{BB962C8B-B14F-4D97-AF65-F5344CB8AC3E}">
        <p14:creationId xmlns:p14="http://schemas.microsoft.com/office/powerpoint/2010/main" val="18721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B12AA-E294-E40B-14A7-1E58AEF7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40"/>
            <a:ext cx="11373852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15 dm, 20 dm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25425-A4E2-7274-C78C-2B44EB36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+ 20 + 15 = 50 (dm)</a:t>
            </a:r>
          </a:p>
          <a:p>
            <a:pPr marL="0" indent="0" algn="ctr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 dm</a:t>
            </a:r>
          </a:p>
        </p:txBody>
      </p:sp>
    </p:spTree>
    <p:extLst>
      <p:ext uri="{BB962C8B-B14F-4D97-AF65-F5344CB8AC3E}">
        <p14:creationId xmlns:p14="http://schemas.microsoft.com/office/powerpoint/2010/main" val="21171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41C0DC-52E1-BA60-B8BB-2BC1B3726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45018" r="85038" b="51441"/>
          <a:stretch/>
        </p:blipFill>
        <p:spPr bwMode="auto">
          <a:xfrm>
            <a:off x="363245" y="84803"/>
            <a:ext cx="805534" cy="805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2311F-55A7-A5F9-1E68-71ED1DEA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45903" r="34848" b="51567"/>
          <a:stretch/>
        </p:blipFill>
        <p:spPr bwMode="auto">
          <a:xfrm>
            <a:off x="1552075" y="181055"/>
            <a:ext cx="8025062" cy="805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B987B46-5AFF-6D67-4C10-17EC1ED11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930062" cy="95909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dm, 4 dm, 5 dm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dm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0E3E3170-0A3F-FEC2-3217-64DFBBFA5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382253"/>
            <a:ext cx="9144000" cy="2875548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+ 4 + 5 + 6 =18 (dm)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 dm </a:t>
            </a:r>
          </a:p>
        </p:txBody>
      </p:sp>
    </p:spTree>
    <p:extLst>
      <p:ext uri="{BB962C8B-B14F-4D97-AF65-F5344CB8AC3E}">
        <p14:creationId xmlns:p14="http://schemas.microsoft.com/office/powerpoint/2010/main" val="38307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B987B46-5AFF-6D67-4C10-17EC1ED11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738" y="372979"/>
            <a:ext cx="10792326" cy="10587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cm, 15 cm, 10 cm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0E3E3170-0A3F-FEC2-3217-64DFBBFA5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382252"/>
            <a:ext cx="9196136" cy="3549315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+ 15 + 10 + 15 =50 (cm)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 cm </a:t>
            </a:r>
          </a:p>
        </p:txBody>
      </p:sp>
    </p:spTree>
    <p:extLst>
      <p:ext uri="{BB962C8B-B14F-4D97-AF65-F5344CB8AC3E}">
        <p14:creationId xmlns:p14="http://schemas.microsoft.com/office/powerpoint/2010/main" val="13088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FE33F9-8D03-2460-F75D-94C6A7BD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54881" r="85417" b="40820"/>
          <a:stretch/>
        </p:blipFill>
        <p:spPr bwMode="auto">
          <a:xfrm>
            <a:off x="0" y="0"/>
            <a:ext cx="752308" cy="983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3AD293-A8A5-7711-4B08-AA0B4AA1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55892" r="10037" b="12367"/>
          <a:stretch/>
        </p:blipFill>
        <p:spPr bwMode="auto">
          <a:xfrm>
            <a:off x="926431" y="-1"/>
            <a:ext cx="10467474" cy="6316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55892" r="10037" b="12367"/>
          <a:stretch/>
        </p:blipFill>
        <p:spPr bwMode="auto">
          <a:xfrm>
            <a:off x="1078831" y="152399"/>
            <a:ext cx="10467474" cy="6316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394942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" y="1356360"/>
            <a:ext cx="9802593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2502352" y="3109386"/>
            <a:ext cx="702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 err="1">
                <a:solidFill>
                  <a:srgbClr val="FF00FF"/>
                </a:solidFill>
                <a:latin typeface="HP-087" panose="020B0803050302020204" pitchFamily="34" charset="0"/>
              </a:rPr>
              <a:t>CỦNG</a:t>
            </a:r>
            <a:r>
              <a:rPr lang="en-US" sz="5400" dirty="0">
                <a:solidFill>
                  <a:srgbClr val="FF00FF"/>
                </a:solidFill>
                <a:latin typeface="HP-087" panose="020B0803050302020204" pitchFamily="34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latin typeface="HP-087" panose="020B0803050302020204" pitchFamily="34" charset="0"/>
              </a:rPr>
              <a:t>CỐ</a:t>
            </a:r>
            <a:r>
              <a:rPr lang="en-US" sz="5400" dirty="0">
                <a:solidFill>
                  <a:srgbClr val="FF00FF"/>
                </a:solidFill>
                <a:latin typeface="HP-087" panose="020B0803050302020204" pitchFamily="34" charset="0"/>
              </a:rPr>
              <a:t> - </a:t>
            </a:r>
            <a:r>
              <a:rPr lang="en-US" sz="5400" dirty="0" err="1">
                <a:solidFill>
                  <a:srgbClr val="FF00FF"/>
                </a:solidFill>
                <a:latin typeface="HP-087" panose="020B0803050302020204" pitchFamily="34" charset="0"/>
              </a:rPr>
              <a:t>DẶN</a:t>
            </a:r>
            <a:r>
              <a:rPr lang="en-US" sz="5400" dirty="0">
                <a:solidFill>
                  <a:srgbClr val="FF00FF"/>
                </a:solidFill>
                <a:latin typeface="HP-087" panose="020B0803050302020204" pitchFamily="34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latin typeface="HP-087" panose="020B0803050302020204" pitchFamily="34" charset="0"/>
              </a:rPr>
              <a:t>DÒ</a:t>
            </a:r>
            <a:endParaRPr lang="en-US" sz="5400" dirty="0">
              <a:solidFill>
                <a:srgbClr val="FF00FF"/>
              </a:solidFill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2376" y="1066800"/>
            <a:ext cx="9708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tám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2910" y="3581400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3890</a:t>
            </a: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8942" y="1066800"/>
            <a:ext cx="5254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3698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2910" y="3581400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3697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9022" y="1066800"/>
            <a:ext cx="7734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2846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6103" y="3581400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14" y="1066800"/>
            <a:ext cx="3789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2033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4106" y="3581400"/>
            <a:ext cx="9119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491" y="1066800"/>
            <a:ext cx="74358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3450, 2300, 5000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2910" y="3581400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5000</a:t>
            </a: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94882" y="482609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4222" y="782879"/>
            <a:ext cx="830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CHU VI,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DIỆN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TÍCH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MỘT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PHẲNG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318653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181" y="3135419"/>
            <a:ext cx="11083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199" y="2514599"/>
            <a:ext cx="8438147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3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08"/>
          <p:cNvSpPr txBox="1"/>
          <p:nvPr/>
        </p:nvSpPr>
        <p:spPr>
          <a:xfrm>
            <a:off x="7858996" y="4548570"/>
            <a:ext cx="3900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2" y="205377"/>
            <a:ext cx="10363200" cy="8534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589547" y="1191126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1949</TotalTime>
  <Words>264</Words>
  <Application>Microsoft Office PowerPoint</Application>
  <PresentationFormat>Custom</PresentationFormat>
  <Paragraphs>42</Paragraphs>
  <Slides>19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9</vt:lpstr>
      <vt:lpstr>PowerPoint Presentation</vt:lpstr>
      <vt:lpstr>Chu vi tam giác</vt:lpstr>
      <vt:lpstr>Tính chu vi hình tam giác, hình tứ giác</vt:lpstr>
      <vt:lpstr>Tính chu vi hình tam giác, hình tứ giác</vt:lpstr>
      <vt:lpstr>PowerPoint Presentation</vt:lpstr>
      <vt:lpstr>     </vt:lpstr>
      <vt:lpstr>b. 20dm, 30 dm và 40dm</vt:lpstr>
      <vt:lpstr>c. 15 dm, 20 dm và 15 dm</vt:lpstr>
      <vt:lpstr>a. 3 dm, 4 dm, 5 dm và 6 dm </vt:lpstr>
      <vt:lpstr>b. 10 cm, 15 cm, 10 cm và 15cm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69</cp:revision>
  <dcterms:created xsi:type="dcterms:W3CDTF">2021-07-11T03:43:43Z</dcterms:created>
  <dcterms:modified xsi:type="dcterms:W3CDTF">2024-05-02T03:19:23Z</dcterms:modified>
</cp:coreProperties>
</file>