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25" r:id="rId3"/>
    <p:sldId id="321" r:id="rId4"/>
    <p:sldId id="402" r:id="rId5"/>
    <p:sldId id="410" r:id="rId6"/>
    <p:sldId id="411" r:id="rId7"/>
    <p:sldId id="405" r:id="rId8"/>
    <p:sldId id="412" r:id="rId9"/>
    <p:sldId id="406" r:id="rId10"/>
    <p:sldId id="329" r:id="rId11"/>
    <p:sldId id="407" r:id="rId12"/>
    <p:sldId id="280" r:id="rId13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BE648"/>
    <a:srgbClr val="EC3730"/>
    <a:srgbClr val="00B050"/>
    <a:srgbClr val="31ADB9"/>
    <a:srgbClr val="FF9900"/>
    <a:srgbClr val="29304A"/>
    <a:srgbClr val="FF0066"/>
    <a:srgbClr val="227780"/>
    <a:srgbClr val="8D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660"/>
  </p:normalViewPr>
  <p:slideViewPr>
    <p:cSldViewPr>
      <p:cViewPr varScale="1">
        <p:scale>
          <a:sx n="87" d="100"/>
          <a:sy n="87" d="100"/>
        </p:scale>
        <p:origin x="-57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00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8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98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82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82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82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82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82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82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12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15" y="4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1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1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241759"/>
            <a:ext cx="50405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2334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5CC00CC7-D20B-6054-BCF9-A79CD4AD9C0F}"/>
              </a:ext>
            </a:extLst>
          </p:cNvPr>
          <p:cNvSpPr txBox="1"/>
          <p:nvPr/>
        </p:nvSpPr>
        <p:spPr>
          <a:xfrm>
            <a:off x="719811" y="561570"/>
            <a:ext cx="783821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TOÁN 3</a:t>
            </a:r>
            <a:endParaRPr lang="en-US" sz="4400" b="1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TUẦN 30</a:t>
            </a:r>
            <a:endParaRPr lang="en-US" sz="44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493128" y="1910907"/>
            <a:ext cx="826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69: </a:t>
            </a:r>
            <a:r>
              <a:rPr lang="en-US" sz="4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4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4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chung</a:t>
            </a:r>
            <a:r>
              <a:rPr lang="en-US" sz="4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7BA5A4CE-80C5-6EB4-7BCF-35E81A01FFDC}"/>
              </a:ext>
            </a:extLst>
          </p:cNvPr>
          <p:cNvSpPr txBox="1"/>
          <p:nvPr/>
        </p:nvSpPr>
        <p:spPr>
          <a:xfrm>
            <a:off x="2370668" y="274190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1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#9Slide03 Cousine Bold" panose="02070709020205020404" pitchFamily="49" charset="0"/>
            </a:endParaRPr>
          </a:p>
        </p:txBody>
      </p:sp>
      <p:pic>
        <p:nvPicPr>
          <p:cNvPr id="115" name="Picture 4">
            <a:extLst>
              <a:ext uri="{FF2B5EF4-FFF2-40B4-BE49-F238E27FC236}">
                <a16:creationId xmlns=""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6849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13277B4-4637-52BB-B195-68D3AD5C3BCC}"/>
              </a:ext>
            </a:extLst>
          </p:cNvPr>
          <p:cNvSpPr/>
          <p:nvPr/>
        </p:nvSpPr>
        <p:spPr>
          <a:xfrm>
            <a:off x="35496" y="51470"/>
            <a:ext cx="8964488" cy="547278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trả lời đúng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78075"/>
            <a:ext cx="2664296" cy="9216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9512" y="77155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2903502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A.</a:t>
            </a:r>
            <a:r>
              <a:rPr lang="en-US" dirty="0" smtClean="0">
                <a:solidFill>
                  <a:prstClr val="black"/>
                </a:solidFill>
              </a:rPr>
              <a:t> 20 </a:t>
            </a:r>
            <a:r>
              <a:rPr lang="en-US" dirty="0" err="1" smtClean="0">
                <a:solidFill>
                  <a:prstClr val="black"/>
                </a:solidFill>
              </a:rPr>
              <a:t>phút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5776" y="2894210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prstClr val="black"/>
                </a:solidFill>
              </a:rPr>
              <a:t> 25 </a:t>
            </a:r>
            <a:r>
              <a:rPr lang="en-US" dirty="0" err="1" smtClean="0">
                <a:solidFill>
                  <a:prstClr val="black"/>
                </a:solidFill>
              </a:rPr>
              <a:t>phút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9952" y="2869948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prstClr val="black"/>
                </a:solidFill>
              </a:rPr>
              <a:t> 30 </a:t>
            </a:r>
            <a:r>
              <a:rPr lang="en-US" dirty="0" err="1" smtClean="0">
                <a:solidFill>
                  <a:prstClr val="black"/>
                </a:solidFill>
              </a:rPr>
              <a:t>phút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128" y="2859782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prstClr val="black"/>
                </a:solidFill>
              </a:rPr>
              <a:t> 35 </a:t>
            </a:r>
            <a:r>
              <a:rPr lang="en-US" dirty="0" err="1" smtClean="0">
                <a:solidFill>
                  <a:prstClr val="black"/>
                </a:solidFill>
              </a:rPr>
              <a:t>phút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=""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=""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6" y="1017270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43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>
                <a:solidFill>
                  <a:srgbClr val="FF00FF"/>
                </a:solidFill>
                <a:latin typeface="HP-087" panose="020B0803050302020204" pitchFamily="34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13277B4-4637-52BB-B195-68D3AD5C3BCC}"/>
              </a:ext>
            </a:extLst>
          </p:cNvPr>
          <p:cNvSpPr/>
          <p:nvPr/>
        </p:nvSpPr>
        <p:spPr>
          <a:xfrm>
            <a:off x="35496" y="51470"/>
            <a:ext cx="8964488" cy="83531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1.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Buổi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sáng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, Mai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và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bố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đến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nhà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tặng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bánh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cho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các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bạn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.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Xem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  <a:p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đồng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hồ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và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cho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biết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Mai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đến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nhà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mỗi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bạn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vào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lúc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nào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? </a:t>
            </a:r>
            <a:endParaRPr lang="en-US" altLang="zh-CN" sz="2400" b="1" i="1" dirty="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1590"/>
            <a:ext cx="7848872" cy="33961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7995" y="1071776"/>
            <a:ext cx="530814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Mai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hay 9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1680" y="4299942"/>
            <a:ext cx="530814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hay 9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1679" y="4312136"/>
            <a:ext cx="530814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hay 9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431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13277B4-4637-52BB-B195-68D3AD5C3BCC}"/>
              </a:ext>
            </a:extLst>
          </p:cNvPr>
          <p:cNvSpPr/>
          <p:nvPr/>
        </p:nvSpPr>
        <p:spPr>
          <a:xfrm>
            <a:off x="35496" y="8248"/>
            <a:ext cx="8964488" cy="547278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588625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21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372582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4732"/>
            <a:ext cx="4860031" cy="362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13277B4-4637-52BB-B195-68D3AD5C3BCC}"/>
              </a:ext>
            </a:extLst>
          </p:cNvPr>
          <p:cNvSpPr/>
          <p:nvPr/>
        </p:nvSpPr>
        <p:spPr>
          <a:xfrm>
            <a:off x="35496" y="8248"/>
            <a:ext cx="8964488" cy="547278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588625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 21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4732"/>
            <a:ext cx="4860031" cy="35571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920" y="1596737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21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13277B4-4637-52BB-B195-68D3AD5C3BCC}"/>
              </a:ext>
            </a:extLst>
          </p:cNvPr>
          <p:cNvSpPr/>
          <p:nvPr/>
        </p:nvSpPr>
        <p:spPr>
          <a:xfrm>
            <a:off x="35496" y="8248"/>
            <a:ext cx="8964488" cy="547278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483518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4732"/>
            <a:ext cx="4860031" cy="36291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2931790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1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13277B4-4637-52BB-B195-68D3AD5C3BCC}"/>
              </a:ext>
            </a:extLst>
          </p:cNvPr>
          <p:cNvSpPr/>
          <p:nvPr/>
        </p:nvSpPr>
        <p:spPr>
          <a:xfrm>
            <a:off x="35496" y="152264"/>
            <a:ext cx="8964488" cy="547278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Mai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514216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5000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AutoNum type="alphaLcPeriod"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AutoNum type="alphaLcPeriod"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99542"/>
            <a:ext cx="36004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13277B4-4637-52BB-B195-68D3AD5C3BCC}"/>
              </a:ext>
            </a:extLst>
          </p:cNvPr>
          <p:cNvSpPr/>
          <p:nvPr/>
        </p:nvSpPr>
        <p:spPr>
          <a:xfrm>
            <a:off x="35496" y="152264"/>
            <a:ext cx="8964488" cy="547278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Mai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987574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tiền 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1000 + 1000 = 2000 (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2000 + 5000 = 7000 (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25">
            <a:extLst>
              <a:ext uri="{FF2B5EF4-FFF2-40B4-BE49-F238E27FC236}">
                <a16:creationId xmlns="" xmlns:a16="http://schemas.microsoft.com/office/drawing/2014/main" id="{413277B4-4637-52BB-B195-68D3AD5C3BCC}"/>
              </a:ext>
            </a:extLst>
          </p:cNvPr>
          <p:cNvSpPr/>
          <p:nvPr/>
        </p:nvSpPr>
        <p:spPr>
          <a:xfrm>
            <a:off x="4283968" y="2984697"/>
            <a:ext cx="3600400" cy="547278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a. 2000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           b. 7000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đồng</a:t>
            </a:r>
            <a:endParaRPr lang="en-US" sz="2400" b="1" i="1" dirty="0">
              <a:solidFill>
                <a:prstClr val="black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4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13277B4-4637-52BB-B195-68D3AD5C3BCC}"/>
              </a:ext>
            </a:extLst>
          </p:cNvPr>
          <p:cNvSpPr/>
          <p:nvPr/>
        </p:nvSpPr>
        <p:spPr>
          <a:xfrm>
            <a:off x="35496" y="152264"/>
            <a:ext cx="8964488" cy="547278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84355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771550"/>
            <a:ext cx="42020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63888" y="77155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7984" y="771550"/>
            <a:ext cx="432048" cy="3286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21761" y="76225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5996" y="73157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8959" y="83426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782980"/>
            <a:ext cx="46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1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25">
            <a:extLst>
              <a:ext uri="{FF2B5EF4-FFF2-40B4-BE49-F238E27FC236}">
                <a16:creationId xmlns="" xmlns:a16="http://schemas.microsoft.com/office/drawing/2014/main" id="{413277B4-4637-52BB-B195-68D3AD5C3BCC}"/>
              </a:ext>
            </a:extLst>
          </p:cNvPr>
          <p:cNvSpPr/>
          <p:nvPr/>
        </p:nvSpPr>
        <p:spPr>
          <a:xfrm>
            <a:off x="35496" y="296280"/>
            <a:ext cx="8964488" cy="547278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5.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Hôm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nay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Rô-bốt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xe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buýt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Rô-bốt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mất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bao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mất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bao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C0504D">
                  <a:lumMod val="75000"/>
                </a:srgbClr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20977"/>
            <a:ext cx="6552728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4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526</Words>
  <Application>Microsoft Office PowerPoint</Application>
  <PresentationFormat>On-screen Show (16:9)</PresentationFormat>
  <Paragraphs>59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120</cp:revision>
  <dcterms:created xsi:type="dcterms:W3CDTF">2015-02-26T08:23:36Z</dcterms:created>
  <dcterms:modified xsi:type="dcterms:W3CDTF">2024-05-02T03:12:22Z</dcterms:modified>
</cp:coreProperties>
</file>