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33"/>
  </p:notesMasterIdLst>
  <p:sldIdLst>
    <p:sldId id="362" r:id="rId3"/>
    <p:sldId id="410" r:id="rId4"/>
    <p:sldId id="262" r:id="rId5"/>
    <p:sldId id="275" r:id="rId6"/>
    <p:sldId id="343" r:id="rId7"/>
    <p:sldId id="411" r:id="rId8"/>
    <p:sldId id="361" r:id="rId9"/>
    <p:sldId id="265" r:id="rId10"/>
    <p:sldId id="372" r:id="rId11"/>
    <p:sldId id="259" r:id="rId12"/>
    <p:sldId id="369" r:id="rId13"/>
    <p:sldId id="292" r:id="rId14"/>
    <p:sldId id="413" r:id="rId15"/>
    <p:sldId id="414" r:id="rId16"/>
    <p:sldId id="415" r:id="rId17"/>
    <p:sldId id="416" r:id="rId18"/>
    <p:sldId id="318" r:id="rId19"/>
    <p:sldId id="417" r:id="rId20"/>
    <p:sldId id="405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385" r:id="rId29"/>
    <p:sldId id="395" r:id="rId30"/>
    <p:sldId id="425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/>
          <p:cNvPicPr>
            <a:picLocks noChangeAspect="1"/>
          </p:cNvPicPr>
          <p:nvPr/>
        </p:nvPicPr>
        <p:blipFill rotWithShape="1">
          <a:blip r:embed="rId4"/>
          <a:srcRect b="25274"/>
          <a:stretch>
            <a:fillRect/>
          </a:stretch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88" r="3088"/>
          <a:stretch>
            <a:fillRect/>
          </a:stretch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/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/>
          <p:cNvPicPr>
            <a:picLocks noChangeAspect="1"/>
          </p:cNvPicPr>
          <p:nvPr/>
        </p:nvPicPr>
        <p:blipFill rotWithShape="1">
          <a:blip r:embed="rId2"/>
          <a:srcRect b="25274"/>
          <a:stretch>
            <a:fillRect/>
          </a:stretch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/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/>
          <p:cNvPicPr>
            <a:picLocks noChangeAspect="1"/>
          </p:cNvPicPr>
          <p:nvPr/>
        </p:nvPicPr>
        <p:blipFill rotWithShape="1">
          <a:blip r:embed="rId3"/>
          <a:srcRect b="25274"/>
          <a:stretch>
            <a:fillRect/>
          </a:stretch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/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/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/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/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/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/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/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/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/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/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/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>
            <a:fillRect/>
          </a:stretch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>
            <a:fillRect/>
          </a:stretch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Màn hình rộng</PresentationFormat>
  <Paragraphs>49</Paragraphs>
  <Slides>30</Slides>
  <Notes>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</vt:lpstr>
      <vt:lpstr>iCiel Altus</vt:lpstr>
      <vt:lpstr>LNTH-Hoa Nho LNTH</vt:lpstr>
      <vt:lpstr>Wingdings</vt:lpstr>
      <vt:lpstr>Custom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oanh</cp:lastModifiedBy>
  <cp:revision>32</cp:revision>
  <dcterms:created xsi:type="dcterms:W3CDTF">2024-01-23T12:54:00Z</dcterms:created>
  <dcterms:modified xsi:type="dcterms:W3CDTF">2024-05-02T09:34:18Z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7F1338E8A6D54E0CA539E5B9ADE5F12A_12</vt:lpwstr>
  </property>
  <property fmtid="{D5CDD505-2E9C-101B-9397-08002B2CF9AE}" pid="3" name="KSOProductBuildVer">
    <vt:lpwstr>1033-12.2.0.13489</vt:lpwstr>
  </property>
</Properties>
</file>