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0" r:id="rId4"/>
  </p:sldMasterIdLst>
  <p:notesMasterIdLst>
    <p:notesMasterId r:id="rId44"/>
  </p:notesMasterIdLst>
  <p:sldIdLst>
    <p:sldId id="259" r:id="rId5"/>
    <p:sldId id="311" r:id="rId6"/>
    <p:sldId id="256" r:id="rId7"/>
    <p:sldId id="263" r:id="rId8"/>
    <p:sldId id="270" r:id="rId9"/>
    <p:sldId id="264" r:id="rId10"/>
    <p:sldId id="269" r:id="rId11"/>
    <p:sldId id="266" r:id="rId12"/>
    <p:sldId id="267" r:id="rId13"/>
    <p:sldId id="361" r:id="rId14"/>
    <p:sldId id="313" r:id="rId15"/>
    <p:sldId id="308" r:id="rId16"/>
    <p:sldId id="362" r:id="rId17"/>
    <p:sldId id="306" r:id="rId18"/>
    <p:sldId id="290" r:id="rId19"/>
    <p:sldId id="363" r:id="rId20"/>
    <p:sldId id="314" r:id="rId21"/>
    <p:sldId id="316" r:id="rId22"/>
    <p:sldId id="356" r:id="rId23"/>
    <p:sldId id="364" r:id="rId24"/>
    <p:sldId id="365" r:id="rId25"/>
    <p:sldId id="366" r:id="rId26"/>
    <p:sldId id="367" r:id="rId27"/>
    <p:sldId id="368" r:id="rId28"/>
    <p:sldId id="320" r:id="rId29"/>
    <p:sldId id="302" r:id="rId30"/>
    <p:sldId id="369" r:id="rId31"/>
    <p:sldId id="370" r:id="rId32"/>
    <p:sldId id="371" r:id="rId33"/>
    <p:sldId id="372" r:id="rId34"/>
    <p:sldId id="373" r:id="rId35"/>
    <p:sldId id="374" r:id="rId36"/>
    <p:sldId id="321" r:id="rId37"/>
    <p:sldId id="375" r:id="rId38"/>
    <p:sldId id="2007577188" r:id="rId39"/>
    <p:sldId id="2007577187" r:id="rId40"/>
    <p:sldId id="340" r:id="rId41"/>
    <p:sldId id="34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69" d="100"/>
          <a:sy n="69"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409909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668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0690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7796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94737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0234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915830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37390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3958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9588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5503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8.jpe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5/1/2024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520532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9.gif"/><Relationship Id="rId3" Type="http://schemas.openxmlformats.org/officeDocument/2006/relationships/image" Target="../media/image14.png"/><Relationship Id="rId7" Type="http://schemas.openxmlformats.org/officeDocument/2006/relationships/image" Target="../media/image16.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8.gif"/><Relationship Id="rId5" Type="http://schemas.openxmlformats.org/officeDocument/2006/relationships/image" Target="../media/image15.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7.gif"/><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75.wmf"/><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7.png"/><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slide" Target="slide8.xml"/><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3.gif"/><Relationship Id="rId3" Type="http://schemas.openxmlformats.org/officeDocument/2006/relationships/image" Target="../media/image14.png"/><Relationship Id="rId7" Type="http://schemas.openxmlformats.org/officeDocument/2006/relationships/image" Target="../media/image17.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8.xml"/><Relationship Id="rId11" Type="http://schemas.openxmlformats.org/officeDocument/2006/relationships/image" Target="../media/image19.gif"/><Relationship Id="rId5" Type="http://schemas.openxmlformats.org/officeDocument/2006/relationships/image" Target="../media/image16.gif"/><Relationship Id="rId15" Type="http://schemas.openxmlformats.org/officeDocument/2006/relationships/image" Target="../media/image25.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8.gif"/><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xmlns=""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xmlns=""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xmlns=""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xmlns=""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D82D7096-A9CD-3F77-D328-C732EC08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xmlns=""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xmlns=""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xmlns=""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xmlns=""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xmlns=""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xmlns=""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xmlns=""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xmlns=""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xmlns=""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xmlns=""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xmlns=""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xmlns=""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xmlns=""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xmlns=""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xmlns=""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xmlns=""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xmlns=""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xmlns=""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xmlns=""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xmlns=""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xmlns=""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xmlns=""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xmlns=""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xmlns=""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xmlns=""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xmlns=""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xmlns=""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xmlns=""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xmlns=""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xmlns=""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xmlns=""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xmlns=""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xmlns=""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xmlns=""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xmlns=""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xmlns=""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xmlns=""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xmlns=""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xmlns=""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xmlns=""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xmlns=""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xmlns=""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xmlns=""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xmlns="" id="{9B755D34-9004-94AB-E3AB-E0B9DB36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xmlns=""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xmlns=""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xmlns="" id="{1846B03D-50B7-8DF0-A1A9-BCB9681B6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xmlns=""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xmlns="" id="{21067F27-D1C0-A8F9-2ADD-CBFA67631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xmlns="" id="{E635A716-26E0-B905-BA9D-FE089A6BE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xmlns=""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xmlns=""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xmlns=""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xmlns=""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xmlns=""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xmlns=""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xmlns=""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xmlns=""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xmlns=""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xmlns=""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3360" imgH="1047600"/>
        </mc:Choice>
        <mc:Fallback>
          <p:control name="TextBox1" r:id="rId2" imgW="528336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xmlns=""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xmlns=""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xmlns=""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xmlns=""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xmlns=""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xmlns=""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xmlns=""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xmlns=""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xmlns=""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2358</Words>
  <Application>Microsoft Office PowerPoint</Application>
  <PresentationFormat>Custom</PresentationFormat>
  <Paragraphs>130</Paragraphs>
  <Slides>39</Slides>
  <Notes>9</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Office 主题​​</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56</cp:revision>
  <dcterms:created xsi:type="dcterms:W3CDTF">2023-10-09T05:36:45Z</dcterms:created>
  <dcterms:modified xsi:type="dcterms:W3CDTF">2024-05-01T09:41:35Z</dcterms:modified>
</cp:coreProperties>
</file>