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8" r:id="rId2"/>
    <p:sldId id="259" r:id="rId3"/>
    <p:sldId id="257" r:id="rId4"/>
    <p:sldId id="260" r:id="rId5"/>
    <p:sldId id="4410" r:id="rId6"/>
    <p:sldId id="274" r:id="rId7"/>
    <p:sldId id="275" r:id="rId8"/>
    <p:sldId id="276" r:id="rId9"/>
    <p:sldId id="277" r:id="rId10"/>
    <p:sldId id="267" r:id="rId11"/>
    <p:sldId id="279" r:id="rId12"/>
    <p:sldId id="280" r:id="rId13"/>
    <p:sldId id="281" r:id="rId14"/>
    <p:sldId id="282" r:id="rId15"/>
    <p:sldId id="283" r:id="rId16"/>
    <p:sldId id="287" r:id="rId17"/>
    <p:sldId id="284" r:id="rId18"/>
    <p:sldId id="285" r:id="rId19"/>
    <p:sldId id="324" r:id="rId20"/>
    <p:sldId id="44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819"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2</a:t>
            </a:fld>
            <a:endParaRPr lang="en-US"/>
          </a:p>
        </p:txBody>
      </p:sp>
    </p:spTree>
    <p:extLst>
      <p:ext uri="{BB962C8B-B14F-4D97-AF65-F5344CB8AC3E}">
        <p14:creationId xmlns:p14="http://schemas.microsoft.com/office/powerpoint/2010/main" val="191901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5.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8.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microsoft.com/office/2007/relationships/hdphoto" Target="../media/hdphoto2.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TotalTime>
  <Words>764</Words>
  <Application>Microsoft Office PowerPoint</Application>
  <PresentationFormat>Màn hình rộng</PresentationFormat>
  <Paragraphs>117</Paragraphs>
  <Slides>20</Slides>
  <Notes>1</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20</vt:i4>
      </vt:variant>
    </vt:vector>
  </HeadingPairs>
  <TitlesOfParts>
    <vt:vector size="30" baseType="lpstr">
      <vt:lpstr>等线</vt:lpstr>
      <vt:lpstr>Microsoft YaHei</vt:lpstr>
      <vt:lpstr>SimSun</vt:lpstr>
      <vt:lpstr>Architecture</vt:lpstr>
      <vt:lpstr>Arial</vt:lpstr>
      <vt:lpstr>Calibri</vt:lpstr>
      <vt:lpstr>Cambria</vt:lpstr>
      <vt:lpstr>iCiel Cadena</vt:lpstr>
      <vt:lpstr>Montserrat Light</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Giỏi Phạm Thị</cp:lastModifiedBy>
  <cp:revision>46</cp:revision>
  <dcterms:created xsi:type="dcterms:W3CDTF">2023-10-10T00:40:32Z</dcterms:created>
  <dcterms:modified xsi:type="dcterms:W3CDTF">2024-05-02T14:35:28Z</dcterms:modified>
  <cp:category>9Slide.vn</cp:category>
</cp:coreProperties>
</file>