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7.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 id="2147483747" r:id="rId4"/>
    <p:sldMasterId id="2147483783" r:id="rId5"/>
    <p:sldMasterId id="2147483795" r:id="rId6"/>
    <p:sldMasterId id="2147483807" r:id="rId7"/>
    <p:sldMasterId id="2147483823" r:id="rId8"/>
  </p:sldMasterIdLst>
  <p:notesMasterIdLst>
    <p:notesMasterId r:id="rId33"/>
  </p:notesMasterIdLst>
  <p:sldIdLst>
    <p:sldId id="257" r:id="rId9"/>
    <p:sldId id="287" r:id="rId10"/>
    <p:sldId id="288" r:id="rId11"/>
    <p:sldId id="289" r:id="rId12"/>
    <p:sldId id="291" r:id="rId13"/>
    <p:sldId id="263" r:id="rId14"/>
    <p:sldId id="264" r:id="rId15"/>
    <p:sldId id="260" r:id="rId16"/>
    <p:sldId id="265" r:id="rId17"/>
    <p:sldId id="292" r:id="rId18"/>
    <p:sldId id="293" r:id="rId19"/>
    <p:sldId id="294" r:id="rId20"/>
    <p:sldId id="261" r:id="rId21"/>
    <p:sldId id="280" r:id="rId22"/>
    <p:sldId id="335" r:id="rId23"/>
    <p:sldId id="336" r:id="rId24"/>
    <p:sldId id="295" r:id="rId25"/>
    <p:sldId id="296" r:id="rId26"/>
    <p:sldId id="297" r:id="rId27"/>
    <p:sldId id="299" r:id="rId28"/>
    <p:sldId id="298" r:id="rId29"/>
    <p:sldId id="300" r:id="rId30"/>
    <p:sldId id="286" r:id="rId31"/>
    <p:sldId id="33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0" d="100"/>
          <a:sy n="60" d="100"/>
        </p:scale>
        <p:origin x="-1104" y="-3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1E1C25-8D91-4CB5-BD5B-B875A710E1A3}" type="datetimeFigureOut">
              <a:rPr lang="en-US" smtClean="0"/>
              <a:t>5/1/2024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7BA343-9839-4143-8F7B-654CD9D2B498}" type="slidenum">
              <a:rPr lang="en-US" smtClean="0"/>
              <a:t>‹#›</a:t>
            </a:fld>
            <a:endParaRPr lang="en-US"/>
          </a:p>
        </p:txBody>
      </p:sp>
    </p:spTree>
    <p:extLst>
      <p:ext uri="{BB962C8B-B14F-4D97-AF65-F5344CB8AC3E}">
        <p14:creationId xmlns:p14="http://schemas.microsoft.com/office/powerpoint/2010/main" val="641543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3" name="Google Shape;76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0" name="Google Shape;87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4497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0" name="Google Shape;87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6604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7" name="Google Shape;80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2345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8" name="Google Shape;8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8" name="Google Shape;8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0664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7" name="Google Shape;80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9278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0" name="Google Shape;87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0249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8" name="Google Shape;8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5752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2" name="Google Shape;85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6725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8" name="Google Shape;81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2110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5" name="Google Shape;77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4" name="Google Shape;118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1" name="Google Shape;80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4" name="Google Shape;109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5171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4" name="Google Shape;1094;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9549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2" name="Google Shape;85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8" name="Google Shape;85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7" name="Google Shape;80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0" name="Google Shape;87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2"/>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32"/>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32"/>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639363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62"/>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62"/>
          <p:cNvSpPr txBox="1">
            <a:spLocks noGrp="1"/>
          </p:cNvSpPr>
          <p:nvPr>
            <p:ph type="body" idx="1"/>
          </p:nvPr>
        </p:nvSpPr>
        <p:spPr>
          <a:xfrm rot="5400000">
            <a:off x="1539346" y="-167745"/>
            <a:ext cx="3017309" cy="5486400"/>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71" name="Google Shape;71;p62"/>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62"/>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2"/>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91014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63"/>
          <p:cNvSpPr txBox="1">
            <a:spLocks noGrp="1"/>
          </p:cNvSpPr>
          <p:nvPr>
            <p:ph type="title"/>
          </p:nvPr>
        </p:nvSpPr>
        <p:spPr>
          <a:xfrm rot="5400000">
            <a:off x="3154892" y="1447801"/>
            <a:ext cx="3901017" cy="1371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63"/>
          <p:cNvSpPr txBox="1">
            <a:spLocks noGrp="1"/>
          </p:cNvSpPr>
          <p:nvPr>
            <p:ph type="body" idx="1"/>
          </p:nvPr>
        </p:nvSpPr>
        <p:spPr>
          <a:xfrm rot="5400000">
            <a:off x="360892" y="127000"/>
            <a:ext cx="3901017" cy="4013200"/>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77" name="Google Shape;77;p63"/>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3"/>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3"/>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45337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1"/>
        <p:cNvGrpSpPr/>
        <p:nvPr/>
      </p:nvGrpSpPr>
      <p:grpSpPr>
        <a:xfrm>
          <a:off x="0" y="0"/>
          <a:ext cx="0" cy="0"/>
          <a:chOff x="0" y="0"/>
          <a:chExt cx="0" cy="0"/>
        </a:xfrm>
      </p:grpSpPr>
      <p:sp>
        <p:nvSpPr>
          <p:cNvPr id="162" name="Google Shape;162;p36"/>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36"/>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36"/>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41371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65"/>
        <p:cNvGrpSpPr/>
        <p:nvPr/>
      </p:nvGrpSpPr>
      <p:grpSpPr>
        <a:xfrm>
          <a:off x="0" y="0"/>
          <a:ext cx="0" cy="0"/>
          <a:chOff x="0" y="0"/>
          <a:chExt cx="0" cy="0"/>
        </a:xfrm>
      </p:grpSpPr>
      <p:sp>
        <p:nvSpPr>
          <p:cNvPr id="166" name="Google Shape;166;p74"/>
          <p:cNvSpPr txBox="1">
            <a:spLocks noGrp="1"/>
          </p:cNvSpPr>
          <p:nvPr>
            <p:ph type="ctrTitle"/>
          </p:nvPr>
        </p:nvSpPr>
        <p:spPr>
          <a:xfrm>
            <a:off x="457200" y="1420283"/>
            <a:ext cx="5181600" cy="98001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74"/>
          <p:cNvSpPr txBox="1">
            <a:spLocks noGrp="1"/>
          </p:cNvSpPr>
          <p:nvPr>
            <p:ph type="subTitle" idx="1"/>
          </p:nvPr>
        </p:nvSpPr>
        <p:spPr>
          <a:xfrm>
            <a:off x="914400" y="2590800"/>
            <a:ext cx="4267200" cy="1168400"/>
          </a:xfrm>
          <a:prstGeom prst="rect">
            <a:avLst/>
          </a:prstGeom>
          <a:noFill/>
          <a:ln>
            <a:noFill/>
          </a:ln>
        </p:spPr>
        <p:txBody>
          <a:bodyPr spcFirstLastPara="1" wrap="square" lIns="91425" tIns="45700" rIns="91425" bIns="45700" anchor="t" anchorCtr="0">
            <a:normAutofit/>
          </a:bodyPr>
          <a:lstStyle>
            <a:lvl1pPr lvl="0" algn="ctr">
              <a:spcBef>
                <a:spcPts val="427"/>
              </a:spcBef>
              <a:spcAft>
                <a:spcPts val="0"/>
              </a:spcAft>
              <a:buClr>
                <a:srgbClr val="888888"/>
              </a:buClr>
              <a:buSzPts val="3200"/>
              <a:buNone/>
              <a:defRPr>
                <a:solidFill>
                  <a:srgbClr val="888888"/>
                </a:solidFill>
              </a:defRPr>
            </a:lvl1pPr>
            <a:lvl2pPr lvl="1" algn="ctr">
              <a:spcBef>
                <a:spcPts val="373"/>
              </a:spcBef>
              <a:spcAft>
                <a:spcPts val="0"/>
              </a:spcAft>
              <a:buClr>
                <a:srgbClr val="888888"/>
              </a:buClr>
              <a:buSzPts val="2800"/>
              <a:buNone/>
              <a:defRPr>
                <a:solidFill>
                  <a:srgbClr val="888888"/>
                </a:solidFill>
              </a:defRPr>
            </a:lvl2pPr>
            <a:lvl3pPr lvl="2" algn="ctr">
              <a:spcBef>
                <a:spcPts val="320"/>
              </a:spcBef>
              <a:spcAft>
                <a:spcPts val="0"/>
              </a:spcAft>
              <a:buClr>
                <a:srgbClr val="888888"/>
              </a:buClr>
              <a:buSzPts val="2400"/>
              <a:buNone/>
              <a:defRPr>
                <a:solidFill>
                  <a:srgbClr val="888888"/>
                </a:solidFill>
              </a:defRPr>
            </a:lvl3pPr>
            <a:lvl4pPr lvl="3" algn="ctr">
              <a:spcBef>
                <a:spcPts val="267"/>
              </a:spcBef>
              <a:spcAft>
                <a:spcPts val="0"/>
              </a:spcAft>
              <a:buClr>
                <a:srgbClr val="888888"/>
              </a:buClr>
              <a:buSzPts val="2000"/>
              <a:buNone/>
              <a:defRPr>
                <a:solidFill>
                  <a:srgbClr val="888888"/>
                </a:solidFill>
              </a:defRPr>
            </a:lvl4pPr>
            <a:lvl5pPr lvl="4" algn="ctr">
              <a:spcBef>
                <a:spcPts val="267"/>
              </a:spcBef>
              <a:spcAft>
                <a:spcPts val="0"/>
              </a:spcAft>
              <a:buClr>
                <a:srgbClr val="888888"/>
              </a:buClr>
              <a:buSzPts val="2000"/>
              <a:buNone/>
              <a:defRPr>
                <a:solidFill>
                  <a:srgbClr val="888888"/>
                </a:solidFill>
              </a:defRPr>
            </a:lvl5pPr>
            <a:lvl6pPr lvl="5" algn="ctr">
              <a:spcBef>
                <a:spcPts val="267"/>
              </a:spcBef>
              <a:spcAft>
                <a:spcPts val="0"/>
              </a:spcAft>
              <a:buClr>
                <a:srgbClr val="888888"/>
              </a:buClr>
              <a:buSzPts val="2000"/>
              <a:buNone/>
              <a:defRPr>
                <a:solidFill>
                  <a:srgbClr val="888888"/>
                </a:solidFill>
              </a:defRPr>
            </a:lvl6pPr>
            <a:lvl7pPr lvl="6" algn="ctr">
              <a:spcBef>
                <a:spcPts val="267"/>
              </a:spcBef>
              <a:spcAft>
                <a:spcPts val="0"/>
              </a:spcAft>
              <a:buClr>
                <a:srgbClr val="888888"/>
              </a:buClr>
              <a:buSzPts val="2000"/>
              <a:buNone/>
              <a:defRPr>
                <a:solidFill>
                  <a:srgbClr val="888888"/>
                </a:solidFill>
              </a:defRPr>
            </a:lvl7pPr>
            <a:lvl8pPr lvl="7" algn="ctr">
              <a:spcBef>
                <a:spcPts val="267"/>
              </a:spcBef>
              <a:spcAft>
                <a:spcPts val="0"/>
              </a:spcAft>
              <a:buClr>
                <a:srgbClr val="888888"/>
              </a:buClr>
              <a:buSzPts val="2000"/>
              <a:buNone/>
              <a:defRPr>
                <a:solidFill>
                  <a:srgbClr val="888888"/>
                </a:solidFill>
              </a:defRPr>
            </a:lvl8pPr>
            <a:lvl9pPr lvl="8" algn="ctr">
              <a:spcBef>
                <a:spcPts val="267"/>
              </a:spcBef>
              <a:spcAft>
                <a:spcPts val="0"/>
              </a:spcAft>
              <a:buClr>
                <a:srgbClr val="888888"/>
              </a:buClr>
              <a:buSzPts val="2000"/>
              <a:buNone/>
              <a:defRPr>
                <a:solidFill>
                  <a:srgbClr val="888888"/>
                </a:solidFill>
              </a:defRPr>
            </a:lvl9pPr>
          </a:lstStyle>
          <a:p>
            <a:endParaRPr/>
          </a:p>
        </p:txBody>
      </p:sp>
      <p:sp>
        <p:nvSpPr>
          <p:cNvPr id="168" name="Google Shape;168;p74"/>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74"/>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74"/>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561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1"/>
        <p:cNvGrpSpPr/>
        <p:nvPr/>
      </p:nvGrpSpPr>
      <p:grpSpPr>
        <a:xfrm>
          <a:off x="0" y="0"/>
          <a:ext cx="0" cy="0"/>
          <a:chOff x="0" y="0"/>
          <a:chExt cx="0" cy="0"/>
        </a:xfrm>
      </p:grpSpPr>
      <p:sp>
        <p:nvSpPr>
          <p:cNvPr id="172" name="Google Shape;172;p75"/>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3" name="Google Shape;173;p75"/>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174" name="Google Shape;174;p75"/>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5" name="Google Shape;175;p75"/>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75"/>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56823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7"/>
        <p:cNvGrpSpPr/>
        <p:nvPr/>
      </p:nvGrpSpPr>
      <p:grpSpPr>
        <a:xfrm>
          <a:off x="0" y="0"/>
          <a:ext cx="0" cy="0"/>
          <a:chOff x="0" y="0"/>
          <a:chExt cx="0" cy="0"/>
        </a:xfrm>
      </p:grpSpPr>
      <p:sp>
        <p:nvSpPr>
          <p:cNvPr id="178" name="Google Shape;178;p76"/>
          <p:cNvSpPr txBox="1">
            <a:spLocks noGrp="1"/>
          </p:cNvSpPr>
          <p:nvPr>
            <p:ph type="title"/>
          </p:nvPr>
        </p:nvSpPr>
        <p:spPr>
          <a:xfrm>
            <a:off x="481542" y="2937934"/>
            <a:ext cx="5181600" cy="90805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2667"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9" name="Google Shape;179;p76"/>
          <p:cNvSpPr txBox="1">
            <a:spLocks noGrp="1"/>
          </p:cNvSpPr>
          <p:nvPr>
            <p:ph type="body" idx="1"/>
          </p:nvPr>
        </p:nvSpPr>
        <p:spPr>
          <a:xfrm>
            <a:off x="481542" y="1937809"/>
            <a:ext cx="5181600" cy="1000125"/>
          </a:xfrm>
          <a:prstGeom prst="rect">
            <a:avLst/>
          </a:prstGeom>
          <a:noFill/>
          <a:ln>
            <a:noFill/>
          </a:ln>
        </p:spPr>
        <p:txBody>
          <a:bodyPr spcFirstLastPara="1" wrap="square" lIns="91425" tIns="45700" rIns="91425" bIns="45700" anchor="b" anchorCtr="0">
            <a:normAutofit/>
          </a:bodyPr>
          <a:lstStyle>
            <a:lvl1pPr marL="304815" lvl="0" indent="-152408" algn="l">
              <a:spcBef>
                <a:spcPts val="267"/>
              </a:spcBef>
              <a:spcAft>
                <a:spcPts val="0"/>
              </a:spcAft>
              <a:buClr>
                <a:srgbClr val="888888"/>
              </a:buClr>
              <a:buSzPts val="2000"/>
              <a:buNone/>
              <a:defRPr sz="1333">
                <a:solidFill>
                  <a:srgbClr val="888888"/>
                </a:solidFill>
              </a:defRPr>
            </a:lvl1pPr>
            <a:lvl2pPr marL="609630" lvl="1" indent="-152408" algn="l">
              <a:spcBef>
                <a:spcPts val="240"/>
              </a:spcBef>
              <a:spcAft>
                <a:spcPts val="0"/>
              </a:spcAft>
              <a:buClr>
                <a:srgbClr val="888888"/>
              </a:buClr>
              <a:buSzPts val="1800"/>
              <a:buNone/>
              <a:defRPr sz="1200">
                <a:solidFill>
                  <a:srgbClr val="888888"/>
                </a:solidFill>
              </a:defRPr>
            </a:lvl2pPr>
            <a:lvl3pPr marL="914446" lvl="2" indent="-152408" algn="l">
              <a:spcBef>
                <a:spcPts val="213"/>
              </a:spcBef>
              <a:spcAft>
                <a:spcPts val="0"/>
              </a:spcAft>
              <a:buClr>
                <a:srgbClr val="888888"/>
              </a:buClr>
              <a:buSzPts val="1600"/>
              <a:buNone/>
              <a:defRPr sz="1067">
                <a:solidFill>
                  <a:srgbClr val="888888"/>
                </a:solidFill>
              </a:defRPr>
            </a:lvl3pPr>
            <a:lvl4pPr marL="1219261" lvl="3" indent="-152408" algn="l">
              <a:spcBef>
                <a:spcPts val="187"/>
              </a:spcBef>
              <a:spcAft>
                <a:spcPts val="0"/>
              </a:spcAft>
              <a:buClr>
                <a:srgbClr val="888888"/>
              </a:buClr>
              <a:buSzPts val="1400"/>
              <a:buNone/>
              <a:defRPr sz="933">
                <a:solidFill>
                  <a:srgbClr val="888888"/>
                </a:solidFill>
              </a:defRPr>
            </a:lvl4pPr>
            <a:lvl5pPr marL="1524076" lvl="4" indent="-152408" algn="l">
              <a:spcBef>
                <a:spcPts val="187"/>
              </a:spcBef>
              <a:spcAft>
                <a:spcPts val="0"/>
              </a:spcAft>
              <a:buClr>
                <a:srgbClr val="888888"/>
              </a:buClr>
              <a:buSzPts val="1400"/>
              <a:buNone/>
              <a:defRPr sz="933">
                <a:solidFill>
                  <a:srgbClr val="888888"/>
                </a:solidFill>
              </a:defRPr>
            </a:lvl5pPr>
            <a:lvl6pPr marL="1828891" lvl="5" indent="-152408" algn="l">
              <a:spcBef>
                <a:spcPts val="187"/>
              </a:spcBef>
              <a:spcAft>
                <a:spcPts val="0"/>
              </a:spcAft>
              <a:buClr>
                <a:srgbClr val="888888"/>
              </a:buClr>
              <a:buSzPts val="1400"/>
              <a:buNone/>
              <a:defRPr sz="933">
                <a:solidFill>
                  <a:srgbClr val="888888"/>
                </a:solidFill>
              </a:defRPr>
            </a:lvl6pPr>
            <a:lvl7pPr marL="2133707" lvl="6" indent="-152408" algn="l">
              <a:spcBef>
                <a:spcPts val="187"/>
              </a:spcBef>
              <a:spcAft>
                <a:spcPts val="0"/>
              </a:spcAft>
              <a:buClr>
                <a:srgbClr val="888888"/>
              </a:buClr>
              <a:buSzPts val="1400"/>
              <a:buNone/>
              <a:defRPr sz="933">
                <a:solidFill>
                  <a:srgbClr val="888888"/>
                </a:solidFill>
              </a:defRPr>
            </a:lvl7pPr>
            <a:lvl8pPr marL="2438522" lvl="7" indent="-152408" algn="l">
              <a:spcBef>
                <a:spcPts val="187"/>
              </a:spcBef>
              <a:spcAft>
                <a:spcPts val="0"/>
              </a:spcAft>
              <a:buClr>
                <a:srgbClr val="888888"/>
              </a:buClr>
              <a:buSzPts val="1400"/>
              <a:buNone/>
              <a:defRPr sz="933">
                <a:solidFill>
                  <a:srgbClr val="888888"/>
                </a:solidFill>
              </a:defRPr>
            </a:lvl8pPr>
            <a:lvl9pPr marL="2743337" lvl="8" indent="-152408" algn="l">
              <a:spcBef>
                <a:spcPts val="187"/>
              </a:spcBef>
              <a:spcAft>
                <a:spcPts val="0"/>
              </a:spcAft>
              <a:buClr>
                <a:srgbClr val="888888"/>
              </a:buClr>
              <a:buSzPts val="1400"/>
              <a:buNone/>
              <a:defRPr sz="933">
                <a:solidFill>
                  <a:srgbClr val="888888"/>
                </a:solidFill>
              </a:defRPr>
            </a:lvl9pPr>
          </a:lstStyle>
          <a:p>
            <a:endParaRPr/>
          </a:p>
        </p:txBody>
      </p:sp>
      <p:sp>
        <p:nvSpPr>
          <p:cNvPr id="180" name="Google Shape;180;p76"/>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76"/>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76"/>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121487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83"/>
        <p:cNvGrpSpPr/>
        <p:nvPr/>
      </p:nvGrpSpPr>
      <p:grpSpPr>
        <a:xfrm>
          <a:off x="0" y="0"/>
          <a:ext cx="0" cy="0"/>
          <a:chOff x="0" y="0"/>
          <a:chExt cx="0" cy="0"/>
        </a:xfrm>
      </p:grpSpPr>
      <p:sp>
        <p:nvSpPr>
          <p:cNvPr id="184" name="Google Shape;184;p77"/>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77"/>
          <p:cNvSpPr txBox="1">
            <a:spLocks noGrp="1"/>
          </p:cNvSpPr>
          <p:nvPr>
            <p:ph type="body" idx="1"/>
          </p:nvPr>
        </p:nvSpPr>
        <p:spPr>
          <a:xfrm>
            <a:off x="304800" y="1066800"/>
            <a:ext cx="2692400" cy="3017309"/>
          </a:xfrm>
          <a:prstGeom prst="rect">
            <a:avLst/>
          </a:prstGeom>
          <a:noFill/>
          <a:ln>
            <a:noFill/>
          </a:ln>
        </p:spPr>
        <p:txBody>
          <a:bodyPr spcFirstLastPara="1" wrap="square" lIns="91425" tIns="45700" rIns="91425" bIns="45700" anchor="t" anchorCtr="0">
            <a:normAutofit/>
          </a:bodyPr>
          <a:lstStyle>
            <a:lvl1pPr marL="304815" lvl="0" indent="-270947" algn="l">
              <a:spcBef>
                <a:spcPts val="373"/>
              </a:spcBef>
              <a:spcAft>
                <a:spcPts val="0"/>
              </a:spcAft>
              <a:buClr>
                <a:schemeClr val="dk1"/>
              </a:buClr>
              <a:buSzPts val="2800"/>
              <a:buChar char="•"/>
              <a:defRPr sz="1867"/>
            </a:lvl1pPr>
            <a:lvl2pPr marL="609630" lvl="1" indent="-254013" algn="l">
              <a:spcBef>
                <a:spcPts val="320"/>
              </a:spcBef>
              <a:spcAft>
                <a:spcPts val="0"/>
              </a:spcAft>
              <a:buClr>
                <a:schemeClr val="dk1"/>
              </a:buClr>
              <a:buSzPts val="2400"/>
              <a:buChar char="–"/>
              <a:defRPr sz="1600"/>
            </a:lvl2pPr>
            <a:lvl3pPr marL="914446" lvl="2" indent="-237079" algn="l">
              <a:spcBef>
                <a:spcPts val="267"/>
              </a:spcBef>
              <a:spcAft>
                <a:spcPts val="0"/>
              </a:spcAft>
              <a:buClr>
                <a:schemeClr val="dk1"/>
              </a:buClr>
              <a:buSzPts val="2000"/>
              <a:buChar char="•"/>
              <a:defRPr sz="1333"/>
            </a:lvl3pPr>
            <a:lvl4pPr marL="1219261" lvl="3" indent="-228611" algn="l">
              <a:spcBef>
                <a:spcPts val="240"/>
              </a:spcBef>
              <a:spcAft>
                <a:spcPts val="0"/>
              </a:spcAft>
              <a:buClr>
                <a:schemeClr val="dk1"/>
              </a:buClr>
              <a:buSzPts val="1800"/>
              <a:buChar char="–"/>
              <a:defRPr sz="1200"/>
            </a:lvl4pPr>
            <a:lvl5pPr marL="1524076" lvl="4" indent="-228611" algn="l">
              <a:spcBef>
                <a:spcPts val="240"/>
              </a:spcBef>
              <a:spcAft>
                <a:spcPts val="0"/>
              </a:spcAft>
              <a:buClr>
                <a:schemeClr val="dk1"/>
              </a:buClr>
              <a:buSzPts val="1800"/>
              <a:buChar char="»"/>
              <a:defRPr sz="1200"/>
            </a:lvl5pPr>
            <a:lvl6pPr marL="1828891" lvl="5" indent="-228611" algn="l">
              <a:spcBef>
                <a:spcPts val="240"/>
              </a:spcBef>
              <a:spcAft>
                <a:spcPts val="0"/>
              </a:spcAft>
              <a:buClr>
                <a:schemeClr val="dk1"/>
              </a:buClr>
              <a:buSzPts val="1800"/>
              <a:buChar char="•"/>
              <a:defRPr sz="1200"/>
            </a:lvl6pPr>
            <a:lvl7pPr marL="2133707" lvl="6" indent="-228611" algn="l">
              <a:spcBef>
                <a:spcPts val="240"/>
              </a:spcBef>
              <a:spcAft>
                <a:spcPts val="0"/>
              </a:spcAft>
              <a:buClr>
                <a:schemeClr val="dk1"/>
              </a:buClr>
              <a:buSzPts val="1800"/>
              <a:buChar char="•"/>
              <a:defRPr sz="1200"/>
            </a:lvl7pPr>
            <a:lvl8pPr marL="2438522" lvl="7" indent="-228611" algn="l">
              <a:spcBef>
                <a:spcPts val="240"/>
              </a:spcBef>
              <a:spcAft>
                <a:spcPts val="0"/>
              </a:spcAft>
              <a:buClr>
                <a:schemeClr val="dk1"/>
              </a:buClr>
              <a:buSzPts val="1800"/>
              <a:buChar char="•"/>
              <a:defRPr sz="1200"/>
            </a:lvl8pPr>
            <a:lvl9pPr marL="2743337" lvl="8" indent="-228611" algn="l">
              <a:spcBef>
                <a:spcPts val="240"/>
              </a:spcBef>
              <a:spcAft>
                <a:spcPts val="0"/>
              </a:spcAft>
              <a:buClr>
                <a:schemeClr val="dk1"/>
              </a:buClr>
              <a:buSzPts val="1800"/>
              <a:buChar char="•"/>
              <a:defRPr sz="1200"/>
            </a:lvl9pPr>
          </a:lstStyle>
          <a:p>
            <a:endParaRPr/>
          </a:p>
        </p:txBody>
      </p:sp>
      <p:sp>
        <p:nvSpPr>
          <p:cNvPr id="186" name="Google Shape;186;p77"/>
          <p:cNvSpPr txBox="1">
            <a:spLocks noGrp="1"/>
          </p:cNvSpPr>
          <p:nvPr>
            <p:ph type="body" idx="2"/>
          </p:nvPr>
        </p:nvSpPr>
        <p:spPr>
          <a:xfrm>
            <a:off x="3098800" y="1066800"/>
            <a:ext cx="2692400" cy="3017309"/>
          </a:xfrm>
          <a:prstGeom prst="rect">
            <a:avLst/>
          </a:prstGeom>
          <a:noFill/>
          <a:ln>
            <a:noFill/>
          </a:ln>
        </p:spPr>
        <p:txBody>
          <a:bodyPr spcFirstLastPara="1" wrap="square" lIns="91425" tIns="45700" rIns="91425" bIns="45700" anchor="t" anchorCtr="0">
            <a:normAutofit/>
          </a:bodyPr>
          <a:lstStyle>
            <a:lvl1pPr marL="304815" lvl="0" indent="-270947" algn="l">
              <a:spcBef>
                <a:spcPts val="373"/>
              </a:spcBef>
              <a:spcAft>
                <a:spcPts val="0"/>
              </a:spcAft>
              <a:buClr>
                <a:schemeClr val="dk1"/>
              </a:buClr>
              <a:buSzPts val="2800"/>
              <a:buChar char="•"/>
              <a:defRPr sz="1867"/>
            </a:lvl1pPr>
            <a:lvl2pPr marL="609630" lvl="1" indent="-254013" algn="l">
              <a:spcBef>
                <a:spcPts val="320"/>
              </a:spcBef>
              <a:spcAft>
                <a:spcPts val="0"/>
              </a:spcAft>
              <a:buClr>
                <a:schemeClr val="dk1"/>
              </a:buClr>
              <a:buSzPts val="2400"/>
              <a:buChar char="–"/>
              <a:defRPr sz="1600"/>
            </a:lvl2pPr>
            <a:lvl3pPr marL="914446" lvl="2" indent="-237079" algn="l">
              <a:spcBef>
                <a:spcPts val="267"/>
              </a:spcBef>
              <a:spcAft>
                <a:spcPts val="0"/>
              </a:spcAft>
              <a:buClr>
                <a:schemeClr val="dk1"/>
              </a:buClr>
              <a:buSzPts val="2000"/>
              <a:buChar char="•"/>
              <a:defRPr sz="1333"/>
            </a:lvl3pPr>
            <a:lvl4pPr marL="1219261" lvl="3" indent="-228611" algn="l">
              <a:spcBef>
                <a:spcPts val="240"/>
              </a:spcBef>
              <a:spcAft>
                <a:spcPts val="0"/>
              </a:spcAft>
              <a:buClr>
                <a:schemeClr val="dk1"/>
              </a:buClr>
              <a:buSzPts val="1800"/>
              <a:buChar char="–"/>
              <a:defRPr sz="1200"/>
            </a:lvl4pPr>
            <a:lvl5pPr marL="1524076" lvl="4" indent="-228611" algn="l">
              <a:spcBef>
                <a:spcPts val="240"/>
              </a:spcBef>
              <a:spcAft>
                <a:spcPts val="0"/>
              </a:spcAft>
              <a:buClr>
                <a:schemeClr val="dk1"/>
              </a:buClr>
              <a:buSzPts val="1800"/>
              <a:buChar char="»"/>
              <a:defRPr sz="1200"/>
            </a:lvl5pPr>
            <a:lvl6pPr marL="1828891" lvl="5" indent="-228611" algn="l">
              <a:spcBef>
                <a:spcPts val="240"/>
              </a:spcBef>
              <a:spcAft>
                <a:spcPts val="0"/>
              </a:spcAft>
              <a:buClr>
                <a:schemeClr val="dk1"/>
              </a:buClr>
              <a:buSzPts val="1800"/>
              <a:buChar char="•"/>
              <a:defRPr sz="1200"/>
            </a:lvl6pPr>
            <a:lvl7pPr marL="2133707" lvl="6" indent="-228611" algn="l">
              <a:spcBef>
                <a:spcPts val="240"/>
              </a:spcBef>
              <a:spcAft>
                <a:spcPts val="0"/>
              </a:spcAft>
              <a:buClr>
                <a:schemeClr val="dk1"/>
              </a:buClr>
              <a:buSzPts val="1800"/>
              <a:buChar char="•"/>
              <a:defRPr sz="1200"/>
            </a:lvl7pPr>
            <a:lvl8pPr marL="2438522" lvl="7" indent="-228611" algn="l">
              <a:spcBef>
                <a:spcPts val="240"/>
              </a:spcBef>
              <a:spcAft>
                <a:spcPts val="0"/>
              </a:spcAft>
              <a:buClr>
                <a:schemeClr val="dk1"/>
              </a:buClr>
              <a:buSzPts val="1800"/>
              <a:buChar char="•"/>
              <a:defRPr sz="1200"/>
            </a:lvl8pPr>
            <a:lvl9pPr marL="2743337" lvl="8" indent="-228611" algn="l">
              <a:spcBef>
                <a:spcPts val="240"/>
              </a:spcBef>
              <a:spcAft>
                <a:spcPts val="0"/>
              </a:spcAft>
              <a:buClr>
                <a:schemeClr val="dk1"/>
              </a:buClr>
              <a:buSzPts val="1800"/>
              <a:buChar char="•"/>
              <a:defRPr sz="1200"/>
            </a:lvl9pPr>
          </a:lstStyle>
          <a:p>
            <a:endParaRPr/>
          </a:p>
        </p:txBody>
      </p:sp>
      <p:sp>
        <p:nvSpPr>
          <p:cNvPr id="187" name="Google Shape;187;p77"/>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77"/>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77"/>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331417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90"/>
        <p:cNvGrpSpPr/>
        <p:nvPr/>
      </p:nvGrpSpPr>
      <p:grpSpPr>
        <a:xfrm>
          <a:off x="0" y="0"/>
          <a:ext cx="0" cy="0"/>
          <a:chOff x="0" y="0"/>
          <a:chExt cx="0" cy="0"/>
        </a:xfrm>
      </p:grpSpPr>
      <p:sp>
        <p:nvSpPr>
          <p:cNvPr id="191" name="Google Shape;191;p78"/>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2" name="Google Shape;192;p78"/>
          <p:cNvSpPr txBox="1">
            <a:spLocks noGrp="1"/>
          </p:cNvSpPr>
          <p:nvPr>
            <p:ph type="body" idx="1"/>
          </p:nvPr>
        </p:nvSpPr>
        <p:spPr>
          <a:xfrm>
            <a:off x="304800" y="1023409"/>
            <a:ext cx="2693459" cy="426508"/>
          </a:xfrm>
          <a:prstGeom prst="rect">
            <a:avLst/>
          </a:prstGeom>
          <a:noFill/>
          <a:ln>
            <a:noFill/>
          </a:ln>
        </p:spPr>
        <p:txBody>
          <a:bodyPr spcFirstLastPara="1" wrap="square" lIns="91425" tIns="45700" rIns="91425" bIns="45700" anchor="b" anchorCtr="0">
            <a:normAutofit/>
          </a:bodyPr>
          <a:lstStyle>
            <a:lvl1pPr marL="304815" lvl="0" indent="-152408" algn="l">
              <a:spcBef>
                <a:spcPts val="320"/>
              </a:spcBef>
              <a:spcAft>
                <a:spcPts val="0"/>
              </a:spcAft>
              <a:buClr>
                <a:schemeClr val="dk1"/>
              </a:buClr>
              <a:buSzPts val="2400"/>
              <a:buNone/>
              <a:defRPr sz="1600" b="1"/>
            </a:lvl1pPr>
            <a:lvl2pPr marL="609630" lvl="1" indent="-152408" algn="l">
              <a:spcBef>
                <a:spcPts val="267"/>
              </a:spcBef>
              <a:spcAft>
                <a:spcPts val="0"/>
              </a:spcAft>
              <a:buClr>
                <a:schemeClr val="dk1"/>
              </a:buClr>
              <a:buSzPts val="2000"/>
              <a:buNone/>
              <a:defRPr sz="1333" b="1"/>
            </a:lvl2pPr>
            <a:lvl3pPr marL="914446" lvl="2" indent="-152408" algn="l">
              <a:spcBef>
                <a:spcPts val="240"/>
              </a:spcBef>
              <a:spcAft>
                <a:spcPts val="0"/>
              </a:spcAft>
              <a:buClr>
                <a:schemeClr val="dk1"/>
              </a:buClr>
              <a:buSzPts val="1800"/>
              <a:buNone/>
              <a:defRPr sz="1200" b="1"/>
            </a:lvl3pPr>
            <a:lvl4pPr marL="1219261" lvl="3" indent="-152408" algn="l">
              <a:spcBef>
                <a:spcPts val="213"/>
              </a:spcBef>
              <a:spcAft>
                <a:spcPts val="0"/>
              </a:spcAft>
              <a:buClr>
                <a:schemeClr val="dk1"/>
              </a:buClr>
              <a:buSzPts val="1600"/>
              <a:buNone/>
              <a:defRPr sz="1067" b="1"/>
            </a:lvl4pPr>
            <a:lvl5pPr marL="1524076" lvl="4" indent="-152408" algn="l">
              <a:spcBef>
                <a:spcPts val="213"/>
              </a:spcBef>
              <a:spcAft>
                <a:spcPts val="0"/>
              </a:spcAft>
              <a:buClr>
                <a:schemeClr val="dk1"/>
              </a:buClr>
              <a:buSzPts val="1600"/>
              <a:buNone/>
              <a:defRPr sz="1067" b="1"/>
            </a:lvl5pPr>
            <a:lvl6pPr marL="1828891" lvl="5" indent="-152408" algn="l">
              <a:spcBef>
                <a:spcPts val="213"/>
              </a:spcBef>
              <a:spcAft>
                <a:spcPts val="0"/>
              </a:spcAft>
              <a:buClr>
                <a:schemeClr val="dk1"/>
              </a:buClr>
              <a:buSzPts val="1600"/>
              <a:buNone/>
              <a:defRPr sz="1067" b="1"/>
            </a:lvl6pPr>
            <a:lvl7pPr marL="2133707" lvl="6" indent="-152408" algn="l">
              <a:spcBef>
                <a:spcPts val="213"/>
              </a:spcBef>
              <a:spcAft>
                <a:spcPts val="0"/>
              </a:spcAft>
              <a:buClr>
                <a:schemeClr val="dk1"/>
              </a:buClr>
              <a:buSzPts val="1600"/>
              <a:buNone/>
              <a:defRPr sz="1067" b="1"/>
            </a:lvl7pPr>
            <a:lvl8pPr marL="2438522" lvl="7" indent="-152408" algn="l">
              <a:spcBef>
                <a:spcPts val="213"/>
              </a:spcBef>
              <a:spcAft>
                <a:spcPts val="0"/>
              </a:spcAft>
              <a:buClr>
                <a:schemeClr val="dk1"/>
              </a:buClr>
              <a:buSzPts val="1600"/>
              <a:buNone/>
              <a:defRPr sz="1067" b="1"/>
            </a:lvl8pPr>
            <a:lvl9pPr marL="2743337" lvl="8" indent="-152408" algn="l">
              <a:spcBef>
                <a:spcPts val="213"/>
              </a:spcBef>
              <a:spcAft>
                <a:spcPts val="0"/>
              </a:spcAft>
              <a:buClr>
                <a:schemeClr val="dk1"/>
              </a:buClr>
              <a:buSzPts val="1600"/>
              <a:buNone/>
              <a:defRPr sz="1067" b="1"/>
            </a:lvl9pPr>
          </a:lstStyle>
          <a:p>
            <a:endParaRPr/>
          </a:p>
        </p:txBody>
      </p:sp>
      <p:sp>
        <p:nvSpPr>
          <p:cNvPr id="193" name="Google Shape;193;p78"/>
          <p:cNvSpPr txBox="1">
            <a:spLocks noGrp="1"/>
          </p:cNvSpPr>
          <p:nvPr>
            <p:ph type="body" idx="2"/>
          </p:nvPr>
        </p:nvSpPr>
        <p:spPr>
          <a:xfrm>
            <a:off x="304800" y="1449917"/>
            <a:ext cx="2693459" cy="2634192"/>
          </a:xfrm>
          <a:prstGeom prst="rect">
            <a:avLst/>
          </a:prstGeom>
          <a:noFill/>
          <a:ln>
            <a:noFill/>
          </a:ln>
        </p:spPr>
        <p:txBody>
          <a:bodyPr spcFirstLastPara="1" wrap="square" lIns="91425" tIns="45700" rIns="91425" bIns="45700" anchor="t" anchorCtr="0">
            <a:normAutofit/>
          </a:bodyPr>
          <a:lstStyle>
            <a:lvl1pPr marL="304815" lvl="0" indent="-254013" algn="l">
              <a:spcBef>
                <a:spcPts val="320"/>
              </a:spcBef>
              <a:spcAft>
                <a:spcPts val="0"/>
              </a:spcAft>
              <a:buClr>
                <a:schemeClr val="dk1"/>
              </a:buClr>
              <a:buSzPts val="2400"/>
              <a:buChar char="•"/>
              <a:defRPr sz="1600"/>
            </a:lvl1pPr>
            <a:lvl2pPr marL="609630" lvl="1" indent="-237079" algn="l">
              <a:spcBef>
                <a:spcPts val="267"/>
              </a:spcBef>
              <a:spcAft>
                <a:spcPts val="0"/>
              </a:spcAft>
              <a:buClr>
                <a:schemeClr val="dk1"/>
              </a:buClr>
              <a:buSzPts val="2000"/>
              <a:buChar char="–"/>
              <a:defRPr sz="1333"/>
            </a:lvl2pPr>
            <a:lvl3pPr marL="914446" lvl="2" indent="-228611" algn="l">
              <a:spcBef>
                <a:spcPts val="240"/>
              </a:spcBef>
              <a:spcAft>
                <a:spcPts val="0"/>
              </a:spcAft>
              <a:buClr>
                <a:schemeClr val="dk1"/>
              </a:buClr>
              <a:buSzPts val="1800"/>
              <a:buChar char="•"/>
              <a:defRPr sz="1200"/>
            </a:lvl3pPr>
            <a:lvl4pPr marL="1219261" lvl="3" indent="-220144" algn="l">
              <a:spcBef>
                <a:spcPts val="213"/>
              </a:spcBef>
              <a:spcAft>
                <a:spcPts val="0"/>
              </a:spcAft>
              <a:buClr>
                <a:schemeClr val="dk1"/>
              </a:buClr>
              <a:buSzPts val="1600"/>
              <a:buChar char="–"/>
              <a:defRPr sz="1067"/>
            </a:lvl4pPr>
            <a:lvl5pPr marL="1524076" lvl="4" indent="-220144" algn="l">
              <a:spcBef>
                <a:spcPts val="213"/>
              </a:spcBef>
              <a:spcAft>
                <a:spcPts val="0"/>
              </a:spcAft>
              <a:buClr>
                <a:schemeClr val="dk1"/>
              </a:buClr>
              <a:buSzPts val="1600"/>
              <a:buChar char="»"/>
              <a:defRPr sz="1067"/>
            </a:lvl5pPr>
            <a:lvl6pPr marL="1828891" lvl="5" indent="-220144" algn="l">
              <a:spcBef>
                <a:spcPts val="213"/>
              </a:spcBef>
              <a:spcAft>
                <a:spcPts val="0"/>
              </a:spcAft>
              <a:buClr>
                <a:schemeClr val="dk1"/>
              </a:buClr>
              <a:buSzPts val="1600"/>
              <a:buChar char="•"/>
              <a:defRPr sz="1067"/>
            </a:lvl6pPr>
            <a:lvl7pPr marL="2133707" lvl="6" indent="-220144" algn="l">
              <a:spcBef>
                <a:spcPts val="213"/>
              </a:spcBef>
              <a:spcAft>
                <a:spcPts val="0"/>
              </a:spcAft>
              <a:buClr>
                <a:schemeClr val="dk1"/>
              </a:buClr>
              <a:buSzPts val="1600"/>
              <a:buChar char="•"/>
              <a:defRPr sz="1067"/>
            </a:lvl7pPr>
            <a:lvl8pPr marL="2438522" lvl="7" indent="-220144" algn="l">
              <a:spcBef>
                <a:spcPts val="213"/>
              </a:spcBef>
              <a:spcAft>
                <a:spcPts val="0"/>
              </a:spcAft>
              <a:buClr>
                <a:schemeClr val="dk1"/>
              </a:buClr>
              <a:buSzPts val="1600"/>
              <a:buChar char="•"/>
              <a:defRPr sz="1067"/>
            </a:lvl8pPr>
            <a:lvl9pPr marL="2743337" lvl="8" indent="-220144" algn="l">
              <a:spcBef>
                <a:spcPts val="213"/>
              </a:spcBef>
              <a:spcAft>
                <a:spcPts val="0"/>
              </a:spcAft>
              <a:buClr>
                <a:schemeClr val="dk1"/>
              </a:buClr>
              <a:buSzPts val="1600"/>
              <a:buChar char="•"/>
              <a:defRPr sz="1067"/>
            </a:lvl9pPr>
          </a:lstStyle>
          <a:p>
            <a:endParaRPr/>
          </a:p>
        </p:txBody>
      </p:sp>
      <p:sp>
        <p:nvSpPr>
          <p:cNvPr id="194" name="Google Shape;194;p78"/>
          <p:cNvSpPr txBox="1">
            <a:spLocks noGrp="1"/>
          </p:cNvSpPr>
          <p:nvPr>
            <p:ph type="body" idx="3"/>
          </p:nvPr>
        </p:nvSpPr>
        <p:spPr>
          <a:xfrm>
            <a:off x="3096684" y="1023409"/>
            <a:ext cx="2694517" cy="426508"/>
          </a:xfrm>
          <a:prstGeom prst="rect">
            <a:avLst/>
          </a:prstGeom>
          <a:noFill/>
          <a:ln>
            <a:noFill/>
          </a:ln>
        </p:spPr>
        <p:txBody>
          <a:bodyPr spcFirstLastPara="1" wrap="square" lIns="91425" tIns="45700" rIns="91425" bIns="45700" anchor="b" anchorCtr="0">
            <a:normAutofit/>
          </a:bodyPr>
          <a:lstStyle>
            <a:lvl1pPr marL="304815" lvl="0" indent="-152408" algn="l">
              <a:spcBef>
                <a:spcPts val="320"/>
              </a:spcBef>
              <a:spcAft>
                <a:spcPts val="0"/>
              </a:spcAft>
              <a:buClr>
                <a:schemeClr val="dk1"/>
              </a:buClr>
              <a:buSzPts val="2400"/>
              <a:buNone/>
              <a:defRPr sz="1600" b="1"/>
            </a:lvl1pPr>
            <a:lvl2pPr marL="609630" lvl="1" indent="-152408" algn="l">
              <a:spcBef>
                <a:spcPts val="267"/>
              </a:spcBef>
              <a:spcAft>
                <a:spcPts val="0"/>
              </a:spcAft>
              <a:buClr>
                <a:schemeClr val="dk1"/>
              </a:buClr>
              <a:buSzPts val="2000"/>
              <a:buNone/>
              <a:defRPr sz="1333" b="1"/>
            </a:lvl2pPr>
            <a:lvl3pPr marL="914446" lvl="2" indent="-152408" algn="l">
              <a:spcBef>
                <a:spcPts val="240"/>
              </a:spcBef>
              <a:spcAft>
                <a:spcPts val="0"/>
              </a:spcAft>
              <a:buClr>
                <a:schemeClr val="dk1"/>
              </a:buClr>
              <a:buSzPts val="1800"/>
              <a:buNone/>
              <a:defRPr sz="1200" b="1"/>
            </a:lvl3pPr>
            <a:lvl4pPr marL="1219261" lvl="3" indent="-152408" algn="l">
              <a:spcBef>
                <a:spcPts val="213"/>
              </a:spcBef>
              <a:spcAft>
                <a:spcPts val="0"/>
              </a:spcAft>
              <a:buClr>
                <a:schemeClr val="dk1"/>
              </a:buClr>
              <a:buSzPts val="1600"/>
              <a:buNone/>
              <a:defRPr sz="1067" b="1"/>
            </a:lvl4pPr>
            <a:lvl5pPr marL="1524076" lvl="4" indent="-152408" algn="l">
              <a:spcBef>
                <a:spcPts val="213"/>
              </a:spcBef>
              <a:spcAft>
                <a:spcPts val="0"/>
              </a:spcAft>
              <a:buClr>
                <a:schemeClr val="dk1"/>
              </a:buClr>
              <a:buSzPts val="1600"/>
              <a:buNone/>
              <a:defRPr sz="1067" b="1"/>
            </a:lvl5pPr>
            <a:lvl6pPr marL="1828891" lvl="5" indent="-152408" algn="l">
              <a:spcBef>
                <a:spcPts val="213"/>
              </a:spcBef>
              <a:spcAft>
                <a:spcPts val="0"/>
              </a:spcAft>
              <a:buClr>
                <a:schemeClr val="dk1"/>
              </a:buClr>
              <a:buSzPts val="1600"/>
              <a:buNone/>
              <a:defRPr sz="1067" b="1"/>
            </a:lvl6pPr>
            <a:lvl7pPr marL="2133707" lvl="6" indent="-152408" algn="l">
              <a:spcBef>
                <a:spcPts val="213"/>
              </a:spcBef>
              <a:spcAft>
                <a:spcPts val="0"/>
              </a:spcAft>
              <a:buClr>
                <a:schemeClr val="dk1"/>
              </a:buClr>
              <a:buSzPts val="1600"/>
              <a:buNone/>
              <a:defRPr sz="1067" b="1"/>
            </a:lvl7pPr>
            <a:lvl8pPr marL="2438522" lvl="7" indent="-152408" algn="l">
              <a:spcBef>
                <a:spcPts val="213"/>
              </a:spcBef>
              <a:spcAft>
                <a:spcPts val="0"/>
              </a:spcAft>
              <a:buClr>
                <a:schemeClr val="dk1"/>
              </a:buClr>
              <a:buSzPts val="1600"/>
              <a:buNone/>
              <a:defRPr sz="1067" b="1"/>
            </a:lvl8pPr>
            <a:lvl9pPr marL="2743337" lvl="8" indent="-152408" algn="l">
              <a:spcBef>
                <a:spcPts val="213"/>
              </a:spcBef>
              <a:spcAft>
                <a:spcPts val="0"/>
              </a:spcAft>
              <a:buClr>
                <a:schemeClr val="dk1"/>
              </a:buClr>
              <a:buSzPts val="1600"/>
              <a:buNone/>
              <a:defRPr sz="1067" b="1"/>
            </a:lvl9pPr>
          </a:lstStyle>
          <a:p>
            <a:endParaRPr/>
          </a:p>
        </p:txBody>
      </p:sp>
      <p:sp>
        <p:nvSpPr>
          <p:cNvPr id="195" name="Google Shape;195;p78"/>
          <p:cNvSpPr txBox="1">
            <a:spLocks noGrp="1"/>
          </p:cNvSpPr>
          <p:nvPr>
            <p:ph type="body" idx="4"/>
          </p:nvPr>
        </p:nvSpPr>
        <p:spPr>
          <a:xfrm>
            <a:off x="3096684" y="1449917"/>
            <a:ext cx="2694517" cy="2634192"/>
          </a:xfrm>
          <a:prstGeom prst="rect">
            <a:avLst/>
          </a:prstGeom>
          <a:noFill/>
          <a:ln>
            <a:noFill/>
          </a:ln>
        </p:spPr>
        <p:txBody>
          <a:bodyPr spcFirstLastPara="1" wrap="square" lIns="91425" tIns="45700" rIns="91425" bIns="45700" anchor="t" anchorCtr="0">
            <a:normAutofit/>
          </a:bodyPr>
          <a:lstStyle>
            <a:lvl1pPr marL="304815" lvl="0" indent="-254013" algn="l">
              <a:spcBef>
                <a:spcPts val="320"/>
              </a:spcBef>
              <a:spcAft>
                <a:spcPts val="0"/>
              </a:spcAft>
              <a:buClr>
                <a:schemeClr val="dk1"/>
              </a:buClr>
              <a:buSzPts val="2400"/>
              <a:buChar char="•"/>
              <a:defRPr sz="1600"/>
            </a:lvl1pPr>
            <a:lvl2pPr marL="609630" lvl="1" indent="-237079" algn="l">
              <a:spcBef>
                <a:spcPts val="267"/>
              </a:spcBef>
              <a:spcAft>
                <a:spcPts val="0"/>
              </a:spcAft>
              <a:buClr>
                <a:schemeClr val="dk1"/>
              </a:buClr>
              <a:buSzPts val="2000"/>
              <a:buChar char="–"/>
              <a:defRPr sz="1333"/>
            </a:lvl2pPr>
            <a:lvl3pPr marL="914446" lvl="2" indent="-228611" algn="l">
              <a:spcBef>
                <a:spcPts val="240"/>
              </a:spcBef>
              <a:spcAft>
                <a:spcPts val="0"/>
              </a:spcAft>
              <a:buClr>
                <a:schemeClr val="dk1"/>
              </a:buClr>
              <a:buSzPts val="1800"/>
              <a:buChar char="•"/>
              <a:defRPr sz="1200"/>
            </a:lvl3pPr>
            <a:lvl4pPr marL="1219261" lvl="3" indent="-220144" algn="l">
              <a:spcBef>
                <a:spcPts val="213"/>
              </a:spcBef>
              <a:spcAft>
                <a:spcPts val="0"/>
              </a:spcAft>
              <a:buClr>
                <a:schemeClr val="dk1"/>
              </a:buClr>
              <a:buSzPts val="1600"/>
              <a:buChar char="–"/>
              <a:defRPr sz="1067"/>
            </a:lvl4pPr>
            <a:lvl5pPr marL="1524076" lvl="4" indent="-220144" algn="l">
              <a:spcBef>
                <a:spcPts val="213"/>
              </a:spcBef>
              <a:spcAft>
                <a:spcPts val="0"/>
              </a:spcAft>
              <a:buClr>
                <a:schemeClr val="dk1"/>
              </a:buClr>
              <a:buSzPts val="1600"/>
              <a:buChar char="»"/>
              <a:defRPr sz="1067"/>
            </a:lvl5pPr>
            <a:lvl6pPr marL="1828891" lvl="5" indent="-220144" algn="l">
              <a:spcBef>
                <a:spcPts val="213"/>
              </a:spcBef>
              <a:spcAft>
                <a:spcPts val="0"/>
              </a:spcAft>
              <a:buClr>
                <a:schemeClr val="dk1"/>
              </a:buClr>
              <a:buSzPts val="1600"/>
              <a:buChar char="•"/>
              <a:defRPr sz="1067"/>
            </a:lvl6pPr>
            <a:lvl7pPr marL="2133707" lvl="6" indent="-220144" algn="l">
              <a:spcBef>
                <a:spcPts val="213"/>
              </a:spcBef>
              <a:spcAft>
                <a:spcPts val="0"/>
              </a:spcAft>
              <a:buClr>
                <a:schemeClr val="dk1"/>
              </a:buClr>
              <a:buSzPts val="1600"/>
              <a:buChar char="•"/>
              <a:defRPr sz="1067"/>
            </a:lvl7pPr>
            <a:lvl8pPr marL="2438522" lvl="7" indent="-220144" algn="l">
              <a:spcBef>
                <a:spcPts val="213"/>
              </a:spcBef>
              <a:spcAft>
                <a:spcPts val="0"/>
              </a:spcAft>
              <a:buClr>
                <a:schemeClr val="dk1"/>
              </a:buClr>
              <a:buSzPts val="1600"/>
              <a:buChar char="•"/>
              <a:defRPr sz="1067"/>
            </a:lvl8pPr>
            <a:lvl9pPr marL="2743337" lvl="8" indent="-220144" algn="l">
              <a:spcBef>
                <a:spcPts val="213"/>
              </a:spcBef>
              <a:spcAft>
                <a:spcPts val="0"/>
              </a:spcAft>
              <a:buClr>
                <a:schemeClr val="dk1"/>
              </a:buClr>
              <a:buSzPts val="1600"/>
              <a:buChar char="•"/>
              <a:defRPr sz="1067"/>
            </a:lvl9pPr>
          </a:lstStyle>
          <a:p>
            <a:endParaRPr/>
          </a:p>
        </p:txBody>
      </p:sp>
      <p:sp>
        <p:nvSpPr>
          <p:cNvPr id="196" name="Google Shape;196;p78"/>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78"/>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78"/>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041648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99"/>
        <p:cNvGrpSpPr/>
        <p:nvPr/>
      </p:nvGrpSpPr>
      <p:grpSpPr>
        <a:xfrm>
          <a:off x="0" y="0"/>
          <a:ext cx="0" cy="0"/>
          <a:chOff x="0" y="0"/>
          <a:chExt cx="0" cy="0"/>
        </a:xfrm>
      </p:grpSpPr>
      <p:sp>
        <p:nvSpPr>
          <p:cNvPr id="200" name="Google Shape;200;p79"/>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1" name="Google Shape;201;p79"/>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79"/>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3" name="Google Shape;203;p79"/>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359381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204"/>
        <p:cNvGrpSpPr/>
        <p:nvPr/>
      </p:nvGrpSpPr>
      <p:grpSpPr>
        <a:xfrm>
          <a:off x="0" y="0"/>
          <a:ext cx="0" cy="0"/>
          <a:chOff x="0" y="0"/>
          <a:chExt cx="0" cy="0"/>
        </a:xfrm>
      </p:grpSpPr>
      <p:sp>
        <p:nvSpPr>
          <p:cNvPr id="205" name="Google Shape;205;p80"/>
          <p:cNvSpPr txBox="1">
            <a:spLocks noGrp="1"/>
          </p:cNvSpPr>
          <p:nvPr>
            <p:ph type="title"/>
          </p:nvPr>
        </p:nvSpPr>
        <p:spPr>
          <a:xfrm>
            <a:off x="304800" y="182033"/>
            <a:ext cx="2005542" cy="7747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80"/>
          <p:cNvSpPr txBox="1">
            <a:spLocks noGrp="1"/>
          </p:cNvSpPr>
          <p:nvPr>
            <p:ph type="body" idx="1"/>
          </p:nvPr>
        </p:nvSpPr>
        <p:spPr>
          <a:xfrm>
            <a:off x="2383367" y="182034"/>
            <a:ext cx="3407833" cy="3902075"/>
          </a:xfrm>
          <a:prstGeom prst="rect">
            <a:avLst/>
          </a:prstGeom>
          <a:noFill/>
          <a:ln>
            <a:noFill/>
          </a:ln>
        </p:spPr>
        <p:txBody>
          <a:bodyPr spcFirstLastPara="1" wrap="square" lIns="91425" tIns="45700" rIns="91425" bIns="45700" anchor="t" anchorCtr="0">
            <a:normAutofit/>
          </a:bodyPr>
          <a:lstStyle>
            <a:lvl1pPr marL="304815" lvl="0" indent="-287881" algn="l">
              <a:spcBef>
                <a:spcPts val="427"/>
              </a:spcBef>
              <a:spcAft>
                <a:spcPts val="0"/>
              </a:spcAft>
              <a:buClr>
                <a:schemeClr val="dk1"/>
              </a:buClr>
              <a:buSzPts val="3200"/>
              <a:buChar char="•"/>
              <a:defRPr sz="2133"/>
            </a:lvl1pPr>
            <a:lvl2pPr marL="609630" lvl="1" indent="-270947" algn="l">
              <a:spcBef>
                <a:spcPts val="373"/>
              </a:spcBef>
              <a:spcAft>
                <a:spcPts val="0"/>
              </a:spcAft>
              <a:buClr>
                <a:schemeClr val="dk1"/>
              </a:buClr>
              <a:buSzPts val="2800"/>
              <a:buChar char="–"/>
              <a:defRPr sz="1867"/>
            </a:lvl2pPr>
            <a:lvl3pPr marL="914446" lvl="2" indent="-254013" algn="l">
              <a:spcBef>
                <a:spcPts val="320"/>
              </a:spcBef>
              <a:spcAft>
                <a:spcPts val="0"/>
              </a:spcAft>
              <a:buClr>
                <a:schemeClr val="dk1"/>
              </a:buClr>
              <a:buSzPts val="2400"/>
              <a:buChar char="•"/>
              <a:defRPr sz="1600"/>
            </a:lvl3pPr>
            <a:lvl4pPr marL="1219261" lvl="3" indent="-237079" algn="l">
              <a:spcBef>
                <a:spcPts val="267"/>
              </a:spcBef>
              <a:spcAft>
                <a:spcPts val="0"/>
              </a:spcAft>
              <a:buClr>
                <a:schemeClr val="dk1"/>
              </a:buClr>
              <a:buSzPts val="2000"/>
              <a:buChar char="–"/>
              <a:defRPr sz="1333"/>
            </a:lvl4pPr>
            <a:lvl5pPr marL="1524076" lvl="4" indent="-237079" algn="l">
              <a:spcBef>
                <a:spcPts val="267"/>
              </a:spcBef>
              <a:spcAft>
                <a:spcPts val="0"/>
              </a:spcAft>
              <a:buClr>
                <a:schemeClr val="dk1"/>
              </a:buClr>
              <a:buSzPts val="2000"/>
              <a:buChar char="»"/>
              <a:defRPr sz="1333"/>
            </a:lvl5pPr>
            <a:lvl6pPr marL="1828891" lvl="5" indent="-237079" algn="l">
              <a:spcBef>
                <a:spcPts val="267"/>
              </a:spcBef>
              <a:spcAft>
                <a:spcPts val="0"/>
              </a:spcAft>
              <a:buClr>
                <a:schemeClr val="dk1"/>
              </a:buClr>
              <a:buSzPts val="2000"/>
              <a:buChar char="•"/>
              <a:defRPr sz="1333"/>
            </a:lvl6pPr>
            <a:lvl7pPr marL="2133707" lvl="6" indent="-237079" algn="l">
              <a:spcBef>
                <a:spcPts val="267"/>
              </a:spcBef>
              <a:spcAft>
                <a:spcPts val="0"/>
              </a:spcAft>
              <a:buClr>
                <a:schemeClr val="dk1"/>
              </a:buClr>
              <a:buSzPts val="2000"/>
              <a:buChar char="•"/>
              <a:defRPr sz="1333"/>
            </a:lvl7pPr>
            <a:lvl8pPr marL="2438522" lvl="7" indent="-237079" algn="l">
              <a:spcBef>
                <a:spcPts val="267"/>
              </a:spcBef>
              <a:spcAft>
                <a:spcPts val="0"/>
              </a:spcAft>
              <a:buClr>
                <a:schemeClr val="dk1"/>
              </a:buClr>
              <a:buSzPts val="2000"/>
              <a:buChar char="•"/>
              <a:defRPr sz="1333"/>
            </a:lvl8pPr>
            <a:lvl9pPr marL="2743337" lvl="8" indent="-237079" algn="l">
              <a:spcBef>
                <a:spcPts val="267"/>
              </a:spcBef>
              <a:spcAft>
                <a:spcPts val="0"/>
              </a:spcAft>
              <a:buClr>
                <a:schemeClr val="dk1"/>
              </a:buClr>
              <a:buSzPts val="2000"/>
              <a:buChar char="•"/>
              <a:defRPr sz="1333"/>
            </a:lvl9pPr>
          </a:lstStyle>
          <a:p>
            <a:endParaRPr/>
          </a:p>
        </p:txBody>
      </p:sp>
      <p:sp>
        <p:nvSpPr>
          <p:cNvPr id="207" name="Google Shape;207;p80"/>
          <p:cNvSpPr txBox="1">
            <a:spLocks noGrp="1"/>
          </p:cNvSpPr>
          <p:nvPr>
            <p:ph type="body" idx="2"/>
          </p:nvPr>
        </p:nvSpPr>
        <p:spPr>
          <a:xfrm>
            <a:off x="304800" y="956734"/>
            <a:ext cx="2005542" cy="3127375"/>
          </a:xfrm>
          <a:prstGeom prst="rect">
            <a:avLst/>
          </a:prstGeom>
          <a:noFill/>
          <a:ln>
            <a:noFill/>
          </a:ln>
        </p:spPr>
        <p:txBody>
          <a:bodyPr spcFirstLastPara="1" wrap="square" lIns="91425" tIns="45700" rIns="91425" bIns="45700" anchor="t" anchorCtr="0">
            <a:normAutofit/>
          </a:bodyPr>
          <a:lstStyle>
            <a:lvl1pPr marL="304815" lvl="0" indent="-152408" algn="l">
              <a:spcBef>
                <a:spcPts val="187"/>
              </a:spcBef>
              <a:spcAft>
                <a:spcPts val="0"/>
              </a:spcAft>
              <a:buClr>
                <a:schemeClr val="dk1"/>
              </a:buClr>
              <a:buSzPts val="1400"/>
              <a:buNone/>
              <a:defRPr sz="933"/>
            </a:lvl1pPr>
            <a:lvl2pPr marL="609630" lvl="1" indent="-152408" algn="l">
              <a:spcBef>
                <a:spcPts val="160"/>
              </a:spcBef>
              <a:spcAft>
                <a:spcPts val="0"/>
              </a:spcAft>
              <a:buClr>
                <a:schemeClr val="dk1"/>
              </a:buClr>
              <a:buSzPts val="1200"/>
              <a:buNone/>
              <a:defRPr sz="800"/>
            </a:lvl2pPr>
            <a:lvl3pPr marL="914446" lvl="2" indent="-152408" algn="l">
              <a:spcBef>
                <a:spcPts val="133"/>
              </a:spcBef>
              <a:spcAft>
                <a:spcPts val="0"/>
              </a:spcAft>
              <a:buClr>
                <a:schemeClr val="dk1"/>
              </a:buClr>
              <a:buSzPts val="1000"/>
              <a:buNone/>
              <a:defRPr sz="667"/>
            </a:lvl3pPr>
            <a:lvl4pPr marL="1219261" lvl="3" indent="-152408" algn="l">
              <a:spcBef>
                <a:spcPts val="120"/>
              </a:spcBef>
              <a:spcAft>
                <a:spcPts val="0"/>
              </a:spcAft>
              <a:buClr>
                <a:schemeClr val="dk1"/>
              </a:buClr>
              <a:buSzPts val="900"/>
              <a:buNone/>
              <a:defRPr sz="600"/>
            </a:lvl4pPr>
            <a:lvl5pPr marL="1524076" lvl="4" indent="-152408" algn="l">
              <a:spcBef>
                <a:spcPts val="120"/>
              </a:spcBef>
              <a:spcAft>
                <a:spcPts val="0"/>
              </a:spcAft>
              <a:buClr>
                <a:schemeClr val="dk1"/>
              </a:buClr>
              <a:buSzPts val="900"/>
              <a:buNone/>
              <a:defRPr sz="600"/>
            </a:lvl5pPr>
            <a:lvl6pPr marL="1828891" lvl="5" indent="-152408" algn="l">
              <a:spcBef>
                <a:spcPts val="120"/>
              </a:spcBef>
              <a:spcAft>
                <a:spcPts val="0"/>
              </a:spcAft>
              <a:buClr>
                <a:schemeClr val="dk1"/>
              </a:buClr>
              <a:buSzPts val="900"/>
              <a:buNone/>
              <a:defRPr sz="600"/>
            </a:lvl6pPr>
            <a:lvl7pPr marL="2133707" lvl="6" indent="-152408" algn="l">
              <a:spcBef>
                <a:spcPts val="120"/>
              </a:spcBef>
              <a:spcAft>
                <a:spcPts val="0"/>
              </a:spcAft>
              <a:buClr>
                <a:schemeClr val="dk1"/>
              </a:buClr>
              <a:buSzPts val="900"/>
              <a:buNone/>
              <a:defRPr sz="600"/>
            </a:lvl7pPr>
            <a:lvl8pPr marL="2438522" lvl="7" indent="-152408" algn="l">
              <a:spcBef>
                <a:spcPts val="120"/>
              </a:spcBef>
              <a:spcAft>
                <a:spcPts val="0"/>
              </a:spcAft>
              <a:buClr>
                <a:schemeClr val="dk1"/>
              </a:buClr>
              <a:buSzPts val="900"/>
              <a:buNone/>
              <a:defRPr sz="600"/>
            </a:lvl8pPr>
            <a:lvl9pPr marL="2743337" lvl="8" indent="-152408" algn="l">
              <a:spcBef>
                <a:spcPts val="120"/>
              </a:spcBef>
              <a:spcAft>
                <a:spcPts val="0"/>
              </a:spcAft>
              <a:buClr>
                <a:schemeClr val="dk1"/>
              </a:buClr>
              <a:buSzPts val="900"/>
              <a:buNone/>
              <a:defRPr sz="600"/>
            </a:lvl9pPr>
          </a:lstStyle>
          <a:p>
            <a:endParaRPr/>
          </a:p>
        </p:txBody>
      </p:sp>
      <p:sp>
        <p:nvSpPr>
          <p:cNvPr id="208" name="Google Shape;208;p80"/>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80"/>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80"/>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139763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54"/>
          <p:cNvSpPr txBox="1">
            <a:spLocks noGrp="1"/>
          </p:cNvSpPr>
          <p:nvPr>
            <p:ph type="ctrTitle"/>
          </p:nvPr>
        </p:nvSpPr>
        <p:spPr>
          <a:xfrm>
            <a:off x="457200" y="1420283"/>
            <a:ext cx="5181600" cy="98001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4"/>
          <p:cNvSpPr txBox="1">
            <a:spLocks noGrp="1"/>
          </p:cNvSpPr>
          <p:nvPr>
            <p:ph type="subTitle" idx="1"/>
          </p:nvPr>
        </p:nvSpPr>
        <p:spPr>
          <a:xfrm>
            <a:off x="914400" y="2590800"/>
            <a:ext cx="4267200" cy="1168400"/>
          </a:xfrm>
          <a:prstGeom prst="rect">
            <a:avLst/>
          </a:prstGeom>
          <a:noFill/>
          <a:ln>
            <a:noFill/>
          </a:ln>
        </p:spPr>
        <p:txBody>
          <a:bodyPr spcFirstLastPara="1" wrap="square" lIns="91425" tIns="45700" rIns="91425" bIns="45700" anchor="t" anchorCtr="0">
            <a:normAutofit/>
          </a:bodyPr>
          <a:lstStyle>
            <a:lvl1pPr lvl="0" algn="ctr">
              <a:spcBef>
                <a:spcPts val="427"/>
              </a:spcBef>
              <a:spcAft>
                <a:spcPts val="0"/>
              </a:spcAft>
              <a:buClr>
                <a:srgbClr val="888888"/>
              </a:buClr>
              <a:buSzPts val="3200"/>
              <a:buNone/>
              <a:defRPr>
                <a:solidFill>
                  <a:srgbClr val="888888"/>
                </a:solidFill>
              </a:defRPr>
            </a:lvl1pPr>
            <a:lvl2pPr lvl="1" algn="ctr">
              <a:spcBef>
                <a:spcPts val="373"/>
              </a:spcBef>
              <a:spcAft>
                <a:spcPts val="0"/>
              </a:spcAft>
              <a:buClr>
                <a:srgbClr val="888888"/>
              </a:buClr>
              <a:buSzPts val="2800"/>
              <a:buNone/>
              <a:defRPr>
                <a:solidFill>
                  <a:srgbClr val="888888"/>
                </a:solidFill>
              </a:defRPr>
            </a:lvl2pPr>
            <a:lvl3pPr lvl="2" algn="ctr">
              <a:spcBef>
                <a:spcPts val="320"/>
              </a:spcBef>
              <a:spcAft>
                <a:spcPts val="0"/>
              </a:spcAft>
              <a:buClr>
                <a:srgbClr val="888888"/>
              </a:buClr>
              <a:buSzPts val="2400"/>
              <a:buNone/>
              <a:defRPr>
                <a:solidFill>
                  <a:srgbClr val="888888"/>
                </a:solidFill>
              </a:defRPr>
            </a:lvl3pPr>
            <a:lvl4pPr lvl="3" algn="ctr">
              <a:spcBef>
                <a:spcPts val="267"/>
              </a:spcBef>
              <a:spcAft>
                <a:spcPts val="0"/>
              </a:spcAft>
              <a:buClr>
                <a:srgbClr val="888888"/>
              </a:buClr>
              <a:buSzPts val="2000"/>
              <a:buNone/>
              <a:defRPr>
                <a:solidFill>
                  <a:srgbClr val="888888"/>
                </a:solidFill>
              </a:defRPr>
            </a:lvl4pPr>
            <a:lvl5pPr lvl="4" algn="ctr">
              <a:spcBef>
                <a:spcPts val="267"/>
              </a:spcBef>
              <a:spcAft>
                <a:spcPts val="0"/>
              </a:spcAft>
              <a:buClr>
                <a:srgbClr val="888888"/>
              </a:buClr>
              <a:buSzPts val="2000"/>
              <a:buNone/>
              <a:defRPr>
                <a:solidFill>
                  <a:srgbClr val="888888"/>
                </a:solidFill>
              </a:defRPr>
            </a:lvl5pPr>
            <a:lvl6pPr lvl="5" algn="ctr">
              <a:spcBef>
                <a:spcPts val="267"/>
              </a:spcBef>
              <a:spcAft>
                <a:spcPts val="0"/>
              </a:spcAft>
              <a:buClr>
                <a:srgbClr val="888888"/>
              </a:buClr>
              <a:buSzPts val="2000"/>
              <a:buNone/>
              <a:defRPr>
                <a:solidFill>
                  <a:srgbClr val="888888"/>
                </a:solidFill>
              </a:defRPr>
            </a:lvl6pPr>
            <a:lvl7pPr lvl="6" algn="ctr">
              <a:spcBef>
                <a:spcPts val="267"/>
              </a:spcBef>
              <a:spcAft>
                <a:spcPts val="0"/>
              </a:spcAft>
              <a:buClr>
                <a:srgbClr val="888888"/>
              </a:buClr>
              <a:buSzPts val="2000"/>
              <a:buNone/>
              <a:defRPr>
                <a:solidFill>
                  <a:srgbClr val="888888"/>
                </a:solidFill>
              </a:defRPr>
            </a:lvl7pPr>
            <a:lvl8pPr lvl="7" algn="ctr">
              <a:spcBef>
                <a:spcPts val="267"/>
              </a:spcBef>
              <a:spcAft>
                <a:spcPts val="0"/>
              </a:spcAft>
              <a:buClr>
                <a:srgbClr val="888888"/>
              </a:buClr>
              <a:buSzPts val="2000"/>
              <a:buNone/>
              <a:defRPr>
                <a:solidFill>
                  <a:srgbClr val="888888"/>
                </a:solidFill>
              </a:defRPr>
            </a:lvl8pPr>
            <a:lvl9pPr lvl="8" algn="ctr">
              <a:spcBef>
                <a:spcPts val="267"/>
              </a:spcBef>
              <a:spcAft>
                <a:spcPts val="0"/>
              </a:spcAft>
              <a:buClr>
                <a:srgbClr val="888888"/>
              </a:buClr>
              <a:buSzPts val="2000"/>
              <a:buNone/>
              <a:defRPr>
                <a:solidFill>
                  <a:srgbClr val="888888"/>
                </a:solidFill>
              </a:defRPr>
            </a:lvl9pPr>
          </a:lstStyle>
          <a:p>
            <a:endParaRPr/>
          </a:p>
        </p:txBody>
      </p:sp>
      <p:sp>
        <p:nvSpPr>
          <p:cNvPr id="18" name="Google Shape;18;p54"/>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4"/>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4"/>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894492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211"/>
        <p:cNvGrpSpPr/>
        <p:nvPr/>
      </p:nvGrpSpPr>
      <p:grpSpPr>
        <a:xfrm>
          <a:off x="0" y="0"/>
          <a:ext cx="0" cy="0"/>
          <a:chOff x="0" y="0"/>
          <a:chExt cx="0" cy="0"/>
        </a:xfrm>
      </p:grpSpPr>
      <p:sp>
        <p:nvSpPr>
          <p:cNvPr id="212" name="Google Shape;212;p81"/>
          <p:cNvSpPr txBox="1">
            <a:spLocks noGrp="1"/>
          </p:cNvSpPr>
          <p:nvPr>
            <p:ph type="title"/>
          </p:nvPr>
        </p:nvSpPr>
        <p:spPr>
          <a:xfrm>
            <a:off x="1194859" y="3200400"/>
            <a:ext cx="3657600" cy="3778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81"/>
          <p:cNvSpPr>
            <a:spLocks noGrp="1"/>
          </p:cNvSpPr>
          <p:nvPr>
            <p:ph type="pic" idx="2"/>
          </p:nvPr>
        </p:nvSpPr>
        <p:spPr>
          <a:xfrm>
            <a:off x="1194859" y="408517"/>
            <a:ext cx="3657600" cy="2743200"/>
          </a:xfrm>
          <a:prstGeom prst="rect">
            <a:avLst/>
          </a:prstGeom>
          <a:noFill/>
          <a:ln>
            <a:noFill/>
          </a:ln>
        </p:spPr>
      </p:sp>
      <p:sp>
        <p:nvSpPr>
          <p:cNvPr id="214" name="Google Shape;214;p81"/>
          <p:cNvSpPr txBox="1">
            <a:spLocks noGrp="1"/>
          </p:cNvSpPr>
          <p:nvPr>
            <p:ph type="body" idx="1"/>
          </p:nvPr>
        </p:nvSpPr>
        <p:spPr>
          <a:xfrm>
            <a:off x="1194859" y="3578225"/>
            <a:ext cx="3657600" cy="536575"/>
          </a:xfrm>
          <a:prstGeom prst="rect">
            <a:avLst/>
          </a:prstGeom>
          <a:noFill/>
          <a:ln>
            <a:noFill/>
          </a:ln>
        </p:spPr>
        <p:txBody>
          <a:bodyPr spcFirstLastPara="1" wrap="square" lIns="91425" tIns="45700" rIns="91425" bIns="45700" anchor="t" anchorCtr="0">
            <a:normAutofit/>
          </a:bodyPr>
          <a:lstStyle>
            <a:lvl1pPr marL="304815" lvl="0" indent="-152408" algn="l">
              <a:spcBef>
                <a:spcPts val="187"/>
              </a:spcBef>
              <a:spcAft>
                <a:spcPts val="0"/>
              </a:spcAft>
              <a:buClr>
                <a:schemeClr val="dk1"/>
              </a:buClr>
              <a:buSzPts val="1400"/>
              <a:buNone/>
              <a:defRPr sz="933"/>
            </a:lvl1pPr>
            <a:lvl2pPr marL="609630" lvl="1" indent="-152408" algn="l">
              <a:spcBef>
                <a:spcPts val="160"/>
              </a:spcBef>
              <a:spcAft>
                <a:spcPts val="0"/>
              </a:spcAft>
              <a:buClr>
                <a:schemeClr val="dk1"/>
              </a:buClr>
              <a:buSzPts val="1200"/>
              <a:buNone/>
              <a:defRPr sz="800"/>
            </a:lvl2pPr>
            <a:lvl3pPr marL="914446" lvl="2" indent="-152408" algn="l">
              <a:spcBef>
                <a:spcPts val="133"/>
              </a:spcBef>
              <a:spcAft>
                <a:spcPts val="0"/>
              </a:spcAft>
              <a:buClr>
                <a:schemeClr val="dk1"/>
              </a:buClr>
              <a:buSzPts val="1000"/>
              <a:buNone/>
              <a:defRPr sz="667"/>
            </a:lvl3pPr>
            <a:lvl4pPr marL="1219261" lvl="3" indent="-152408" algn="l">
              <a:spcBef>
                <a:spcPts val="120"/>
              </a:spcBef>
              <a:spcAft>
                <a:spcPts val="0"/>
              </a:spcAft>
              <a:buClr>
                <a:schemeClr val="dk1"/>
              </a:buClr>
              <a:buSzPts val="900"/>
              <a:buNone/>
              <a:defRPr sz="600"/>
            </a:lvl4pPr>
            <a:lvl5pPr marL="1524076" lvl="4" indent="-152408" algn="l">
              <a:spcBef>
                <a:spcPts val="120"/>
              </a:spcBef>
              <a:spcAft>
                <a:spcPts val="0"/>
              </a:spcAft>
              <a:buClr>
                <a:schemeClr val="dk1"/>
              </a:buClr>
              <a:buSzPts val="900"/>
              <a:buNone/>
              <a:defRPr sz="600"/>
            </a:lvl5pPr>
            <a:lvl6pPr marL="1828891" lvl="5" indent="-152408" algn="l">
              <a:spcBef>
                <a:spcPts val="120"/>
              </a:spcBef>
              <a:spcAft>
                <a:spcPts val="0"/>
              </a:spcAft>
              <a:buClr>
                <a:schemeClr val="dk1"/>
              </a:buClr>
              <a:buSzPts val="900"/>
              <a:buNone/>
              <a:defRPr sz="600"/>
            </a:lvl6pPr>
            <a:lvl7pPr marL="2133707" lvl="6" indent="-152408" algn="l">
              <a:spcBef>
                <a:spcPts val="120"/>
              </a:spcBef>
              <a:spcAft>
                <a:spcPts val="0"/>
              </a:spcAft>
              <a:buClr>
                <a:schemeClr val="dk1"/>
              </a:buClr>
              <a:buSzPts val="900"/>
              <a:buNone/>
              <a:defRPr sz="600"/>
            </a:lvl7pPr>
            <a:lvl8pPr marL="2438522" lvl="7" indent="-152408" algn="l">
              <a:spcBef>
                <a:spcPts val="120"/>
              </a:spcBef>
              <a:spcAft>
                <a:spcPts val="0"/>
              </a:spcAft>
              <a:buClr>
                <a:schemeClr val="dk1"/>
              </a:buClr>
              <a:buSzPts val="900"/>
              <a:buNone/>
              <a:defRPr sz="600"/>
            </a:lvl8pPr>
            <a:lvl9pPr marL="2743337" lvl="8" indent="-152408" algn="l">
              <a:spcBef>
                <a:spcPts val="120"/>
              </a:spcBef>
              <a:spcAft>
                <a:spcPts val="0"/>
              </a:spcAft>
              <a:buClr>
                <a:schemeClr val="dk1"/>
              </a:buClr>
              <a:buSzPts val="900"/>
              <a:buNone/>
              <a:defRPr sz="600"/>
            </a:lvl9pPr>
          </a:lstStyle>
          <a:p>
            <a:endParaRPr/>
          </a:p>
        </p:txBody>
      </p:sp>
      <p:sp>
        <p:nvSpPr>
          <p:cNvPr id="215" name="Google Shape;215;p81"/>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6" name="Google Shape;216;p81"/>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7" name="Google Shape;217;p81"/>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78210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218"/>
        <p:cNvGrpSpPr/>
        <p:nvPr/>
      </p:nvGrpSpPr>
      <p:grpSpPr>
        <a:xfrm>
          <a:off x="0" y="0"/>
          <a:ext cx="0" cy="0"/>
          <a:chOff x="0" y="0"/>
          <a:chExt cx="0" cy="0"/>
        </a:xfrm>
      </p:grpSpPr>
      <p:sp>
        <p:nvSpPr>
          <p:cNvPr id="219" name="Google Shape;219;p82"/>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82"/>
          <p:cNvSpPr txBox="1">
            <a:spLocks noGrp="1"/>
          </p:cNvSpPr>
          <p:nvPr>
            <p:ph type="body" idx="1"/>
          </p:nvPr>
        </p:nvSpPr>
        <p:spPr>
          <a:xfrm rot="5400000">
            <a:off x="1539346" y="-167745"/>
            <a:ext cx="3017309" cy="5486400"/>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221" name="Google Shape;221;p82"/>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82"/>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82"/>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443229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224"/>
        <p:cNvGrpSpPr/>
        <p:nvPr/>
      </p:nvGrpSpPr>
      <p:grpSpPr>
        <a:xfrm>
          <a:off x="0" y="0"/>
          <a:ext cx="0" cy="0"/>
          <a:chOff x="0" y="0"/>
          <a:chExt cx="0" cy="0"/>
        </a:xfrm>
      </p:grpSpPr>
      <p:sp>
        <p:nvSpPr>
          <p:cNvPr id="225" name="Google Shape;225;p83"/>
          <p:cNvSpPr txBox="1">
            <a:spLocks noGrp="1"/>
          </p:cNvSpPr>
          <p:nvPr>
            <p:ph type="title"/>
          </p:nvPr>
        </p:nvSpPr>
        <p:spPr>
          <a:xfrm rot="5400000">
            <a:off x="3154892" y="1447801"/>
            <a:ext cx="3901017" cy="1371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6" name="Google Shape;226;p83"/>
          <p:cNvSpPr txBox="1">
            <a:spLocks noGrp="1"/>
          </p:cNvSpPr>
          <p:nvPr>
            <p:ph type="body" idx="1"/>
          </p:nvPr>
        </p:nvSpPr>
        <p:spPr>
          <a:xfrm rot="5400000">
            <a:off x="360892" y="127000"/>
            <a:ext cx="3901017" cy="4013200"/>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227" name="Google Shape;227;p83"/>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p83"/>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83"/>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186778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spTree>
      <p:nvGrpSpPr>
        <p:cNvPr id="1" name="Shape 231"/>
        <p:cNvGrpSpPr/>
        <p:nvPr/>
      </p:nvGrpSpPr>
      <p:grpSpPr>
        <a:xfrm>
          <a:off x="0" y="0"/>
          <a:ext cx="0" cy="0"/>
          <a:chOff x="0" y="0"/>
          <a:chExt cx="0" cy="0"/>
        </a:xfrm>
      </p:grpSpPr>
    </p:spTree>
    <p:extLst>
      <p:ext uri="{BB962C8B-B14F-4D97-AF65-F5344CB8AC3E}">
        <p14:creationId xmlns:p14="http://schemas.microsoft.com/office/powerpoint/2010/main" val="2336673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2"/>
        <p:cNvGrpSpPr/>
        <p:nvPr/>
      </p:nvGrpSpPr>
      <p:grpSpPr>
        <a:xfrm>
          <a:off x="0" y="0"/>
          <a:ext cx="0" cy="0"/>
          <a:chOff x="0" y="0"/>
          <a:chExt cx="0" cy="0"/>
        </a:xfrm>
      </p:grpSpPr>
      <p:sp>
        <p:nvSpPr>
          <p:cNvPr id="543" name="Google Shape;543;p49"/>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4" name="Google Shape;544;p49"/>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5" name="Google Shape;545;p49"/>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460184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46"/>
        <p:cNvGrpSpPr/>
        <p:nvPr/>
      </p:nvGrpSpPr>
      <p:grpSpPr>
        <a:xfrm>
          <a:off x="0" y="0"/>
          <a:ext cx="0" cy="0"/>
          <a:chOff x="0" y="0"/>
          <a:chExt cx="0" cy="0"/>
        </a:xfrm>
      </p:grpSpPr>
      <p:sp>
        <p:nvSpPr>
          <p:cNvPr id="547" name="Google Shape;547;p124"/>
          <p:cNvSpPr txBox="1">
            <a:spLocks noGrp="1"/>
          </p:cNvSpPr>
          <p:nvPr>
            <p:ph type="ctrTitle"/>
          </p:nvPr>
        </p:nvSpPr>
        <p:spPr>
          <a:xfrm>
            <a:off x="457200" y="1420283"/>
            <a:ext cx="5181600" cy="98001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8" name="Google Shape;548;p124"/>
          <p:cNvSpPr txBox="1">
            <a:spLocks noGrp="1"/>
          </p:cNvSpPr>
          <p:nvPr>
            <p:ph type="subTitle" idx="1"/>
          </p:nvPr>
        </p:nvSpPr>
        <p:spPr>
          <a:xfrm>
            <a:off x="914400" y="2590800"/>
            <a:ext cx="4267200" cy="1168400"/>
          </a:xfrm>
          <a:prstGeom prst="rect">
            <a:avLst/>
          </a:prstGeom>
          <a:noFill/>
          <a:ln>
            <a:noFill/>
          </a:ln>
        </p:spPr>
        <p:txBody>
          <a:bodyPr spcFirstLastPara="1" wrap="square" lIns="91425" tIns="45700" rIns="91425" bIns="45700" anchor="t" anchorCtr="0">
            <a:normAutofit/>
          </a:bodyPr>
          <a:lstStyle>
            <a:lvl1pPr lvl="0" algn="ctr">
              <a:spcBef>
                <a:spcPts val="427"/>
              </a:spcBef>
              <a:spcAft>
                <a:spcPts val="0"/>
              </a:spcAft>
              <a:buClr>
                <a:srgbClr val="888888"/>
              </a:buClr>
              <a:buSzPts val="3200"/>
              <a:buNone/>
              <a:defRPr>
                <a:solidFill>
                  <a:srgbClr val="888888"/>
                </a:solidFill>
              </a:defRPr>
            </a:lvl1pPr>
            <a:lvl2pPr lvl="1" algn="ctr">
              <a:spcBef>
                <a:spcPts val="373"/>
              </a:spcBef>
              <a:spcAft>
                <a:spcPts val="0"/>
              </a:spcAft>
              <a:buClr>
                <a:srgbClr val="888888"/>
              </a:buClr>
              <a:buSzPts val="2800"/>
              <a:buNone/>
              <a:defRPr>
                <a:solidFill>
                  <a:srgbClr val="888888"/>
                </a:solidFill>
              </a:defRPr>
            </a:lvl2pPr>
            <a:lvl3pPr lvl="2" algn="ctr">
              <a:spcBef>
                <a:spcPts val="320"/>
              </a:spcBef>
              <a:spcAft>
                <a:spcPts val="0"/>
              </a:spcAft>
              <a:buClr>
                <a:srgbClr val="888888"/>
              </a:buClr>
              <a:buSzPts val="2400"/>
              <a:buNone/>
              <a:defRPr>
                <a:solidFill>
                  <a:srgbClr val="888888"/>
                </a:solidFill>
              </a:defRPr>
            </a:lvl3pPr>
            <a:lvl4pPr lvl="3" algn="ctr">
              <a:spcBef>
                <a:spcPts val="267"/>
              </a:spcBef>
              <a:spcAft>
                <a:spcPts val="0"/>
              </a:spcAft>
              <a:buClr>
                <a:srgbClr val="888888"/>
              </a:buClr>
              <a:buSzPts val="2000"/>
              <a:buNone/>
              <a:defRPr>
                <a:solidFill>
                  <a:srgbClr val="888888"/>
                </a:solidFill>
              </a:defRPr>
            </a:lvl4pPr>
            <a:lvl5pPr lvl="4" algn="ctr">
              <a:spcBef>
                <a:spcPts val="267"/>
              </a:spcBef>
              <a:spcAft>
                <a:spcPts val="0"/>
              </a:spcAft>
              <a:buClr>
                <a:srgbClr val="888888"/>
              </a:buClr>
              <a:buSzPts val="2000"/>
              <a:buNone/>
              <a:defRPr>
                <a:solidFill>
                  <a:srgbClr val="888888"/>
                </a:solidFill>
              </a:defRPr>
            </a:lvl5pPr>
            <a:lvl6pPr lvl="5" algn="ctr">
              <a:spcBef>
                <a:spcPts val="267"/>
              </a:spcBef>
              <a:spcAft>
                <a:spcPts val="0"/>
              </a:spcAft>
              <a:buClr>
                <a:srgbClr val="888888"/>
              </a:buClr>
              <a:buSzPts val="2000"/>
              <a:buNone/>
              <a:defRPr>
                <a:solidFill>
                  <a:srgbClr val="888888"/>
                </a:solidFill>
              </a:defRPr>
            </a:lvl6pPr>
            <a:lvl7pPr lvl="6" algn="ctr">
              <a:spcBef>
                <a:spcPts val="267"/>
              </a:spcBef>
              <a:spcAft>
                <a:spcPts val="0"/>
              </a:spcAft>
              <a:buClr>
                <a:srgbClr val="888888"/>
              </a:buClr>
              <a:buSzPts val="2000"/>
              <a:buNone/>
              <a:defRPr>
                <a:solidFill>
                  <a:srgbClr val="888888"/>
                </a:solidFill>
              </a:defRPr>
            </a:lvl7pPr>
            <a:lvl8pPr lvl="7" algn="ctr">
              <a:spcBef>
                <a:spcPts val="267"/>
              </a:spcBef>
              <a:spcAft>
                <a:spcPts val="0"/>
              </a:spcAft>
              <a:buClr>
                <a:srgbClr val="888888"/>
              </a:buClr>
              <a:buSzPts val="2000"/>
              <a:buNone/>
              <a:defRPr>
                <a:solidFill>
                  <a:srgbClr val="888888"/>
                </a:solidFill>
              </a:defRPr>
            </a:lvl8pPr>
            <a:lvl9pPr lvl="8" algn="ctr">
              <a:spcBef>
                <a:spcPts val="267"/>
              </a:spcBef>
              <a:spcAft>
                <a:spcPts val="0"/>
              </a:spcAft>
              <a:buClr>
                <a:srgbClr val="888888"/>
              </a:buClr>
              <a:buSzPts val="2000"/>
              <a:buNone/>
              <a:defRPr>
                <a:solidFill>
                  <a:srgbClr val="888888"/>
                </a:solidFill>
              </a:defRPr>
            </a:lvl9pPr>
          </a:lstStyle>
          <a:p>
            <a:endParaRPr/>
          </a:p>
        </p:txBody>
      </p:sp>
      <p:sp>
        <p:nvSpPr>
          <p:cNvPr id="549" name="Google Shape;549;p124"/>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0" name="Google Shape;550;p124"/>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1" name="Google Shape;551;p124"/>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278146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52"/>
        <p:cNvGrpSpPr/>
        <p:nvPr/>
      </p:nvGrpSpPr>
      <p:grpSpPr>
        <a:xfrm>
          <a:off x="0" y="0"/>
          <a:ext cx="0" cy="0"/>
          <a:chOff x="0" y="0"/>
          <a:chExt cx="0" cy="0"/>
        </a:xfrm>
      </p:grpSpPr>
      <p:sp>
        <p:nvSpPr>
          <p:cNvPr id="553" name="Google Shape;553;p125"/>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4" name="Google Shape;554;p125"/>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555" name="Google Shape;555;p125"/>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6" name="Google Shape;556;p125"/>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7" name="Google Shape;557;p125"/>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647410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58"/>
        <p:cNvGrpSpPr/>
        <p:nvPr/>
      </p:nvGrpSpPr>
      <p:grpSpPr>
        <a:xfrm>
          <a:off x="0" y="0"/>
          <a:ext cx="0" cy="0"/>
          <a:chOff x="0" y="0"/>
          <a:chExt cx="0" cy="0"/>
        </a:xfrm>
      </p:grpSpPr>
      <p:sp>
        <p:nvSpPr>
          <p:cNvPr id="559" name="Google Shape;559;p126"/>
          <p:cNvSpPr txBox="1">
            <a:spLocks noGrp="1"/>
          </p:cNvSpPr>
          <p:nvPr>
            <p:ph type="title"/>
          </p:nvPr>
        </p:nvSpPr>
        <p:spPr>
          <a:xfrm>
            <a:off x="481542" y="2937934"/>
            <a:ext cx="5181600" cy="90805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2667"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0" name="Google Shape;560;p126"/>
          <p:cNvSpPr txBox="1">
            <a:spLocks noGrp="1"/>
          </p:cNvSpPr>
          <p:nvPr>
            <p:ph type="body" idx="1"/>
          </p:nvPr>
        </p:nvSpPr>
        <p:spPr>
          <a:xfrm>
            <a:off x="481542" y="1937809"/>
            <a:ext cx="5181600" cy="1000125"/>
          </a:xfrm>
          <a:prstGeom prst="rect">
            <a:avLst/>
          </a:prstGeom>
          <a:noFill/>
          <a:ln>
            <a:noFill/>
          </a:ln>
        </p:spPr>
        <p:txBody>
          <a:bodyPr spcFirstLastPara="1" wrap="square" lIns="91425" tIns="45700" rIns="91425" bIns="45700" anchor="b" anchorCtr="0">
            <a:normAutofit/>
          </a:bodyPr>
          <a:lstStyle>
            <a:lvl1pPr marL="304815" lvl="0" indent="-152408" algn="l">
              <a:spcBef>
                <a:spcPts val="267"/>
              </a:spcBef>
              <a:spcAft>
                <a:spcPts val="0"/>
              </a:spcAft>
              <a:buClr>
                <a:srgbClr val="888888"/>
              </a:buClr>
              <a:buSzPts val="2000"/>
              <a:buNone/>
              <a:defRPr sz="1333">
                <a:solidFill>
                  <a:srgbClr val="888888"/>
                </a:solidFill>
              </a:defRPr>
            </a:lvl1pPr>
            <a:lvl2pPr marL="609630" lvl="1" indent="-152408" algn="l">
              <a:spcBef>
                <a:spcPts val="240"/>
              </a:spcBef>
              <a:spcAft>
                <a:spcPts val="0"/>
              </a:spcAft>
              <a:buClr>
                <a:srgbClr val="888888"/>
              </a:buClr>
              <a:buSzPts val="1800"/>
              <a:buNone/>
              <a:defRPr sz="1200">
                <a:solidFill>
                  <a:srgbClr val="888888"/>
                </a:solidFill>
              </a:defRPr>
            </a:lvl2pPr>
            <a:lvl3pPr marL="914446" lvl="2" indent="-152408" algn="l">
              <a:spcBef>
                <a:spcPts val="213"/>
              </a:spcBef>
              <a:spcAft>
                <a:spcPts val="0"/>
              </a:spcAft>
              <a:buClr>
                <a:srgbClr val="888888"/>
              </a:buClr>
              <a:buSzPts val="1600"/>
              <a:buNone/>
              <a:defRPr sz="1067">
                <a:solidFill>
                  <a:srgbClr val="888888"/>
                </a:solidFill>
              </a:defRPr>
            </a:lvl3pPr>
            <a:lvl4pPr marL="1219261" lvl="3" indent="-152408" algn="l">
              <a:spcBef>
                <a:spcPts val="187"/>
              </a:spcBef>
              <a:spcAft>
                <a:spcPts val="0"/>
              </a:spcAft>
              <a:buClr>
                <a:srgbClr val="888888"/>
              </a:buClr>
              <a:buSzPts val="1400"/>
              <a:buNone/>
              <a:defRPr sz="933">
                <a:solidFill>
                  <a:srgbClr val="888888"/>
                </a:solidFill>
              </a:defRPr>
            </a:lvl4pPr>
            <a:lvl5pPr marL="1524076" lvl="4" indent="-152408" algn="l">
              <a:spcBef>
                <a:spcPts val="187"/>
              </a:spcBef>
              <a:spcAft>
                <a:spcPts val="0"/>
              </a:spcAft>
              <a:buClr>
                <a:srgbClr val="888888"/>
              </a:buClr>
              <a:buSzPts val="1400"/>
              <a:buNone/>
              <a:defRPr sz="933">
                <a:solidFill>
                  <a:srgbClr val="888888"/>
                </a:solidFill>
              </a:defRPr>
            </a:lvl5pPr>
            <a:lvl6pPr marL="1828891" lvl="5" indent="-152408" algn="l">
              <a:spcBef>
                <a:spcPts val="187"/>
              </a:spcBef>
              <a:spcAft>
                <a:spcPts val="0"/>
              </a:spcAft>
              <a:buClr>
                <a:srgbClr val="888888"/>
              </a:buClr>
              <a:buSzPts val="1400"/>
              <a:buNone/>
              <a:defRPr sz="933">
                <a:solidFill>
                  <a:srgbClr val="888888"/>
                </a:solidFill>
              </a:defRPr>
            </a:lvl6pPr>
            <a:lvl7pPr marL="2133707" lvl="6" indent="-152408" algn="l">
              <a:spcBef>
                <a:spcPts val="187"/>
              </a:spcBef>
              <a:spcAft>
                <a:spcPts val="0"/>
              </a:spcAft>
              <a:buClr>
                <a:srgbClr val="888888"/>
              </a:buClr>
              <a:buSzPts val="1400"/>
              <a:buNone/>
              <a:defRPr sz="933">
                <a:solidFill>
                  <a:srgbClr val="888888"/>
                </a:solidFill>
              </a:defRPr>
            </a:lvl7pPr>
            <a:lvl8pPr marL="2438522" lvl="7" indent="-152408" algn="l">
              <a:spcBef>
                <a:spcPts val="187"/>
              </a:spcBef>
              <a:spcAft>
                <a:spcPts val="0"/>
              </a:spcAft>
              <a:buClr>
                <a:srgbClr val="888888"/>
              </a:buClr>
              <a:buSzPts val="1400"/>
              <a:buNone/>
              <a:defRPr sz="933">
                <a:solidFill>
                  <a:srgbClr val="888888"/>
                </a:solidFill>
              </a:defRPr>
            </a:lvl8pPr>
            <a:lvl9pPr marL="2743337" lvl="8" indent="-152408" algn="l">
              <a:spcBef>
                <a:spcPts val="187"/>
              </a:spcBef>
              <a:spcAft>
                <a:spcPts val="0"/>
              </a:spcAft>
              <a:buClr>
                <a:srgbClr val="888888"/>
              </a:buClr>
              <a:buSzPts val="1400"/>
              <a:buNone/>
              <a:defRPr sz="933">
                <a:solidFill>
                  <a:srgbClr val="888888"/>
                </a:solidFill>
              </a:defRPr>
            </a:lvl9pPr>
          </a:lstStyle>
          <a:p>
            <a:endParaRPr/>
          </a:p>
        </p:txBody>
      </p:sp>
      <p:sp>
        <p:nvSpPr>
          <p:cNvPr id="561" name="Google Shape;561;p126"/>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2" name="Google Shape;562;p126"/>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3" name="Google Shape;563;p126"/>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940334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64"/>
        <p:cNvGrpSpPr/>
        <p:nvPr/>
      </p:nvGrpSpPr>
      <p:grpSpPr>
        <a:xfrm>
          <a:off x="0" y="0"/>
          <a:ext cx="0" cy="0"/>
          <a:chOff x="0" y="0"/>
          <a:chExt cx="0" cy="0"/>
        </a:xfrm>
      </p:grpSpPr>
      <p:sp>
        <p:nvSpPr>
          <p:cNvPr id="565" name="Google Shape;565;p127"/>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6" name="Google Shape;566;p127"/>
          <p:cNvSpPr txBox="1">
            <a:spLocks noGrp="1"/>
          </p:cNvSpPr>
          <p:nvPr>
            <p:ph type="body" idx="1"/>
          </p:nvPr>
        </p:nvSpPr>
        <p:spPr>
          <a:xfrm>
            <a:off x="304800" y="1066800"/>
            <a:ext cx="2692400" cy="3017309"/>
          </a:xfrm>
          <a:prstGeom prst="rect">
            <a:avLst/>
          </a:prstGeom>
          <a:noFill/>
          <a:ln>
            <a:noFill/>
          </a:ln>
        </p:spPr>
        <p:txBody>
          <a:bodyPr spcFirstLastPara="1" wrap="square" lIns="91425" tIns="45700" rIns="91425" bIns="45700" anchor="t" anchorCtr="0">
            <a:normAutofit/>
          </a:bodyPr>
          <a:lstStyle>
            <a:lvl1pPr marL="304815" lvl="0" indent="-270947" algn="l">
              <a:spcBef>
                <a:spcPts val="373"/>
              </a:spcBef>
              <a:spcAft>
                <a:spcPts val="0"/>
              </a:spcAft>
              <a:buClr>
                <a:schemeClr val="dk1"/>
              </a:buClr>
              <a:buSzPts val="2800"/>
              <a:buChar char="•"/>
              <a:defRPr sz="1867"/>
            </a:lvl1pPr>
            <a:lvl2pPr marL="609630" lvl="1" indent="-254013" algn="l">
              <a:spcBef>
                <a:spcPts val="320"/>
              </a:spcBef>
              <a:spcAft>
                <a:spcPts val="0"/>
              </a:spcAft>
              <a:buClr>
                <a:schemeClr val="dk1"/>
              </a:buClr>
              <a:buSzPts val="2400"/>
              <a:buChar char="–"/>
              <a:defRPr sz="1600"/>
            </a:lvl2pPr>
            <a:lvl3pPr marL="914446" lvl="2" indent="-237079" algn="l">
              <a:spcBef>
                <a:spcPts val="267"/>
              </a:spcBef>
              <a:spcAft>
                <a:spcPts val="0"/>
              </a:spcAft>
              <a:buClr>
                <a:schemeClr val="dk1"/>
              </a:buClr>
              <a:buSzPts val="2000"/>
              <a:buChar char="•"/>
              <a:defRPr sz="1333"/>
            </a:lvl3pPr>
            <a:lvl4pPr marL="1219261" lvl="3" indent="-228611" algn="l">
              <a:spcBef>
                <a:spcPts val="240"/>
              </a:spcBef>
              <a:spcAft>
                <a:spcPts val="0"/>
              </a:spcAft>
              <a:buClr>
                <a:schemeClr val="dk1"/>
              </a:buClr>
              <a:buSzPts val="1800"/>
              <a:buChar char="–"/>
              <a:defRPr sz="1200"/>
            </a:lvl4pPr>
            <a:lvl5pPr marL="1524076" lvl="4" indent="-228611" algn="l">
              <a:spcBef>
                <a:spcPts val="240"/>
              </a:spcBef>
              <a:spcAft>
                <a:spcPts val="0"/>
              </a:spcAft>
              <a:buClr>
                <a:schemeClr val="dk1"/>
              </a:buClr>
              <a:buSzPts val="1800"/>
              <a:buChar char="»"/>
              <a:defRPr sz="1200"/>
            </a:lvl5pPr>
            <a:lvl6pPr marL="1828891" lvl="5" indent="-228611" algn="l">
              <a:spcBef>
                <a:spcPts val="240"/>
              </a:spcBef>
              <a:spcAft>
                <a:spcPts val="0"/>
              </a:spcAft>
              <a:buClr>
                <a:schemeClr val="dk1"/>
              </a:buClr>
              <a:buSzPts val="1800"/>
              <a:buChar char="•"/>
              <a:defRPr sz="1200"/>
            </a:lvl6pPr>
            <a:lvl7pPr marL="2133707" lvl="6" indent="-228611" algn="l">
              <a:spcBef>
                <a:spcPts val="240"/>
              </a:spcBef>
              <a:spcAft>
                <a:spcPts val="0"/>
              </a:spcAft>
              <a:buClr>
                <a:schemeClr val="dk1"/>
              </a:buClr>
              <a:buSzPts val="1800"/>
              <a:buChar char="•"/>
              <a:defRPr sz="1200"/>
            </a:lvl7pPr>
            <a:lvl8pPr marL="2438522" lvl="7" indent="-228611" algn="l">
              <a:spcBef>
                <a:spcPts val="240"/>
              </a:spcBef>
              <a:spcAft>
                <a:spcPts val="0"/>
              </a:spcAft>
              <a:buClr>
                <a:schemeClr val="dk1"/>
              </a:buClr>
              <a:buSzPts val="1800"/>
              <a:buChar char="•"/>
              <a:defRPr sz="1200"/>
            </a:lvl8pPr>
            <a:lvl9pPr marL="2743337" lvl="8" indent="-228611" algn="l">
              <a:spcBef>
                <a:spcPts val="240"/>
              </a:spcBef>
              <a:spcAft>
                <a:spcPts val="0"/>
              </a:spcAft>
              <a:buClr>
                <a:schemeClr val="dk1"/>
              </a:buClr>
              <a:buSzPts val="1800"/>
              <a:buChar char="•"/>
              <a:defRPr sz="1200"/>
            </a:lvl9pPr>
          </a:lstStyle>
          <a:p>
            <a:endParaRPr/>
          </a:p>
        </p:txBody>
      </p:sp>
      <p:sp>
        <p:nvSpPr>
          <p:cNvPr id="567" name="Google Shape;567;p127"/>
          <p:cNvSpPr txBox="1">
            <a:spLocks noGrp="1"/>
          </p:cNvSpPr>
          <p:nvPr>
            <p:ph type="body" idx="2"/>
          </p:nvPr>
        </p:nvSpPr>
        <p:spPr>
          <a:xfrm>
            <a:off x="3098800" y="1066800"/>
            <a:ext cx="2692400" cy="3017309"/>
          </a:xfrm>
          <a:prstGeom prst="rect">
            <a:avLst/>
          </a:prstGeom>
          <a:noFill/>
          <a:ln>
            <a:noFill/>
          </a:ln>
        </p:spPr>
        <p:txBody>
          <a:bodyPr spcFirstLastPara="1" wrap="square" lIns="91425" tIns="45700" rIns="91425" bIns="45700" anchor="t" anchorCtr="0">
            <a:normAutofit/>
          </a:bodyPr>
          <a:lstStyle>
            <a:lvl1pPr marL="304815" lvl="0" indent="-270947" algn="l">
              <a:spcBef>
                <a:spcPts val="373"/>
              </a:spcBef>
              <a:spcAft>
                <a:spcPts val="0"/>
              </a:spcAft>
              <a:buClr>
                <a:schemeClr val="dk1"/>
              </a:buClr>
              <a:buSzPts val="2800"/>
              <a:buChar char="•"/>
              <a:defRPr sz="1867"/>
            </a:lvl1pPr>
            <a:lvl2pPr marL="609630" lvl="1" indent="-254013" algn="l">
              <a:spcBef>
                <a:spcPts val="320"/>
              </a:spcBef>
              <a:spcAft>
                <a:spcPts val="0"/>
              </a:spcAft>
              <a:buClr>
                <a:schemeClr val="dk1"/>
              </a:buClr>
              <a:buSzPts val="2400"/>
              <a:buChar char="–"/>
              <a:defRPr sz="1600"/>
            </a:lvl2pPr>
            <a:lvl3pPr marL="914446" lvl="2" indent="-237079" algn="l">
              <a:spcBef>
                <a:spcPts val="267"/>
              </a:spcBef>
              <a:spcAft>
                <a:spcPts val="0"/>
              </a:spcAft>
              <a:buClr>
                <a:schemeClr val="dk1"/>
              </a:buClr>
              <a:buSzPts val="2000"/>
              <a:buChar char="•"/>
              <a:defRPr sz="1333"/>
            </a:lvl3pPr>
            <a:lvl4pPr marL="1219261" lvl="3" indent="-228611" algn="l">
              <a:spcBef>
                <a:spcPts val="240"/>
              </a:spcBef>
              <a:spcAft>
                <a:spcPts val="0"/>
              </a:spcAft>
              <a:buClr>
                <a:schemeClr val="dk1"/>
              </a:buClr>
              <a:buSzPts val="1800"/>
              <a:buChar char="–"/>
              <a:defRPr sz="1200"/>
            </a:lvl4pPr>
            <a:lvl5pPr marL="1524076" lvl="4" indent="-228611" algn="l">
              <a:spcBef>
                <a:spcPts val="240"/>
              </a:spcBef>
              <a:spcAft>
                <a:spcPts val="0"/>
              </a:spcAft>
              <a:buClr>
                <a:schemeClr val="dk1"/>
              </a:buClr>
              <a:buSzPts val="1800"/>
              <a:buChar char="»"/>
              <a:defRPr sz="1200"/>
            </a:lvl5pPr>
            <a:lvl6pPr marL="1828891" lvl="5" indent="-228611" algn="l">
              <a:spcBef>
                <a:spcPts val="240"/>
              </a:spcBef>
              <a:spcAft>
                <a:spcPts val="0"/>
              </a:spcAft>
              <a:buClr>
                <a:schemeClr val="dk1"/>
              </a:buClr>
              <a:buSzPts val="1800"/>
              <a:buChar char="•"/>
              <a:defRPr sz="1200"/>
            </a:lvl6pPr>
            <a:lvl7pPr marL="2133707" lvl="6" indent="-228611" algn="l">
              <a:spcBef>
                <a:spcPts val="240"/>
              </a:spcBef>
              <a:spcAft>
                <a:spcPts val="0"/>
              </a:spcAft>
              <a:buClr>
                <a:schemeClr val="dk1"/>
              </a:buClr>
              <a:buSzPts val="1800"/>
              <a:buChar char="•"/>
              <a:defRPr sz="1200"/>
            </a:lvl7pPr>
            <a:lvl8pPr marL="2438522" lvl="7" indent="-228611" algn="l">
              <a:spcBef>
                <a:spcPts val="240"/>
              </a:spcBef>
              <a:spcAft>
                <a:spcPts val="0"/>
              </a:spcAft>
              <a:buClr>
                <a:schemeClr val="dk1"/>
              </a:buClr>
              <a:buSzPts val="1800"/>
              <a:buChar char="•"/>
              <a:defRPr sz="1200"/>
            </a:lvl8pPr>
            <a:lvl9pPr marL="2743337" lvl="8" indent="-228611" algn="l">
              <a:spcBef>
                <a:spcPts val="240"/>
              </a:spcBef>
              <a:spcAft>
                <a:spcPts val="0"/>
              </a:spcAft>
              <a:buClr>
                <a:schemeClr val="dk1"/>
              </a:buClr>
              <a:buSzPts val="1800"/>
              <a:buChar char="•"/>
              <a:defRPr sz="1200"/>
            </a:lvl9pPr>
          </a:lstStyle>
          <a:p>
            <a:endParaRPr/>
          </a:p>
        </p:txBody>
      </p:sp>
      <p:sp>
        <p:nvSpPr>
          <p:cNvPr id="568" name="Google Shape;568;p127"/>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9" name="Google Shape;569;p127"/>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0" name="Google Shape;570;p127"/>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061481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71"/>
        <p:cNvGrpSpPr/>
        <p:nvPr/>
      </p:nvGrpSpPr>
      <p:grpSpPr>
        <a:xfrm>
          <a:off x="0" y="0"/>
          <a:ext cx="0" cy="0"/>
          <a:chOff x="0" y="0"/>
          <a:chExt cx="0" cy="0"/>
        </a:xfrm>
      </p:grpSpPr>
      <p:sp>
        <p:nvSpPr>
          <p:cNvPr id="572" name="Google Shape;572;p128"/>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3" name="Google Shape;573;p128"/>
          <p:cNvSpPr txBox="1">
            <a:spLocks noGrp="1"/>
          </p:cNvSpPr>
          <p:nvPr>
            <p:ph type="body" idx="1"/>
          </p:nvPr>
        </p:nvSpPr>
        <p:spPr>
          <a:xfrm>
            <a:off x="304800" y="1023409"/>
            <a:ext cx="2693459" cy="426508"/>
          </a:xfrm>
          <a:prstGeom prst="rect">
            <a:avLst/>
          </a:prstGeom>
          <a:noFill/>
          <a:ln>
            <a:noFill/>
          </a:ln>
        </p:spPr>
        <p:txBody>
          <a:bodyPr spcFirstLastPara="1" wrap="square" lIns="91425" tIns="45700" rIns="91425" bIns="45700" anchor="b" anchorCtr="0">
            <a:normAutofit/>
          </a:bodyPr>
          <a:lstStyle>
            <a:lvl1pPr marL="304815" lvl="0" indent="-152408" algn="l">
              <a:spcBef>
                <a:spcPts val="320"/>
              </a:spcBef>
              <a:spcAft>
                <a:spcPts val="0"/>
              </a:spcAft>
              <a:buClr>
                <a:schemeClr val="dk1"/>
              </a:buClr>
              <a:buSzPts val="2400"/>
              <a:buNone/>
              <a:defRPr sz="1600" b="1"/>
            </a:lvl1pPr>
            <a:lvl2pPr marL="609630" lvl="1" indent="-152408" algn="l">
              <a:spcBef>
                <a:spcPts val="267"/>
              </a:spcBef>
              <a:spcAft>
                <a:spcPts val="0"/>
              </a:spcAft>
              <a:buClr>
                <a:schemeClr val="dk1"/>
              </a:buClr>
              <a:buSzPts val="2000"/>
              <a:buNone/>
              <a:defRPr sz="1333" b="1"/>
            </a:lvl2pPr>
            <a:lvl3pPr marL="914446" lvl="2" indent="-152408" algn="l">
              <a:spcBef>
                <a:spcPts val="240"/>
              </a:spcBef>
              <a:spcAft>
                <a:spcPts val="0"/>
              </a:spcAft>
              <a:buClr>
                <a:schemeClr val="dk1"/>
              </a:buClr>
              <a:buSzPts val="1800"/>
              <a:buNone/>
              <a:defRPr sz="1200" b="1"/>
            </a:lvl3pPr>
            <a:lvl4pPr marL="1219261" lvl="3" indent="-152408" algn="l">
              <a:spcBef>
                <a:spcPts val="213"/>
              </a:spcBef>
              <a:spcAft>
                <a:spcPts val="0"/>
              </a:spcAft>
              <a:buClr>
                <a:schemeClr val="dk1"/>
              </a:buClr>
              <a:buSzPts val="1600"/>
              <a:buNone/>
              <a:defRPr sz="1067" b="1"/>
            </a:lvl4pPr>
            <a:lvl5pPr marL="1524076" lvl="4" indent="-152408" algn="l">
              <a:spcBef>
                <a:spcPts val="213"/>
              </a:spcBef>
              <a:spcAft>
                <a:spcPts val="0"/>
              </a:spcAft>
              <a:buClr>
                <a:schemeClr val="dk1"/>
              </a:buClr>
              <a:buSzPts val="1600"/>
              <a:buNone/>
              <a:defRPr sz="1067" b="1"/>
            </a:lvl5pPr>
            <a:lvl6pPr marL="1828891" lvl="5" indent="-152408" algn="l">
              <a:spcBef>
                <a:spcPts val="213"/>
              </a:spcBef>
              <a:spcAft>
                <a:spcPts val="0"/>
              </a:spcAft>
              <a:buClr>
                <a:schemeClr val="dk1"/>
              </a:buClr>
              <a:buSzPts val="1600"/>
              <a:buNone/>
              <a:defRPr sz="1067" b="1"/>
            </a:lvl6pPr>
            <a:lvl7pPr marL="2133707" lvl="6" indent="-152408" algn="l">
              <a:spcBef>
                <a:spcPts val="213"/>
              </a:spcBef>
              <a:spcAft>
                <a:spcPts val="0"/>
              </a:spcAft>
              <a:buClr>
                <a:schemeClr val="dk1"/>
              </a:buClr>
              <a:buSzPts val="1600"/>
              <a:buNone/>
              <a:defRPr sz="1067" b="1"/>
            </a:lvl7pPr>
            <a:lvl8pPr marL="2438522" lvl="7" indent="-152408" algn="l">
              <a:spcBef>
                <a:spcPts val="213"/>
              </a:spcBef>
              <a:spcAft>
                <a:spcPts val="0"/>
              </a:spcAft>
              <a:buClr>
                <a:schemeClr val="dk1"/>
              </a:buClr>
              <a:buSzPts val="1600"/>
              <a:buNone/>
              <a:defRPr sz="1067" b="1"/>
            </a:lvl8pPr>
            <a:lvl9pPr marL="2743337" lvl="8" indent="-152408" algn="l">
              <a:spcBef>
                <a:spcPts val="213"/>
              </a:spcBef>
              <a:spcAft>
                <a:spcPts val="0"/>
              </a:spcAft>
              <a:buClr>
                <a:schemeClr val="dk1"/>
              </a:buClr>
              <a:buSzPts val="1600"/>
              <a:buNone/>
              <a:defRPr sz="1067" b="1"/>
            </a:lvl9pPr>
          </a:lstStyle>
          <a:p>
            <a:endParaRPr/>
          </a:p>
        </p:txBody>
      </p:sp>
      <p:sp>
        <p:nvSpPr>
          <p:cNvPr id="574" name="Google Shape;574;p128"/>
          <p:cNvSpPr txBox="1">
            <a:spLocks noGrp="1"/>
          </p:cNvSpPr>
          <p:nvPr>
            <p:ph type="body" idx="2"/>
          </p:nvPr>
        </p:nvSpPr>
        <p:spPr>
          <a:xfrm>
            <a:off x="304800" y="1449917"/>
            <a:ext cx="2693459" cy="2634192"/>
          </a:xfrm>
          <a:prstGeom prst="rect">
            <a:avLst/>
          </a:prstGeom>
          <a:noFill/>
          <a:ln>
            <a:noFill/>
          </a:ln>
        </p:spPr>
        <p:txBody>
          <a:bodyPr spcFirstLastPara="1" wrap="square" lIns="91425" tIns="45700" rIns="91425" bIns="45700" anchor="t" anchorCtr="0">
            <a:normAutofit/>
          </a:bodyPr>
          <a:lstStyle>
            <a:lvl1pPr marL="304815" lvl="0" indent="-254013" algn="l">
              <a:spcBef>
                <a:spcPts val="320"/>
              </a:spcBef>
              <a:spcAft>
                <a:spcPts val="0"/>
              </a:spcAft>
              <a:buClr>
                <a:schemeClr val="dk1"/>
              </a:buClr>
              <a:buSzPts val="2400"/>
              <a:buChar char="•"/>
              <a:defRPr sz="1600"/>
            </a:lvl1pPr>
            <a:lvl2pPr marL="609630" lvl="1" indent="-237079" algn="l">
              <a:spcBef>
                <a:spcPts val="267"/>
              </a:spcBef>
              <a:spcAft>
                <a:spcPts val="0"/>
              </a:spcAft>
              <a:buClr>
                <a:schemeClr val="dk1"/>
              </a:buClr>
              <a:buSzPts val="2000"/>
              <a:buChar char="–"/>
              <a:defRPr sz="1333"/>
            </a:lvl2pPr>
            <a:lvl3pPr marL="914446" lvl="2" indent="-228611" algn="l">
              <a:spcBef>
                <a:spcPts val="240"/>
              </a:spcBef>
              <a:spcAft>
                <a:spcPts val="0"/>
              </a:spcAft>
              <a:buClr>
                <a:schemeClr val="dk1"/>
              </a:buClr>
              <a:buSzPts val="1800"/>
              <a:buChar char="•"/>
              <a:defRPr sz="1200"/>
            </a:lvl3pPr>
            <a:lvl4pPr marL="1219261" lvl="3" indent="-220144" algn="l">
              <a:spcBef>
                <a:spcPts val="213"/>
              </a:spcBef>
              <a:spcAft>
                <a:spcPts val="0"/>
              </a:spcAft>
              <a:buClr>
                <a:schemeClr val="dk1"/>
              </a:buClr>
              <a:buSzPts val="1600"/>
              <a:buChar char="–"/>
              <a:defRPr sz="1067"/>
            </a:lvl4pPr>
            <a:lvl5pPr marL="1524076" lvl="4" indent="-220144" algn="l">
              <a:spcBef>
                <a:spcPts val="213"/>
              </a:spcBef>
              <a:spcAft>
                <a:spcPts val="0"/>
              </a:spcAft>
              <a:buClr>
                <a:schemeClr val="dk1"/>
              </a:buClr>
              <a:buSzPts val="1600"/>
              <a:buChar char="»"/>
              <a:defRPr sz="1067"/>
            </a:lvl5pPr>
            <a:lvl6pPr marL="1828891" lvl="5" indent="-220144" algn="l">
              <a:spcBef>
                <a:spcPts val="213"/>
              </a:spcBef>
              <a:spcAft>
                <a:spcPts val="0"/>
              </a:spcAft>
              <a:buClr>
                <a:schemeClr val="dk1"/>
              </a:buClr>
              <a:buSzPts val="1600"/>
              <a:buChar char="•"/>
              <a:defRPr sz="1067"/>
            </a:lvl6pPr>
            <a:lvl7pPr marL="2133707" lvl="6" indent="-220144" algn="l">
              <a:spcBef>
                <a:spcPts val="213"/>
              </a:spcBef>
              <a:spcAft>
                <a:spcPts val="0"/>
              </a:spcAft>
              <a:buClr>
                <a:schemeClr val="dk1"/>
              </a:buClr>
              <a:buSzPts val="1600"/>
              <a:buChar char="•"/>
              <a:defRPr sz="1067"/>
            </a:lvl7pPr>
            <a:lvl8pPr marL="2438522" lvl="7" indent="-220144" algn="l">
              <a:spcBef>
                <a:spcPts val="213"/>
              </a:spcBef>
              <a:spcAft>
                <a:spcPts val="0"/>
              </a:spcAft>
              <a:buClr>
                <a:schemeClr val="dk1"/>
              </a:buClr>
              <a:buSzPts val="1600"/>
              <a:buChar char="•"/>
              <a:defRPr sz="1067"/>
            </a:lvl8pPr>
            <a:lvl9pPr marL="2743337" lvl="8" indent="-220144" algn="l">
              <a:spcBef>
                <a:spcPts val="213"/>
              </a:spcBef>
              <a:spcAft>
                <a:spcPts val="0"/>
              </a:spcAft>
              <a:buClr>
                <a:schemeClr val="dk1"/>
              </a:buClr>
              <a:buSzPts val="1600"/>
              <a:buChar char="•"/>
              <a:defRPr sz="1067"/>
            </a:lvl9pPr>
          </a:lstStyle>
          <a:p>
            <a:endParaRPr/>
          </a:p>
        </p:txBody>
      </p:sp>
      <p:sp>
        <p:nvSpPr>
          <p:cNvPr id="575" name="Google Shape;575;p128"/>
          <p:cNvSpPr txBox="1">
            <a:spLocks noGrp="1"/>
          </p:cNvSpPr>
          <p:nvPr>
            <p:ph type="body" idx="3"/>
          </p:nvPr>
        </p:nvSpPr>
        <p:spPr>
          <a:xfrm>
            <a:off x="3096684" y="1023409"/>
            <a:ext cx="2694517" cy="426508"/>
          </a:xfrm>
          <a:prstGeom prst="rect">
            <a:avLst/>
          </a:prstGeom>
          <a:noFill/>
          <a:ln>
            <a:noFill/>
          </a:ln>
        </p:spPr>
        <p:txBody>
          <a:bodyPr spcFirstLastPara="1" wrap="square" lIns="91425" tIns="45700" rIns="91425" bIns="45700" anchor="b" anchorCtr="0">
            <a:normAutofit/>
          </a:bodyPr>
          <a:lstStyle>
            <a:lvl1pPr marL="304815" lvl="0" indent="-152408" algn="l">
              <a:spcBef>
                <a:spcPts val="320"/>
              </a:spcBef>
              <a:spcAft>
                <a:spcPts val="0"/>
              </a:spcAft>
              <a:buClr>
                <a:schemeClr val="dk1"/>
              </a:buClr>
              <a:buSzPts val="2400"/>
              <a:buNone/>
              <a:defRPr sz="1600" b="1"/>
            </a:lvl1pPr>
            <a:lvl2pPr marL="609630" lvl="1" indent="-152408" algn="l">
              <a:spcBef>
                <a:spcPts val="267"/>
              </a:spcBef>
              <a:spcAft>
                <a:spcPts val="0"/>
              </a:spcAft>
              <a:buClr>
                <a:schemeClr val="dk1"/>
              </a:buClr>
              <a:buSzPts val="2000"/>
              <a:buNone/>
              <a:defRPr sz="1333" b="1"/>
            </a:lvl2pPr>
            <a:lvl3pPr marL="914446" lvl="2" indent="-152408" algn="l">
              <a:spcBef>
                <a:spcPts val="240"/>
              </a:spcBef>
              <a:spcAft>
                <a:spcPts val="0"/>
              </a:spcAft>
              <a:buClr>
                <a:schemeClr val="dk1"/>
              </a:buClr>
              <a:buSzPts val="1800"/>
              <a:buNone/>
              <a:defRPr sz="1200" b="1"/>
            </a:lvl3pPr>
            <a:lvl4pPr marL="1219261" lvl="3" indent="-152408" algn="l">
              <a:spcBef>
                <a:spcPts val="213"/>
              </a:spcBef>
              <a:spcAft>
                <a:spcPts val="0"/>
              </a:spcAft>
              <a:buClr>
                <a:schemeClr val="dk1"/>
              </a:buClr>
              <a:buSzPts val="1600"/>
              <a:buNone/>
              <a:defRPr sz="1067" b="1"/>
            </a:lvl4pPr>
            <a:lvl5pPr marL="1524076" lvl="4" indent="-152408" algn="l">
              <a:spcBef>
                <a:spcPts val="213"/>
              </a:spcBef>
              <a:spcAft>
                <a:spcPts val="0"/>
              </a:spcAft>
              <a:buClr>
                <a:schemeClr val="dk1"/>
              </a:buClr>
              <a:buSzPts val="1600"/>
              <a:buNone/>
              <a:defRPr sz="1067" b="1"/>
            </a:lvl5pPr>
            <a:lvl6pPr marL="1828891" lvl="5" indent="-152408" algn="l">
              <a:spcBef>
                <a:spcPts val="213"/>
              </a:spcBef>
              <a:spcAft>
                <a:spcPts val="0"/>
              </a:spcAft>
              <a:buClr>
                <a:schemeClr val="dk1"/>
              </a:buClr>
              <a:buSzPts val="1600"/>
              <a:buNone/>
              <a:defRPr sz="1067" b="1"/>
            </a:lvl6pPr>
            <a:lvl7pPr marL="2133707" lvl="6" indent="-152408" algn="l">
              <a:spcBef>
                <a:spcPts val="213"/>
              </a:spcBef>
              <a:spcAft>
                <a:spcPts val="0"/>
              </a:spcAft>
              <a:buClr>
                <a:schemeClr val="dk1"/>
              </a:buClr>
              <a:buSzPts val="1600"/>
              <a:buNone/>
              <a:defRPr sz="1067" b="1"/>
            </a:lvl7pPr>
            <a:lvl8pPr marL="2438522" lvl="7" indent="-152408" algn="l">
              <a:spcBef>
                <a:spcPts val="213"/>
              </a:spcBef>
              <a:spcAft>
                <a:spcPts val="0"/>
              </a:spcAft>
              <a:buClr>
                <a:schemeClr val="dk1"/>
              </a:buClr>
              <a:buSzPts val="1600"/>
              <a:buNone/>
              <a:defRPr sz="1067" b="1"/>
            </a:lvl8pPr>
            <a:lvl9pPr marL="2743337" lvl="8" indent="-152408" algn="l">
              <a:spcBef>
                <a:spcPts val="213"/>
              </a:spcBef>
              <a:spcAft>
                <a:spcPts val="0"/>
              </a:spcAft>
              <a:buClr>
                <a:schemeClr val="dk1"/>
              </a:buClr>
              <a:buSzPts val="1600"/>
              <a:buNone/>
              <a:defRPr sz="1067" b="1"/>
            </a:lvl9pPr>
          </a:lstStyle>
          <a:p>
            <a:endParaRPr/>
          </a:p>
        </p:txBody>
      </p:sp>
      <p:sp>
        <p:nvSpPr>
          <p:cNvPr id="576" name="Google Shape;576;p128"/>
          <p:cNvSpPr txBox="1">
            <a:spLocks noGrp="1"/>
          </p:cNvSpPr>
          <p:nvPr>
            <p:ph type="body" idx="4"/>
          </p:nvPr>
        </p:nvSpPr>
        <p:spPr>
          <a:xfrm>
            <a:off x="3096684" y="1449917"/>
            <a:ext cx="2694517" cy="2634192"/>
          </a:xfrm>
          <a:prstGeom prst="rect">
            <a:avLst/>
          </a:prstGeom>
          <a:noFill/>
          <a:ln>
            <a:noFill/>
          </a:ln>
        </p:spPr>
        <p:txBody>
          <a:bodyPr spcFirstLastPara="1" wrap="square" lIns="91425" tIns="45700" rIns="91425" bIns="45700" anchor="t" anchorCtr="0">
            <a:normAutofit/>
          </a:bodyPr>
          <a:lstStyle>
            <a:lvl1pPr marL="304815" lvl="0" indent="-254013" algn="l">
              <a:spcBef>
                <a:spcPts val="320"/>
              </a:spcBef>
              <a:spcAft>
                <a:spcPts val="0"/>
              </a:spcAft>
              <a:buClr>
                <a:schemeClr val="dk1"/>
              </a:buClr>
              <a:buSzPts val="2400"/>
              <a:buChar char="•"/>
              <a:defRPr sz="1600"/>
            </a:lvl1pPr>
            <a:lvl2pPr marL="609630" lvl="1" indent="-237079" algn="l">
              <a:spcBef>
                <a:spcPts val="267"/>
              </a:spcBef>
              <a:spcAft>
                <a:spcPts val="0"/>
              </a:spcAft>
              <a:buClr>
                <a:schemeClr val="dk1"/>
              </a:buClr>
              <a:buSzPts val="2000"/>
              <a:buChar char="–"/>
              <a:defRPr sz="1333"/>
            </a:lvl2pPr>
            <a:lvl3pPr marL="914446" lvl="2" indent="-228611" algn="l">
              <a:spcBef>
                <a:spcPts val="240"/>
              </a:spcBef>
              <a:spcAft>
                <a:spcPts val="0"/>
              </a:spcAft>
              <a:buClr>
                <a:schemeClr val="dk1"/>
              </a:buClr>
              <a:buSzPts val="1800"/>
              <a:buChar char="•"/>
              <a:defRPr sz="1200"/>
            </a:lvl3pPr>
            <a:lvl4pPr marL="1219261" lvl="3" indent="-220144" algn="l">
              <a:spcBef>
                <a:spcPts val="213"/>
              </a:spcBef>
              <a:spcAft>
                <a:spcPts val="0"/>
              </a:spcAft>
              <a:buClr>
                <a:schemeClr val="dk1"/>
              </a:buClr>
              <a:buSzPts val="1600"/>
              <a:buChar char="–"/>
              <a:defRPr sz="1067"/>
            </a:lvl4pPr>
            <a:lvl5pPr marL="1524076" lvl="4" indent="-220144" algn="l">
              <a:spcBef>
                <a:spcPts val="213"/>
              </a:spcBef>
              <a:spcAft>
                <a:spcPts val="0"/>
              </a:spcAft>
              <a:buClr>
                <a:schemeClr val="dk1"/>
              </a:buClr>
              <a:buSzPts val="1600"/>
              <a:buChar char="»"/>
              <a:defRPr sz="1067"/>
            </a:lvl5pPr>
            <a:lvl6pPr marL="1828891" lvl="5" indent="-220144" algn="l">
              <a:spcBef>
                <a:spcPts val="213"/>
              </a:spcBef>
              <a:spcAft>
                <a:spcPts val="0"/>
              </a:spcAft>
              <a:buClr>
                <a:schemeClr val="dk1"/>
              </a:buClr>
              <a:buSzPts val="1600"/>
              <a:buChar char="•"/>
              <a:defRPr sz="1067"/>
            </a:lvl6pPr>
            <a:lvl7pPr marL="2133707" lvl="6" indent="-220144" algn="l">
              <a:spcBef>
                <a:spcPts val="213"/>
              </a:spcBef>
              <a:spcAft>
                <a:spcPts val="0"/>
              </a:spcAft>
              <a:buClr>
                <a:schemeClr val="dk1"/>
              </a:buClr>
              <a:buSzPts val="1600"/>
              <a:buChar char="•"/>
              <a:defRPr sz="1067"/>
            </a:lvl7pPr>
            <a:lvl8pPr marL="2438522" lvl="7" indent="-220144" algn="l">
              <a:spcBef>
                <a:spcPts val="213"/>
              </a:spcBef>
              <a:spcAft>
                <a:spcPts val="0"/>
              </a:spcAft>
              <a:buClr>
                <a:schemeClr val="dk1"/>
              </a:buClr>
              <a:buSzPts val="1600"/>
              <a:buChar char="•"/>
              <a:defRPr sz="1067"/>
            </a:lvl8pPr>
            <a:lvl9pPr marL="2743337" lvl="8" indent="-220144" algn="l">
              <a:spcBef>
                <a:spcPts val="213"/>
              </a:spcBef>
              <a:spcAft>
                <a:spcPts val="0"/>
              </a:spcAft>
              <a:buClr>
                <a:schemeClr val="dk1"/>
              </a:buClr>
              <a:buSzPts val="1600"/>
              <a:buChar char="•"/>
              <a:defRPr sz="1067"/>
            </a:lvl9pPr>
          </a:lstStyle>
          <a:p>
            <a:endParaRPr/>
          </a:p>
        </p:txBody>
      </p:sp>
      <p:sp>
        <p:nvSpPr>
          <p:cNvPr id="577" name="Google Shape;577;p128"/>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8" name="Google Shape;578;p128"/>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9" name="Google Shape;579;p128"/>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899025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55"/>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5"/>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24" name="Google Shape;24;p55"/>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5"/>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5"/>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703693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0"/>
        <p:cNvGrpSpPr/>
        <p:nvPr/>
      </p:nvGrpSpPr>
      <p:grpSpPr>
        <a:xfrm>
          <a:off x="0" y="0"/>
          <a:ext cx="0" cy="0"/>
          <a:chOff x="0" y="0"/>
          <a:chExt cx="0" cy="0"/>
        </a:xfrm>
      </p:grpSpPr>
      <p:sp>
        <p:nvSpPr>
          <p:cNvPr id="581" name="Google Shape;581;p129"/>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2" name="Google Shape;582;p129"/>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3" name="Google Shape;583;p129"/>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4" name="Google Shape;584;p129"/>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055099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5"/>
        <p:cNvGrpSpPr/>
        <p:nvPr/>
      </p:nvGrpSpPr>
      <p:grpSpPr>
        <a:xfrm>
          <a:off x="0" y="0"/>
          <a:ext cx="0" cy="0"/>
          <a:chOff x="0" y="0"/>
          <a:chExt cx="0" cy="0"/>
        </a:xfrm>
      </p:grpSpPr>
      <p:sp>
        <p:nvSpPr>
          <p:cNvPr id="586" name="Google Shape;586;p130"/>
          <p:cNvSpPr txBox="1">
            <a:spLocks noGrp="1"/>
          </p:cNvSpPr>
          <p:nvPr>
            <p:ph type="title"/>
          </p:nvPr>
        </p:nvSpPr>
        <p:spPr>
          <a:xfrm>
            <a:off x="304800" y="182033"/>
            <a:ext cx="2005542" cy="7747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7" name="Google Shape;587;p130"/>
          <p:cNvSpPr txBox="1">
            <a:spLocks noGrp="1"/>
          </p:cNvSpPr>
          <p:nvPr>
            <p:ph type="body" idx="1"/>
          </p:nvPr>
        </p:nvSpPr>
        <p:spPr>
          <a:xfrm>
            <a:off x="2383367" y="182034"/>
            <a:ext cx="3407833" cy="3902075"/>
          </a:xfrm>
          <a:prstGeom prst="rect">
            <a:avLst/>
          </a:prstGeom>
          <a:noFill/>
          <a:ln>
            <a:noFill/>
          </a:ln>
        </p:spPr>
        <p:txBody>
          <a:bodyPr spcFirstLastPara="1" wrap="square" lIns="91425" tIns="45700" rIns="91425" bIns="45700" anchor="t" anchorCtr="0">
            <a:normAutofit/>
          </a:bodyPr>
          <a:lstStyle>
            <a:lvl1pPr marL="304815" lvl="0" indent="-287881" algn="l">
              <a:spcBef>
                <a:spcPts val="427"/>
              </a:spcBef>
              <a:spcAft>
                <a:spcPts val="0"/>
              </a:spcAft>
              <a:buClr>
                <a:schemeClr val="dk1"/>
              </a:buClr>
              <a:buSzPts val="3200"/>
              <a:buChar char="•"/>
              <a:defRPr sz="2133"/>
            </a:lvl1pPr>
            <a:lvl2pPr marL="609630" lvl="1" indent="-270947" algn="l">
              <a:spcBef>
                <a:spcPts val="373"/>
              </a:spcBef>
              <a:spcAft>
                <a:spcPts val="0"/>
              </a:spcAft>
              <a:buClr>
                <a:schemeClr val="dk1"/>
              </a:buClr>
              <a:buSzPts val="2800"/>
              <a:buChar char="–"/>
              <a:defRPr sz="1867"/>
            </a:lvl2pPr>
            <a:lvl3pPr marL="914446" lvl="2" indent="-254013" algn="l">
              <a:spcBef>
                <a:spcPts val="320"/>
              </a:spcBef>
              <a:spcAft>
                <a:spcPts val="0"/>
              </a:spcAft>
              <a:buClr>
                <a:schemeClr val="dk1"/>
              </a:buClr>
              <a:buSzPts val="2400"/>
              <a:buChar char="•"/>
              <a:defRPr sz="1600"/>
            </a:lvl3pPr>
            <a:lvl4pPr marL="1219261" lvl="3" indent="-237079" algn="l">
              <a:spcBef>
                <a:spcPts val="267"/>
              </a:spcBef>
              <a:spcAft>
                <a:spcPts val="0"/>
              </a:spcAft>
              <a:buClr>
                <a:schemeClr val="dk1"/>
              </a:buClr>
              <a:buSzPts val="2000"/>
              <a:buChar char="–"/>
              <a:defRPr sz="1333"/>
            </a:lvl4pPr>
            <a:lvl5pPr marL="1524076" lvl="4" indent="-237079" algn="l">
              <a:spcBef>
                <a:spcPts val="267"/>
              </a:spcBef>
              <a:spcAft>
                <a:spcPts val="0"/>
              </a:spcAft>
              <a:buClr>
                <a:schemeClr val="dk1"/>
              </a:buClr>
              <a:buSzPts val="2000"/>
              <a:buChar char="»"/>
              <a:defRPr sz="1333"/>
            </a:lvl5pPr>
            <a:lvl6pPr marL="1828891" lvl="5" indent="-237079" algn="l">
              <a:spcBef>
                <a:spcPts val="267"/>
              </a:spcBef>
              <a:spcAft>
                <a:spcPts val="0"/>
              </a:spcAft>
              <a:buClr>
                <a:schemeClr val="dk1"/>
              </a:buClr>
              <a:buSzPts val="2000"/>
              <a:buChar char="•"/>
              <a:defRPr sz="1333"/>
            </a:lvl6pPr>
            <a:lvl7pPr marL="2133707" lvl="6" indent="-237079" algn="l">
              <a:spcBef>
                <a:spcPts val="267"/>
              </a:spcBef>
              <a:spcAft>
                <a:spcPts val="0"/>
              </a:spcAft>
              <a:buClr>
                <a:schemeClr val="dk1"/>
              </a:buClr>
              <a:buSzPts val="2000"/>
              <a:buChar char="•"/>
              <a:defRPr sz="1333"/>
            </a:lvl7pPr>
            <a:lvl8pPr marL="2438522" lvl="7" indent="-237079" algn="l">
              <a:spcBef>
                <a:spcPts val="267"/>
              </a:spcBef>
              <a:spcAft>
                <a:spcPts val="0"/>
              </a:spcAft>
              <a:buClr>
                <a:schemeClr val="dk1"/>
              </a:buClr>
              <a:buSzPts val="2000"/>
              <a:buChar char="•"/>
              <a:defRPr sz="1333"/>
            </a:lvl8pPr>
            <a:lvl9pPr marL="2743337" lvl="8" indent="-237079" algn="l">
              <a:spcBef>
                <a:spcPts val="267"/>
              </a:spcBef>
              <a:spcAft>
                <a:spcPts val="0"/>
              </a:spcAft>
              <a:buClr>
                <a:schemeClr val="dk1"/>
              </a:buClr>
              <a:buSzPts val="2000"/>
              <a:buChar char="•"/>
              <a:defRPr sz="1333"/>
            </a:lvl9pPr>
          </a:lstStyle>
          <a:p>
            <a:endParaRPr/>
          </a:p>
        </p:txBody>
      </p:sp>
      <p:sp>
        <p:nvSpPr>
          <p:cNvPr id="588" name="Google Shape;588;p130"/>
          <p:cNvSpPr txBox="1">
            <a:spLocks noGrp="1"/>
          </p:cNvSpPr>
          <p:nvPr>
            <p:ph type="body" idx="2"/>
          </p:nvPr>
        </p:nvSpPr>
        <p:spPr>
          <a:xfrm>
            <a:off x="304800" y="956734"/>
            <a:ext cx="2005542" cy="3127375"/>
          </a:xfrm>
          <a:prstGeom prst="rect">
            <a:avLst/>
          </a:prstGeom>
          <a:noFill/>
          <a:ln>
            <a:noFill/>
          </a:ln>
        </p:spPr>
        <p:txBody>
          <a:bodyPr spcFirstLastPara="1" wrap="square" lIns="91425" tIns="45700" rIns="91425" bIns="45700" anchor="t" anchorCtr="0">
            <a:normAutofit/>
          </a:bodyPr>
          <a:lstStyle>
            <a:lvl1pPr marL="304815" lvl="0" indent="-152408" algn="l">
              <a:spcBef>
                <a:spcPts val="187"/>
              </a:spcBef>
              <a:spcAft>
                <a:spcPts val="0"/>
              </a:spcAft>
              <a:buClr>
                <a:schemeClr val="dk1"/>
              </a:buClr>
              <a:buSzPts val="1400"/>
              <a:buNone/>
              <a:defRPr sz="933"/>
            </a:lvl1pPr>
            <a:lvl2pPr marL="609630" lvl="1" indent="-152408" algn="l">
              <a:spcBef>
                <a:spcPts val="160"/>
              </a:spcBef>
              <a:spcAft>
                <a:spcPts val="0"/>
              </a:spcAft>
              <a:buClr>
                <a:schemeClr val="dk1"/>
              </a:buClr>
              <a:buSzPts val="1200"/>
              <a:buNone/>
              <a:defRPr sz="800"/>
            </a:lvl2pPr>
            <a:lvl3pPr marL="914446" lvl="2" indent="-152408" algn="l">
              <a:spcBef>
                <a:spcPts val="133"/>
              </a:spcBef>
              <a:spcAft>
                <a:spcPts val="0"/>
              </a:spcAft>
              <a:buClr>
                <a:schemeClr val="dk1"/>
              </a:buClr>
              <a:buSzPts val="1000"/>
              <a:buNone/>
              <a:defRPr sz="667"/>
            </a:lvl3pPr>
            <a:lvl4pPr marL="1219261" lvl="3" indent="-152408" algn="l">
              <a:spcBef>
                <a:spcPts val="120"/>
              </a:spcBef>
              <a:spcAft>
                <a:spcPts val="0"/>
              </a:spcAft>
              <a:buClr>
                <a:schemeClr val="dk1"/>
              </a:buClr>
              <a:buSzPts val="900"/>
              <a:buNone/>
              <a:defRPr sz="600"/>
            </a:lvl4pPr>
            <a:lvl5pPr marL="1524076" lvl="4" indent="-152408" algn="l">
              <a:spcBef>
                <a:spcPts val="120"/>
              </a:spcBef>
              <a:spcAft>
                <a:spcPts val="0"/>
              </a:spcAft>
              <a:buClr>
                <a:schemeClr val="dk1"/>
              </a:buClr>
              <a:buSzPts val="900"/>
              <a:buNone/>
              <a:defRPr sz="600"/>
            </a:lvl5pPr>
            <a:lvl6pPr marL="1828891" lvl="5" indent="-152408" algn="l">
              <a:spcBef>
                <a:spcPts val="120"/>
              </a:spcBef>
              <a:spcAft>
                <a:spcPts val="0"/>
              </a:spcAft>
              <a:buClr>
                <a:schemeClr val="dk1"/>
              </a:buClr>
              <a:buSzPts val="900"/>
              <a:buNone/>
              <a:defRPr sz="600"/>
            </a:lvl6pPr>
            <a:lvl7pPr marL="2133707" lvl="6" indent="-152408" algn="l">
              <a:spcBef>
                <a:spcPts val="120"/>
              </a:spcBef>
              <a:spcAft>
                <a:spcPts val="0"/>
              </a:spcAft>
              <a:buClr>
                <a:schemeClr val="dk1"/>
              </a:buClr>
              <a:buSzPts val="900"/>
              <a:buNone/>
              <a:defRPr sz="600"/>
            </a:lvl7pPr>
            <a:lvl8pPr marL="2438522" lvl="7" indent="-152408" algn="l">
              <a:spcBef>
                <a:spcPts val="120"/>
              </a:spcBef>
              <a:spcAft>
                <a:spcPts val="0"/>
              </a:spcAft>
              <a:buClr>
                <a:schemeClr val="dk1"/>
              </a:buClr>
              <a:buSzPts val="900"/>
              <a:buNone/>
              <a:defRPr sz="600"/>
            </a:lvl8pPr>
            <a:lvl9pPr marL="2743337" lvl="8" indent="-152408" algn="l">
              <a:spcBef>
                <a:spcPts val="120"/>
              </a:spcBef>
              <a:spcAft>
                <a:spcPts val="0"/>
              </a:spcAft>
              <a:buClr>
                <a:schemeClr val="dk1"/>
              </a:buClr>
              <a:buSzPts val="900"/>
              <a:buNone/>
              <a:defRPr sz="600"/>
            </a:lvl9pPr>
          </a:lstStyle>
          <a:p>
            <a:endParaRPr/>
          </a:p>
        </p:txBody>
      </p:sp>
      <p:sp>
        <p:nvSpPr>
          <p:cNvPr id="589" name="Google Shape;589;p130"/>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0" name="Google Shape;590;p130"/>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1" name="Google Shape;591;p130"/>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656659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592"/>
        <p:cNvGrpSpPr/>
        <p:nvPr/>
      </p:nvGrpSpPr>
      <p:grpSpPr>
        <a:xfrm>
          <a:off x="0" y="0"/>
          <a:ext cx="0" cy="0"/>
          <a:chOff x="0" y="0"/>
          <a:chExt cx="0" cy="0"/>
        </a:xfrm>
      </p:grpSpPr>
      <p:sp>
        <p:nvSpPr>
          <p:cNvPr id="593" name="Google Shape;593;p131"/>
          <p:cNvSpPr txBox="1">
            <a:spLocks noGrp="1"/>
          </p:cNvSpPr>
          <p:nvPr>
            <p:ph type="title"/>
          </p:nvPr>
        </p:nvSpPr>
        <p:spPr>
          <a:xfrm>
            <a:off x="1194859" y="3200400"/>
            <a:ext cx="3657600" cy="3778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4" name="Google Shape;594;p131"/>
          <p:cNvSpPr>
            <a:spLocks noGrp="1"/>
          </p:cNvSpPr>
          <p:nvPr>
            <p:ph type="pic" idx="2"/>
          </p:nvPr>
        </p:nvSpPr>
        <p:spPr>
          <a:xfrm>
            <a:off x="1194859" y="408517"/>
            <a:ext cx="3657600" cy="2743200"/>
          </a:xfrm>
          <a:prstGeom prst="rect">
            <a:avLst/>
          </a:prstGeom>
          <a:noFill/>
          <a:ln>
            <a:noFill/>
          </a:ln>
        </p:spPr>
      </p:sp>
      <p:sp>
        <p:nvSpPr>
          <p:cNvPr id="595" name="Google Shape;595;p131"/>
          <p:cNvSpPr txBox="1">
            <a:spLocks noGrp="1"/>
          </p:cNvSpPr>
          <p:nvPr>
            <p:ph type="body" idx="1"/>
          </p:nvPr>
        </p:nvSpPr>
        <p:spPr>
          <a:xfrm>
            <a:off x="1194859" y="3578225"/>
            <a:ext cx="3657600" cy="536575"/>
          </a:xfrm>
          <a:prstGeom prst="rect">
            <a:avLst/>
          </a:prstGeom>
          <a:noFill/>
          <a:ln>
            <a:noFill/>
          </a:ln>
        </p:spPr>
        <p:txBody>
          <a:bodyPr spcFirstLastPara="1" wrap="square" lIns="91425" tIns="45700" rIns="91425" bIns="45700" anchor="t" anchorCtr="0">
            <a:normAutofit/>
          </a:bodyPr>
          <a:lstStyle>
            <a:lvl1pPr marL="304815" lvl="0" indent="-152408" algn="l">
              <a:spcBef>
                <a:spcPts val="187"/>
              </a:spcBef>
              <a:spcAft>
                <a:spcPts val="0"/>
              </a:spcAft>
              <a:buClr>
                <a:schemeClr val="dk1"/>
              </a:buClr>
              <a:buSzPts val="1400"/>
              <a:buNone/>
              <a:defRPr sz="933"/>
            </a:lvl1pPr>
            <a:lvl2pPr marL="609630" lvl="1" indent="-152408" algn="l">
              <a:spcBef>
                <a:spcPts val="160"/>
              </a:spcBef>
              <a:spcAft>
                <a:spcPts val="0"/>
              </a:spcAft>
              <a:buClr>
                <a:schemeClr val="dk1"/>
              </a:buClr>
              <a:buSzPts val="1200"/>
              <a:buNone/>
              <a:defRPr sz="800"/>
            </a:lvl2pPr>
            <a:lvl3pPr marL="914446" lvl="2" indent="-152408" algn="l">
              <a:spcBef>
                <a:spcPts val="133"/>
              </a:spcBef>
              <a:spcAft>
                <a:spcPts val="0"/>
              </a:spcAft>
              <a:buClr>
                <a:schemeClr val="dk1"/>
              </a:buClr>
              <a:buSzPts val="1000"/>
              <a:buNone/>
              <a:defRPr sz="667"/>
            </a:lvl3pPr>
            <a:lvl4pPr marL="1219261" lvl="3" indent="-152408" algn="l">
              <a:spcBef>
                <a:spcPts val="120"/>
              </a:spcBef>
              <a:spcAft>
                <a:spcPts val="0"/>
              </a:spcAft>
              <a:buClr>
                <a:schemeClr val="dk1"/>
              </a:buClr>
              <a:buSzPts val="900"/>
              <a:buNone/>
              <a:defRPr sz="600"/>
            </a:lvl4pPr>
            <a:lvl5pPr marL="1524076" lvl="4" indent="-152408" algn="l">
              <a:spcBef>
                <a:spcPts val="120"/>
              </a:spcBef>
              <a:spcAft>
                <a:spcPts val="0"/>
              </a:spcAft>
              <a:buClr>
                <a:schemeClr val="dk1"/>
              </a:buClr>
              <a:buSzPts val="900"/>
              <a:buNone/>
              <a:defRPr sz="600"/>
            </a:lvl5pPr>
            <a:lvl6pPr marL="1828891" lvl="5" indent="-152408" algn="l">
              <a:spcBef>
                <a:spcPts val="120"/>
              </a:spcBef>
              <a:spcAft>
                <a:spcPts val="0"/>
              </a:spcAft>
              <a:buClr>
                <a:schemeClr val="dk1"/>
              </a:buClr>
              <a:buSzPts val="900"/>
              <a:buNone/>
              <a:defRPr sz="600"/>
            </a:lvl6pPr>
            <a:lvl7pPr marL="2133707" lvl="6" indent="-152408" algn="l">
              <a:spcBef>
                <a:spcPts val="120"/>
              </a:spcBef>
              <a:spcAft>
                <a:spcPts val="0"/>
              </a:spcAft>
              <a:buClr>
                <a:schemeClr val="dk1"/>
              </a:buClr>
              <a:buSzPts val="900"/>
              <a:buNone/>
              <a:defRPr sz="600"/>
            </a:lvl7pPr>
            <a:lvl8pPr marL="2438522" lvl="7" indent="-152408" algn="l">
              <a:spcBef>
                <a:spcPts val="120"/>
              </a:spcBef>
              <a:spcAft>
                <a:spcPts val="0"/>
              </a:spcAft>
              <a:buClr>
                <a:schemeClr val="dk1"/>
              </a:buClr>
              <a:buSzPts val="900"/>
              <a:buNone/>
              <a:defRPr sz="600"/>
            </a:lvl8pPr>
            <a:lvl9pPr marL="2743337" lvl="8" indent="-152408" algn="l">
              <a:spcBef>
                <a:spcPts val="120"/>
              </a:spcBef>
              <a:spcAft>
                <a:spcPts val="0"/>
              </a:spcAft>
              <a:buClr>
                <a:schemeClr val="dk1"/>
              </a:buClr>
              <a:buSzPts val="900"/>
              <a:buNone/>
              <a:defRPr sz="600"/>
            </a:lvl9pPr>
          </a:lstStyle>
          <a:p>
            <a:endParaRPr/>
          </a:p>
        </p:txBody>
      </p:sp>
      <p:sp>
        <p:nvSpPr>
          <p:cNvPr id="596" name="Google Shape;596;p131"/>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7" name="Google Shape;597;p131"/>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8" name="Google Shape;598;p131"/>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754516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599"/>
        <p:cNvGrpSpPr/>
        <p:nvPr/>
      </p:nvGrpSpPr>
      <p:grpSpPr>
        <a:xfrm>
          <a:off x="0" y="0"/>
          <a:ext cx="0" cy="0"/>
          <a:chOff x="0" y="0"/>
          <a:chExt cx="0" cy="0"/>
        </a:xfrm>
      </p:grpSpPr>
      <p:sp>
        <p:nvSpPr>
          <p:cNvPr id="600" name="Google Shape;600;p132"/>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1" name="Google Shape;601;p132"/>
          <p:cNvSpPr txBox="1">
            <a:spLocks noGrp="1"/>
          </p:cNvSpPr>
          <p:nvPr>
            <p:ph type="body" idx="1"/>
          </p:nvPr>
        </p:nvSpPr>
        <p:spPr>
          <a:xfrm rot="5400000">
            <a:off x="1539346" y="-167745"/>
            <a:ext cx="3017309" cy="5486400"/>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602" name="Google Shape;602;p132"/>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3" name="Google Shape;603;p132"/>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4" name="Google Shape;604;p132"/>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2937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605"/>
        <p:cNvGrpSpPr/>
        <p:nvPr/>
      </p:nvGrpSpPr>
      <p:grpSpPr>
        <a:xfrm>
          <a:off x="0" y="0"/>
          <a:ext cx="0" cy="0"/>
          <a:chOff x="0" y="0"/>
          <a:chExt cx="0" cy="0"/>
        </a:xfrm>
      </p:grpSpPr>
      <p:sp>
        <p:nvSpPr>
          <p:cNvPr id="606" name="Google Shape;606;p133"/>
          <p:cNvSpPr txBox="1">
            <a:spLocks noGrp="1"/>
          </p:cNvSpPr>
          <p:nvPr>
            <p:ph type="title"/>
          </p:nvPr>
        </p:nvSpPr>
        <p:spPr>
          <a:xfrm rot="5400000">
            <a:off x="3154892" y="1447801"/>
            <a:ext cx="3901017" cy="1371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7" name="Google Shape;607;p133"/>
          <p:cNvSpPr txBox="1">
            <a:spLocks noGrp="1"/>
          </p:cNvSpPr>
          <p:nvPr>
            <p:ph type="body" idx="1"/>
          </p:nvPr>
        </p:nvSpPr>
        <p:spPr>
          <a:xfrm rot="5400000">
            <a:off x="360892" y="127000"/>
            <a:ext cx="3901017" cy="4013200"/>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608" name="Google Shape;608;p133"/>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9" name="Google Shape;609;p133"/>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0" name="Google Shape;610;p133"/>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205290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2"/>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32"/>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32"/>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401979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54"/>
          <p:cNvSpPr txBox="1">
            <a:spLocks noGrp="1"/>
          </p:cNvSpPr>
          <p:nvPr>
            <p:ph type="ctrTitle"/>
          </p:nvPr>
        </p:nvSpPr>
        <p:spPr>
          <a:xfrm>
            <a:off x="457200" y="1420283"/>
            <a:ext cx="5181600" cy="98001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4"/>
          <p:cNvSpPr txBox="1">
            <a:spLocks noGrp="1"/>
          </p:cNvSpPr>
          <p:nvPr>
            <p:ph type="subTitle" idx="1"/>
          </p:nvPr>
        </p:nvSpPr>
        <p:spPr>
          <a:xfrm>
            <a:off x="914400" y="2590800"/>
            <a:ext cx="4267200" cy="1168400"/>
          </a:xfrm>
          <a:prstGeom prst="rect">
            <a:avLst/>
          </a:prstGeom>
          <a:noFill/>
          <a:ln>
            <a:noFill/>
          </a:ln>
        </p:spPr>
        <p:txBody>
          <a:bodyPr spcFirstLastPara="1" wrap="square" lIns="91425" tIns="45700" rIns="91425" bIns="45700" anchor="t" anchorCtr="0">
            <a:normAutofit/>
          </a:bodyPr>
          <a:lstStyle>
            <a:lvl1pPr lvl="0" algn="ctr">
              <a:spcBef>
                <a:spcPts val="427"/>
              </a:spcBef>
              <a:spcAft>
                <a:spcPts val="0"/>
              </a:spcAft>
              <a:buClr>
                <a:srgbClr val="888888"/>
              </a:buClr>
              <a:buSzPts val="3200"/>
              <a:buNone/>
              <a:defRPr>
                <a:solidFill>
                  <a:srgbClr val="888888"/>
                </a:solidFill>
              </a:defRPr>
            </a:lvl1pPr>
            <a:lvl2pPr lvl="1" algn="ctr">
              <a:spcBef>
                <a:spcPts val="373"/>
              </a:spcBef>
              <a:spcAft>
                <a:spcPts val="0"/>
              </a:spcAft>
              <a:buClr>
                <a:srgbClr val="888888"/>
              </a:buClr>
              <a:buSzPts val="2800"/>
              <a:buNone/>
              <a:defRPr>
                <a:solidFill>
                  <a:srgbClr val="888888"/>
                </a:solidFill>
              </a:defRPr>
            </a:lvl2pPr>
            <a:lvl3pPr lvl="2" algn="ctr">
              <a:spcBef>
                <a:spcPts val="320"/>
              </a:spcBef>
              <a:spcAft>
                <a:spcPts val="0"/>
              </a:spcAft>
              <a:buClr>
                <a:srgbClr val="888888"/>
              </a:buClr>
              <a:buSzPts val="2400"/>
              <a:buNone/>
              <a:defRPr>
                <a:solidFill>
                  <a:srgbClr val="888888"/>
                </a:solidFill>
              </a:defRPr>
            </a:lvl3pPr>
            <a:lvl4pPr lvl="3" algn="ctr">
              <a:spcBef>
                <a:spcPts val="267"/>
              </a:spcBef>
              <a:spcAft>
                <a:spcPts val="0"/>
              </a:spcAft>
              <a:buClr>
                <a:srgbClr val="888888"/>
              </a:buClr>
              <a:buSzPts val="2000"/>
              <a:buNone/>
              <a:defRPr>
                <a:solidFill>
                  <a:srgbClr val="888888"/>
                </a:solidFill>
              </a:defRPr>
            </a:lvl4pPr>
            <a:lvl5pPr lvl="4" algn="ctr">
              <a:spcBef>
                <a:spcPts val="267"/>
              </a:spcBef>
              <a:spcAft>
                <a:spcPts val="0"/>
              </a:spcAft>
              <a:buClr>
                <a:srgbClr val="888888"/>
              </a:buClr>
              <a:buSzPts val="2000"/>
              <a:buNone/>
              <a:defRPr>
                <a:solidFill>
                  <a:srgbClr val="888888"/>
                </a:solidFill>
              </a:defRPr>
            </a:lvl5pPr>
            <a:lvl6pPr lvl="5" algn="ctr">
              <a:spcBef>
                <a:spcPts val="267"/>
              </a:spcBef>
              <a:spcAft>
                <a:spcPts val="0"/>
              </a:spcAft>
              <a:buClr>
                <a:srgbClr val="888888"/>
              </a:buClr>
              <a:buSzPts val="2000"/>
              <a:buNone/>
              <a:defRPr>
                <a:solidFill>
                  <a:srgbClr val="888888"/>
                </a:solidFill>
              </a:defRPr>
            </a:lvl6pPr>
            <a:lvl7pPr lvl="6" algn="ctr">
              <a:spcBef>
                <a:spcPts val="267"/>
              </a:spcBef>
              <a:spcAft>
                <a:spcPts val="0"/>
              </a:spcAft>
              <a:buClr>
                <a:srgbClr val="888888"/>
              </a:buClr>
              <a:buSzPts val="2000"/>
              <a:buNone/>
              <a:defRPr>
                <a:solidFill>
                  <a:srgbClr val="888888"/>
                </a:solidFill>
              </a:defRPr>
            </a:lvl7pPr>
            <a:lvl8pPr lvl="7" algn="ctr">
              <a:spcBef>
                <a:spcPts val="267"/>
              </a:spcBef>
              <a:spcAft>
                <a:spcPts val="0"/>
              </a:spcAft>
              <a:buClr>
                <a:srgbClr val="888888"/>
              </a:buClr>
              <a:buSzPts val="2000"/>
              <a:buNone/>
              <a:defRPr>
                <a:solidFill>
                  <a:srgbClr val="888888"/>
                </a:solidFill>
              </a:defRPr>
            </a:lvl8pPr>
            <a:lvl9pPr lvl="8" algn="ctr">
              <a:spcBef>
                <a:spcPts val="267"/>
              </a:spcBef>
              <a:spcAft>
                <a:spcPts val="0"/>
              </a:spcAft>
              <a:buClr>
                <a:srgbClr val="888888"/>
              </a:buClr>
              <a:buSzPts val="2000"/>
              <a:buNone/>
              <a:defRPr>
                <a:solidFill>
                  <a:srgbClr val="888888"/>
                </a:solidFill>
              </a:defRPr>
            </a:lvl9pPr>
          </a:lstStyle>
          <a:p>
            <a:endParaRPr/>
          </a:p>
        </p:txBody>
      </p:sp>
      <p:sp>
        <p:nvSpPr>
          <p:cNvPr id="18" name="Google Shape;18;p54"/>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4"/>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4"/>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45058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55"/>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5"/>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24" name="Google Shape;24;p55"/>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5"/>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5"/>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50917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56"/>
          <p:cNvSpPr txBox="1">
            <a:spLocks noGrp="1"/>
          </p:cNvSpPr>
          <p:nvPr>
            <p:ph type="title"/>
          </p:nvPr>
        </p:nvSpPr>
        <p:spPr>
          <a:xfrm>
            <a:off x="481542" y="2937934"/>
            <a:ext cx="5181600" cy="90805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2667"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6"/>
          <p:cNvSpPr txBox="1">
            <a:spLocks noGrp="1"/>
          </p:cNvSpPr>
          <p:nvPr>
            <p:ph type="body" idx="1"/>
          </p:nvPr>
        </p:nvSpPr>
        <p:spPr>
          <a:xfrm>
            <a:off x="481542" y="1937809"/>
            <a:ext cx="5181600" cy="1000125"/>
          </a:xfrm>
          <a:prstGeom prst="rect">
            <a:avLst/>
          </a:prstGeom>
          <a:noFill/>
          <a:ln>
            <a:noFill/>
          </a:ln>
        </p:spPr>
        <p:txBody>
          <a:bodyPr spcFirstLastPara="1" wrap="square" lIns="91425" tIns="45700" rIns="91425" bIns="45700" anchor="b" anchorCtr="0">
            <a:normAutofit/>
          </a:bodyPr>
          <a:lstStyle>
            <a:lvl1pPr marL="304815" lvl="0" indent="-152408" algn="l">
              <a:spcBef>
                <a:spcPts val="267"/>
              </a:spcBef>
              <a:spcAft>
                <a:spcPts val="0"/>
              </a:spcAft>
              <a:buClr>
                <a:srgbClr val="888888"/>
              </a:buClr>
              <a:buSzPts val="2000"/>
              <a:buNone/>
              <a:defRPr sz="1333">
                <a:solidFill>
                  <a:srgbClr val="888888"/>
                </a:solidFill>
              </a:defRPr>
            </a:lvl1pPr>
            <a:lvl2pPr marL="609630" lvl="1" indent="-152408" algn="l">
              <a:spcBef>
                <a:spcPts val="240"/>
              </a:spcBef>
              <a:spcAft>
                <a:spcPts val="0"/>
              </a:spcAft>
              <a:buClr>
                <a:srgbClr val="888888"/>
              </a:buClr>
              <a:buSzPts val="1800"/>
              <a:buNone/>
              <a:defRPr sz="1200">
                <a:solidFill>
                  <a:srgbClr val="888888"/>
                </a:solidFill>
              </a:defRPr>
            </a:lvl2pPr>
            <a:lvl3pPr marL="914446" lvl="2" indent="-152408" algn="l">
              <a:spcBef>
                <a:spcPts val="213"/>
              </a:spcBef>
              <a:spcAft>
                <a:spcPts val="0"/>
              </a:spcAft>
              <a:buClr>
                <a:srgbClr val="888888"/>
              </a:buClr>
              <a:buSzPts val="1600"/>
              <a:buNone/>
              <a:defRPr sz="1067">
                <a:solidFill>
                  <a:srgbClr val="888888"/>
                </a:solidFill>
              </a:defRPr>
            </a:lvl3pPr>
            <a:lvl4pPr marL="1219261" lvl="3" indent="-152408" algn="l">
              <a:spcBef>
                <a:spcPts val="187"/>
              </a:spcBef>
              <a:spcAft>
                <a:spcPts val="0"/>
              </a:spcAft>
              <a:buClr>
                <a:srgbClr val="888888"/>
              </a:buClr>
              <a:buSzPts val="1400"/>
              <a:buNone/>
              <a:defRPr sz="933">
                <a:solidFill>
                  <a:srgbClr val="888888"/>
                </a:solidFill>
              </a:defRPr>
            </a:lvl4pPr>
            <a:lvl5pPr marL="1524076" lvl="4" indent="-152408" algn="l">
              <a:spcBef>
                <a:spcPts val="187"/>
              </a:spcBef>
              <a:spcAft>
                <a:spcPts val="0"/>
              </a:spcAft>
              <a:buClr>
                <a:srgbClr val="888888"/>
              </a:buClr>
              <a:buSzPts val="1400"/>
              <a:buNone/>
              <a:defRPr sz="933">
                <a:solidFill>
                  <a:srgbClr val="888888"/>
                </a:solidFill>
              </a:defRPr>
            </a:lvl5pPr>
            <a:lvl6pPr marL="1828891" lvl="5" indent="-152408" algn="l">
              <a:spcBef>
                <a:spcPts val="187"/>
              </a:spcBef>
              <a:spcAft>
                <a:spcPts val="0"/>
              </a:spcAft>
              <a:buClr>
                <a:srgbClr val="888888"/>
              </a:buClr>
              <a:buSzPts val="1400"/>
              <a:buNone/>
              <a:defRPr sz="933">
                <a:solidFill>
                  <a:srgbClr val="888888"/>
                </a:solidFill>
              </a:defRPr>
            </a:lvl6pPr>
            <a:lvl7pPr marL="2133707" lvl="6" indent="-152408" algn="l">
              <a:spcBef>
                <a:spcPts val="187"/>
              </a:spcBef>
              <a:spcAft>
                <a:spcPts val="0"/>
              </a:spcAft>
              <a:buClr>
                <a:srgbClr val="888888"/>
              </a:buClr>
              <a:buSzPts val="1400"/>
              <a:buNone/>
              <a:defRPr sz="933">
                <a:solidFill>
                  <a:srgbClr val="888888"/>
                </a:solidFill>
              </a:defRPr>
            </a:lvl7pPr>
            <a:lvl8pPr marL="2438522" lvl="7" indent="-152408" algn="l">
              <a:spcBef>
                <a:spcPts val="187"/>
              </a:spcBef>
              <a:spcAft>
                <a:spcPts val="0"/>
              </a:spcAft>
              <a:buClr>
                <a:srgbClr val="888888"/>
              </a:buClr>
              <a:buSzPts val="1400"/>
              <a:buNone/>
              <a:defRPr sz="933">
                <a:solidFill>
                  <a:srgbClr val="888888"/>
                </a:solidFill>
              </a:defRPr>
            </a:lvl8pPr>
            <a:lvl9pPr marL="2743337" lvl="8" indent="-152408" algn="l">
              <a:spcBef>
                <a:spcPts val="187"/>
              </a:spcBef>
              <a:spcAft>
                <a:spcPts val="0"/>
              </a:spcAft>
              <a:buClr>
                <a:srgbClr val="888888"/>
              </a:buClr>
              <a:buSzPts val="1400"/>
              <a:buNone/>
              <a:defRPr sz="933">
                <a:solidFill>
                  <a:srgbClr val="888888"/>
                </a:solidFill>
              </a:defRPr>
            </a:lvl9pPr>
          </a:lstStyle>
          <a:p>
            <a:endParaRPr/>
          </a:p>
        </p:txBody>
      </p:sp>
      <p:sp>
        <p:nvSpPr>
          <p:cNvPr id="30" name="Google Shape;30;p56"/>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6"/>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6"/>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62928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57"/>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7"/>
          <p:cNvSpPr txBox="1">
            <a:spLocks noGrp="1"/>
          </p:cNvSpPr>
          <p:nvPr>
            <p:ph type="body" idx="1"/>
          </p:nvPr>
        </p:nvSpPr>
        <p:spPr>
          <a:xfrm>
            <a:off x="304800" y="1066800"/>
            <a:ext cx="2692400" cy="3017309"/>
          </a:xfrm>
          <a:prstGeom prst="rect">
            <a:avLst/>
          </a:prstGeom>
          <a:noFill/>
          <a:ln>
            <a:noFill/>
          </a:ln>
        </p:spPr>
        <p:txBody>
          <a:bodyPr spcFirstLastPara="1" wrap="square" lIns="91425" tIns="45700" rIns="91425" bIns="45700" anchor="t" anchorCtr="0">
            <a:normAutofit/>
          </a:bodyPr>
          <a:lstStyle>
            <a:lvl1pPr marL="304815" lvl="0" indent="-270947" algn="l">
              <a:spcBef>
                <a:spcPts val="373"/>
              </a:spcBef>
              <a:spcAft>
                <a:spcPts val="0"/>
              </a:spcAft>
              <a:buClr>
                <a:schemeClr val="dk1"/>
              </a:buClr>
              <a:buSzPts val="2800"/>
              <a:buChar char="•"/>
              <a:defRPr sz="1867"/>
            </a:lvl1pPr>
            <a:lvl2pPr marL="609630" lvl="1" indent="-254013" algn="l">
              <a:spcBef>
                <a:spcPts val="320"/>
              </a:spcBef>
              <a:spcAft>
                <a:spcPts val="0"/>
              </a:spcAft>
              <a:buClr>
                <a:schemeClr val="dk1"/>
              </a:buClr>
              <a:buSzPts val="2400"/>
              <a:buChar char="–"/>
              <a:defRPr sz="1600"/>
            </a:lvl2pPr>
            <a:lvl3pPr marL="914446" lvl="2" indent="-237079" algn="l">
              <a:spcBef>
                <a:spcPts val="267"/>
              </a:spcBef>
              <a:spcAft>
                <a:spcPts val="0"/>
              </a:spcAft>
              <a:buClr>
                <a:schemeClr val="dk1"/>
              </a:buClr>
              <a:buSzPts val="2000"/>
              <a:buChar char="•"/>
              <a:defRPr sz="1333"/>
            </a:lvl3pPr>
            <a:lvl4pPr marL="1219261" lvl="3" indent="-228611" algn="l">
              <a:spcBef>
                <a:spcPts val="240"/>
              </a:spcBef>
              <a:spcAft>
                <a:spcPts val="0"/>
              </a:spcAft>
              <a:buClr>
                <a:schemeClr val="dk1"/>
              </a:buClr>
              <a:buSzPts val="1800"/>
              <a:buChar char="–"/>
              <a:defRPr sz="1200"/>
            </a:lvl4pPr>
            <a:lvl5pPr marL="1524076" lvl="4" indent="-228611" algn="l">
              <a:spcBef>
                <a:spcPts val="240"/>
              </a:spcBef>
              <a:spcAft>
                <a:spcPts val="0"/>
              </a:spcAft>
              <a:buClr>
                <a:schemeClr val="dk1"/>
              </a:buClr>
              <a:buSzPts val="1800"/>
              <a:buChar char="»"/>
              <a:defRPr sz="1200"/>
            </a:lvl5pPr>
            <a:lvl6pPr marL="1828891" lvl="5" indent="-228611" algn="l">
              <a:spcBef>
                <a:spcPts val="240"/>
              </a:spcBef>
              <a:spcAft>
                <a:spcPts val="0"/>
              </a:spcAft>
              <a:buClr>
                <a:schemeClr val="dk1"/>
              </a:buClr>
              <a:buSzPts val="1800"/>
              <a:buChar char="•"/>
              <a:defRPr sz="1200"/>
            </a:lvl6pPr>
            <a:lvl7pPr marL="2133707" lvl="6" indent="-228611" algn="l">
              <a:spcBef>
                <a:spcPts val="240"/>
              </a:spcBef>
              <a:spcAft>
                <a:spcPts val="0"/>
              </a:spcAft>
              <a:buClr>
                <a:schemeClr val="dk1"/>
              </a:buClr>
              <a:buSzPts val="1800"/>
              <a:buChar char="•"/>
              <a:defRPr sz="1200"/>
            </a:lvl7pPr>
            <a:lvl8pPr marL="2438522" lvl="7" indent="-228611" algn="l">
              <a:spcBef>
                <a:spcPts val="240"/>
              </a:spcBef>
              <a:spcAft>
                <a:spcPts val="0"/>
              </a:spcAft>
              <a:buClr>
                <a:schemeClr val="dk1"/>
              </a:buClr>
              <a:buSzPts val="1800"/>
              <a:buChar char="•"/>
              <a:defRPr sz="1200"/>
            </a:lvl8pPr>
            <a:lvl9pPr marL="2743337" lvl="8" indent="-228611" algn="l">
              <a:spcBef>
                <a:spcPts val="240"/>
              </a:spcBef>
              <a:spcAft>
                <a:spcPts val="0"/>
              </a:spcAft>
              <a:buClr>
                <a:schemeClr val="dk1"/>
              </a:buClr>
              <a:buSzPts val="1800"/>
              <a:buChar char="•"/>
              <a:defRPr sz="1200"/>
            </a:lvl9pPr>
          </a:lstStyle>
          <a:p>
            <a:endParaRPr/>
          </a:p>
        </p:txBody>
      </p:sp>
      <p:sp>
        <p:nvSpPr>
          <p:cNvPr id="36" name="Google Shape;36;p57"/>
          <p:cNvSpPr txBox="1">
            <a:spLocks noGrp="1"/>
          </p:cNvSpPr>
          <p:nvPr>
            <p:ph type="body" idx="2"/>
          </p:nvPr>
        </p:nvSpPr>
        <p:spPr>
          <a:xfrm>
            <a:off x="3098800" y="1066800"/>
            <a:ext cx="2692400" cy="3017309"/>
          </a:xfrm>
          <a:prstGeom prst="rect">
            <a:avLst/>
          </a:prstGeom>
          <a:noFill/>
          <a:ln>
            <a:noFill/>
          </a:ln>
        </p:spPr>
        <p:txBody>
          <a:bodyPr spcFirstLastPara="1" wrap="square" lIns="91425" tIns="45700" rIns="91425" bIns="45700" anchor="t" anchorCtr="0">
            <a:normAutofit/>
          </a:bodyPr>
          <a:lstStyle>
            <a:lvl1pPr marL="304815" lvl="0" indent="-270947" algn="l">
              <a:spcBef>
                <a:spcPts val="373"/>
              </a:spcBef>
              <a:spcAft>
                <a:spcPts val="0"/>
              </a:spcAft>
              <a:buClr>
                <a:schemeClr val="dk1"/>
              </a:buClr>
              <a:buSzPts val="2800"/>
              <a:buChar char="•"/>
              <a:defRPr sz="1867"/>
            </a:lvl1pPr>
            <a:lvl2pPr marL="609630" lvl="1" indent="-254013" algn="l">
              <a:spcBef>
                <a:spcPts val="320"/>
              </a:spcBef>
              <a:spcAft>
                <a:spcPts val="0"/>
              </a:spcAft>
              <a:buClr>
                <a:schemeClr val="dk1"/>
              </a:buClr>
              <a:buSzPts val="2400"/>
              <a:buChar char="–"/>
              <a:defRPr sz="1600"/>
            </a:lvl2pPr>
            <a:lvl3pPr marL="914446" lvl="2" indent="-237079" algn="l">
              <a:spcBef>
                <a:spcPts val="267"/>
              </a:spcBef>
              <a:spcAft>
                <a:spcPts val="0"/>
              </a:spcAft>
              <a:buClr>
                <a:schemeClr val="dk1"/>
              </a:buClr>
              <a:buSzPts val="2000"/>
              <a:buChar char="•"/>
              <a:defRPr sz="1333"/>
            </a:lvl3pPr>
            <a:lvl4pPr marL="1219261" lvl="3" indent="-228611" algn="l">
              <a:spcBef>
                <a:spcPts val="240"/>
              </a:spcBef>
              <a:spcAft>
                <a:spcPts val="0"/>
              </a:spcAft>
              <a:buClr>
                <a:schemeClr val="dk1"/>
              </a:buClr>
              <a:buSzPts val="1800"/>
              <a:buChar char="–"/>
              <a:defRPr sz="1200"/>
            </a:lvl4pPr>
            <a:lvl5pPr marL="1524076" lvl="4" indent="-228611" algn="l">
              <a:spcBef>
                <a:spcPts val="240"/>
              </a:spcBef>
              <a:spcAft>
                <a:spcPts val="0"/>
              </a:spcAft>
              <a:buClr>
                <a:schemeClr val="dk1"/>
              </a:buClr>
              <a:buSzPts val="1800"/>
              <a:buChar char="»"/>
              <a:defRPr sz="1200"/>
            </a:lvl5pPr>
            <a:lvl6pPr marL="1828891" lvl="5" indent="-228611" algn="l">
              <a:spcBef>
                <a:spcPts val="240"/>
              </a:spcBef>
              <a:spcAft>
                <a:spcPts val="0"/>
              </a:spcAft>
              <a:buClr>
                <a:schemeClr val="dk1"/>
              </a:buClr>
              <a:buSzPts val="1800"/>
              <a:buChar char="•"/>
              <a:defRPr sz="1200"/>
            </a:lvl6pPr>
            <a:lvl7pPr marL="2133707" lvl="6" indent="-228611" algn="l">
              <a:spcBef>
                <a:spcPts val="240"/>
              </a:spcBef>
              <a:spcAft>
                <a:spcPts val="0"/>
              </a:spcAft>
              <a:buClr>
                <a:schemeClr val="dk1"/>
              </a:buClr>
              <a:buSzPts val="1800"/>
              <a:buChar char="•"/>
              <a:defRPr sz="1200"/>
            </a:lvl7pPr>
            <a:lvl8pPr marL="2438522" lvl="7" indent="-228611" algn="l">
              <a:spcBef>
                <a:spcPts val="240"/>
              </a:spcBef>
              <a:spcAft>
                <a:spcPts val="0"/>
              </a:spcAft>
              <a:buClr>
                <a:schemeClr val="dk1"/>
              </a:buClr>
              <a:buSzPts val="1800"/>
              <a:buChar char="•"/>
              <a:defRPr sz="1200"/>
            </a:lvl8pPr>
            <a:lvl9pPr marL="2743337" lvl="8" indent="-228611" algn="l">
              <a:spcBef>
                <a:spcPts val="240"/>
              </a:spcBef>
              <a:spcAft>
                <a:spcPts val="0"/>
              </a:spcAft>
              <a:buClr>
                <a:schemeClr val="dk1"/>
              </a:buClr>
              <a:buSzPts val="1800"/>
              <a:buChar char="•"/>
              <a:defRPr sz="1200"/>
            </a:lvl9pPr>
          </a:lstStyle>
          <a:p>
            <a:endParaRPr/>
          </a:p>
        </p:txBody>
      </p:sp>
      <p:sp>
        <p:nvSpPr>
          <p:cNvPr id="37" name="Google Shape;37;p57"/>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7"/>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7"/>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94831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56"/>
          <p:cNvSpPr txBox="1">
            <a:spLocks noGrp="1"/>
          </p:cNvSpPr>
          <p:nvPr>
            <p:ph type="title"/>
          </p:nvPr>
        </p:nvSpPr>
        <p:spPr>
          <a:xfrm>
            <a:off x="481542" y="2937934"/>
            <a:ext cx="5181600" cy="90805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2667"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6"/>
          <p:cNvSpPr txBox="1">
            <a:spLocks noGrp="1"/>
          </p:cNvSpPr>
          <p:nvPr>
            <p:ph type="body" idx="1"/>
          </p:nvPr>
        </p:nvSpPr>
        <p:spPr>
          <a:xfrm>
            <a:off x="481542" y="1937809"/>
            <a:ext cx="5181600" cy="1000125"/>
          </a:xfrm>
          <a:prstGeom prst="rect">
            <a:avLst/>
          </a:prstGeom>
          <a:noFill/>
          <a:ln>
            <a:noFill/>
          </a:ln>
        </p:spPr>
        <p:txBody>
          <a:bodyPr spcFirstLastPara="1" wrap="square" lIns="91425" tIns="45700" rIns="91425" bIns="45700" anchor="b" anchorCtr="0">
            <a:normAutofit/>
          </a:bodyPr>
          <a:lstStyle>
            <a:lvl1pPr marL="304815" lvl="0" indent="-152408" algn="l">
              <a:spcBef>
                <a:spcPts val="267"/>
              </a:spcBef>
              <a:spcAft>
                <a:spcPts val="0"/>
              </a:spcAft>
              <a:buClr>
                <a:srgbClr val="888888"/>
              </a:buClr>
              <a:buSzPts val="2000"/>
              <a:buNone/>
              <a:defRPr sz="1333">
                <a:solidFill>
                  <a:srgbClr val="888888"/>
                </a:solidFill>
              </a:defRPr>
            </a:lvl1pPr>
            <a:lvl2pPr marL="609630" lvl="1" indent="-152408" algn="l">
              <a:spcBef>
                <a:spcPts val="240"/>
              </a:spcBef>
              <a:spcAft>
                <a:spcPts val="0"/>
              </a:spcAft>
              <a:buClr>
                <a:srgbClr val="888888"/>
              </a:buClr>
              <a:buSzPts val="1800"/>
              <a:buNone/>
              <a:defRPr sz="1200">
                <a:solidFill>
                  <a:srgbClr val="888888"/>
                </a:solidFill>
              </a:defRPr>
            </a:lvl2pPr>
            <a:lvl3pPr marL="914446" lvl="2" indent="-152408" algn="l">
              <a:spcBef>
                <a:spcPts val="213"/>
              </a:spcBef>
              <a:spcAft>
                <a:spcPts val="0"/>
              </a:spcAft>
              <a:buClr>
                <a:srgbClr val="888888"/>
              </a:buClr>
              <a:buSzPts val="1600"/>
              <a:buNone/>
              <a:defRPr sz="1067">
                <a:solidFill>
                  <a:srgbClr val="888888"/>
                </a:solidFill>
              </a:defRPr>
            </a:lvl3pPr>
            <a:lvl4pPr marL="1219261" lvl="3" indent="-152408" algn="l">
              <a:spcBef>
                <a:spcPts val="187"/>
              </a:spcBef>
              <a:spcAft>
                <a:spcPts val="0"/>
              </a:spcAft>
              <a:buClr>
                <a:srgbClr val="888888"/>
              </a:buClr>
              <a:buSzPts val="1400"/>
              <a:buNone/>
              <a:defRPr sz="933">
                <a:solidFill>
                  <a:srgbClr val="888888"/>
                </a:solidFill>
              </a:defRPr>
            </a:lvl4pPr>
            <a:lvl5pPr marL="1524076" lvl="4" indent="-152408" algn="l">
              <a:spcBef>
                <a:spcPts val="187"/>
              </a:spcBef>
              <a:spcAft>
                <a:spcPts val="0"/>
              </a:spcAft>
              <a:buClr>
                <a:srgbClr val="888888"/>
              </a:buClr>
              <a:buSzPts val="1400"/>
              <a:buNone/>
              <a:defRPr sz="933">
                <a:solidFill>
                  <a:srgbClr val="888888"/>
                </a:solidFill>
              </a:defRPr>
            </a:lvl5pPr>
            <a:lvl6pPr marL="1828891" lvl="5" indent="-152408" algn="l">
              <a:spcBef>
                <a:spcPts val="187"/>
              </a:spcBef>
              <a:spcAft>
                <a:spcPts val="0"/>
              </a:spcAft>
              <a:buClr>
                <a:srgbClr val="888888"/>
              </a:buClr>
              <a:buSzPts val="1400"/>
              <a:buNone/>
              <a:defRPr sz="933">
                <a:solidFill>
                  <a:srgbClr val="888888"/>
                </a:solidFill>
              </a:defRPr>
            </a:lvl6pPr>
            <a:lvl7pPr marL="2133707" lvl="6" indent="-152408" algn="l">
              <a:spcBef>
                <a:spcPts val="187"/>
              </a:spcBef>
              <a:spcAft>
                <a:spcPts val="0"/>
              </a:spcAft>
              <a:buClr>
                <a:srgbClr val="888888"/>
              </a:buClr>
              <a:buSzPts val="1400"/>
              <a:buNone/>
              <a:defRPr sz="933">
                <a:solidFill>
                  <a:srgbClr val="888888"/>
                </a:solidFill>
              </a:defRPr>
            </a:lvl7pPr>
            <a:lvl8pPr marL="2438522" lvl="7" indent="-152408" algn="l">
              <a:spcBef>
                <a:spcPts val="187"/>
              </a:spcBef>
              <a:spcAft>
                <a:spcPts val="0"/>
              </a:spcAft>
              <a:buClr>
                <a:srgbClr val="888888"/>
              </a:buClr>
              <a:buSzPts val="1400"/>
              <a:buNone/>
              <a:defRPr sz="933">
                <a:solidFill>
                  <a:srgbClr val="888888"/>
                </a:solidFill>
              </a:defRPr>
            </a:lvl8pPr>
            <a:lvl9pPr marL="2743337" lvl="8" indent="-152408" algn="l">
              <a:spcBef>
                <a:spcPts val="187"/>
              </a:spcBef>
              <a:spcAft>
                <a:spcPts val="0"/>
              </a:spcAft>
              <a:buClr>
                <a:srgbClr val="888888"/>
              </a:buClr>
              <a:buSzPts val="1400"/>
              <a:buNone/>
              <a:defRPr sz="933">
                <a:solidFill>
                  <a:srgbClr val="888888"/>
                </a:solidFill>
              </a:defRPr>
            </a:lvl9pPr>
          </a:lstStyle>
          <a:p>
            <a:endParaRPr/>
          </a:p>
        </p:txBody>
      </p:sp>
      <p:sp>
        <p:nvSpPr>
          <p:cNvPr id="30" name="Google Shape;30;p56"/>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6"/>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6"/>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239127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58"/>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8"/>
          <p:cNvSpPr txBox="1">
            <a:spLocks noGrp="1"/>
          </p:cNvSpPr>
          <p:nvPr>
            <p:ph type="body" idx="1"/>
          </p:nvPr>
        </p:nvSpPr>
        <p:spPr>
          <a:xfrm>
            <a:off x="304800" y="1023409"/>
            <a:ext cx="2693459" cy="426508"/>
          </a:xfrm>
          <a:prstGeom prst="rect">
            <a:avLst/>
          </a:prstGeom>
          <a:noFill/>
          <a:ln>
            <a:noFill/>
          </a:ln>
        </p:spPr>
        <p:txBody>
          <a:bodyPr spcFirstLastPara="1" wrap="square" lIns="91425" tIns="45700" rIns="91425" bIns="45700" anchor="b" anchorCtr="0">
            <a:normAutofit/>
          </a:bodyPr>
          <a:lstStyle>
            <a:lvl1pPr marL="304815" lvl="0" indent="-152408" algn="l">
              <a:spcBef>
                <a:spcPts val="320"/>
              </a:spcBef>
              <a:spcAft>
                <a:spcPts val="0"/>
              </a:spcAft>
              <a:buClr>
                <a:schemeClr val="dk1"/>
              </a:buClr>
              <a:buSzPts val="2400"/>
              <a:buNone/>
              <a:defRPr sz="1600" b="1"/>
            </a:lvl1pPr>
            <a:lvl2pPr marL="609630" lvl="1" indent="-152408" algn="l">
              <a:spcBef>
                <a:spcPts val="267"/>
              </a:spcBef>
              <a:spcAft>
                <a:spcPts val="0"/>
              </a:spcAft>
              <a:buClr>
                <a:schemeClr val="dk1"/>
              </a:buClr>
              <a:buSzPts val="2000"/>
              <a:buNone/>
              <a:defRPr sz="1333" b="1"/>
            </a:lvl2pPr>
            <a:lvl3pPr marL="914446" lvl="2" indent="-152408" algn="l">
              <a:spcBef>
                <a:spcPts val="240"/>
              </a:spcBef>
              <a:spcAft>
                <a:spcPts val="0"/>
              </a:spcAft>
              <a:buClr>
                <a:schemeClr val="dk1"/>
              </a:buClr>
              <a:buSzPts val="1800"/>
              <a:buNone/>
              <a:defRPr sz="1200" b="1"/>
            </a:lvl3pPr>
            <a:lvl4pPr marL="1219261" lvl="3" indent="-152408" algn="l">
              <a:spcBef>
                <a:spcPts val="213"/>
              </a:spcBef>
              <a:spcAft>
                <a:spcPts val="0"/>
              </a:spcAft>
              <a:buClr>
                <a:schemeClr val="dk1"/>
              </a:buClr>
              <a:buSzPts val="1600"/>
              <a:buNone/>
              <a:defRPr sz="1067" b="1"/>
            </a:lvl4pPr>
            <a:lvl5pPr marL="1524076" lvl="4" indent="-152408" algn="l">
              <a:spcBef>
                <a:spcPts val="213"/>
              </a:spcBef>
              <a:spcAft>
                <a:spcPts val="0"/>
              </a:spcAft>
              <a:buClr>
                <a:schemeClr val="dk1"/>
              </a:buClr>
              <a:buSzPts val="1600"/>
              <a:buNone/>
              <a:defRPr sz="1067" b="1"/>
            </a:lvl5pPr>
            <a:lvl6pPr marL="1828891" lvl="5" indent="-152408" algn="l">
              <a:spcBef>
                <a:spcPts val="213"/>
              </a:spcBef>
              <a:spcAft>
                <a:spcPts val="0"/>
              </a:spcAft>
              <a:buClr>
                <a:schemeClr val="dk1"/>
              </a:buClr>
              <a:buSzPts val="1600"/>
              <a:buNone/>
              <a:defRPr sz="1067" b="1"/>
            </a:lvl6pPr>
            <a:lvl7pPr marL="2133707" lvl="6" indent="-152408" algn="l">
              <a:spcBef>
                <a:spcPts val="213"/>
              </a:spcBef>
              <a:spcAft>
                <a:spcPts val="0"/>
              </a:spcAft>
              <a:buClr>
                <a:schemeClr val="dk1"/>
              </a:buClr>
              <a:buSzPts val="1600"/>
              <a:buNone/>
              <a:defRPr sz="1067" b="1"/>
            </a:lvl7pPr>
            <a:lvl8pPr marL="2438522" lvl="7" indent="-152408" algn="l">
              <a:spcBef>
                <a:spcPts val="213"/>
              </a:spcBef>
              <a:spcAft>
                <a:spcPts val="0"/>
              </a:spcAft>
              <a:buClr>
                <a:schemeClr val="dk1"/>
              </a:buClr>
              <a:buSzPts val="1600"/>
              <a:buNone/>
              <a:defRPr sz="1067" b="1"/>
            </a:lvl8pPr>
            <a:lvl9pPr marL="2743337" lvl="8" indent="-152408" algn="l">
              <a:spcBef>
                <a:spcPts val="213"/>
              </a:spcBef>
              <a:spcAft>
                <a:spcPts val="0"/>
              </a:spcAft>
              <a:buClr>
                <a:schemeClr val="dk1"/>
              </a:buClr>
              <a:buSzPts val="1600"/>
              <a:buNone/>
              <a:defRPr sz="1067" b="1"/>
            </a:lvl9pPr>
          </a:lstStyle>
          <a:p>
            <a:endParaRPr/>
          </a:p>
        </p:txBody>
      </p:sp>
      <p:sp>
        <p:nvSpPr>
          <p:cNvPr id="43" name="Google Shape;43;p58"/>
          <p:cNvSpPr txBox="1">
            <a:spLocks noGrp="1"/>
          </p:cNvSpPr>
          <p:nvPr>
            <p:ph type="body" idx="2"/>
          </p:nvPr>
        </p:nvSpPr>
        <p:spPr>
          <a:xfrm>
            <a:off x="304800" y="1449917"/>
            <a:ext cx="2693459" cy="2634192"/>
          </a:xfrm>
          <a:prstGeom prst="rect">
            <a:avLst/>
          </a:prstGeom>
          <a:noFill/>
          <a:ln>
            <a:noFill/>
          </a:ln>
        </p:spPr>
        <p:txBody>
          <a:bodyPr spcFirstLastPara="1" wrap="square" lIns="91425" tIns="45700" rIns="91425" bIns="45700" anchor="t" anchorCtr="0">
            <a:normAutofit/>
          </a:bodyPr>
          <a:lstStyle>
            <a:lvl1pPr marL="304815" lvl="0" indent="-254013" algn="l">
              <a:spcBef>
                <a:spcPts val="320"/>
              </a:spcBef>
              <a:spcAft>
                <a:spcPts val="0"/>
              </a:spcAft>
              <a:buClr>
                <a:schemeClr val="dk1"/>
              </a:buClr>
              <a:buSzPts val="2400"/>
              <a:buChar char="•"/>
              <a:defRPr sz="1600"/>
            </a:lvl1pPr>
            <a:lvl2pPr marL="609630" lvl="1" indent="-237079" algn="l">
              <a:spcBef>
                <a:spcPts val="267"/>
              </a:spcBef>
              <a:spcAft>
                <a:spcPts val="0"/>
              </a:spcAft>
              <a:buClr>
                <a:schemeClr val="dk1"/>
              </a:buClr>
              <a:buSzPts val="2000"/>
              <a:buChar char="–"/>
              <a:defRPr sz="1333"/>
            </a:lvl2pPr>
            <a:lvl3pPr marL="914446" lvl="2" indent="-228611" algn="l">
              <a:spcBef>
                <a:spcPts val="240"/>
              </a:spcBef>
              <a:spcAft>
                <a:spcPts val="0"/>
              </a:spcAft>
              <a:buClr>
                <a:schemeClr val="dk1"/>
              </a:buClr>
              <a:buSzPts val="1800"/>
              <a:buChar char="•"/>
              <a:defRPr sz="1200"/>
            </a:lvl3pPr>
            <a:lvl4pPr marL="1219261" lvl="3" indent="-220144" algn="l">
              <a:spcBef>
                <a:spcPts val="213"/>
              </a:spcBef>
              <a:spcAft>
                <a:spcPts val="0"/>
              </a:spcAft>
              <a:buClr>
                <a:schemeClr val="dk1"/>
              </a:buClr>
              <a:buSzPts val="1600"/>
              <a:buChar char="–"/>
              <a:defRPr sz="1067"/>
            </a:lvl4pPr>
            <a:lvl5pPr marL="1524076" lvl="4" indent="-220144" algn="l">
              <a:spcBef>
                <a:spcPts val="213"/>
              </a:spcBef>
              <a:spcAft>
                <a:spcPts val="0"/>
              </a:spcAft>
              <a:buClr>
                <a:schemeClr val="dk1"/>
              </a:buClr>
              <a:buSzPts val="1600"/>
              <a:buChar char="»"/>
              <a:defRPr sz="1067"/>
            </a:lvl5pPr>
            <a:lvl6pPr marL="1828891" lvl="5" indent="-220144" algn="l">
              <a:spcBef>
                <a:spcPts val="213"/>
              </a:spcBef>
              <a:spcAft>
                <a:spcPts val="0"/>
              </a:spcAft>
              <a:buClr>
                <a:schemeClr val="dk1"/>
              </a:buClr>
              <a:buSzPts val="1600"/>
              <a:buChar char="•"/>
              <a:defRPr sz="1067"/>
            </a:lvl6pPr>
            <a:lvl7pPr marL="2133707" lvl="6" indent="-220144" algn="l">
              <a:spcBef>
                <a:spcPts val="213"/>
              </a:spcBef>
              <a:spcAft>
                <a:spcPts val="0"/>
              </a:spcAft>
              <a:buClr>
                <a:schemeClr val="dk1"/>
              </a:buClr>
              <a:buSzPts val="1600"/>
              <a:buChar char="•"/>
              <a:defRPr sz="1067"/>
            </a:lvl7pPr>
            <a:lvl8pPr marL="2438522" lvl="7" indent="-220144" algn="l">
              <a:spcBef>
                <a:spcPts val="213"/>
              </a:spcBef>
              <a:spcAft>
                <a:spcPts val="0"/>
              </a:spcAft>
              <a:buClr>
                <a:schemeClr val="dk1"/>
              </a:buClr>
              <a:buSzPts val="1600"/>
              <a:buChar char="•"/>
              <a:defRPr sz="1067"/>
            </a:lvl8pPr>
            <a:lvl9pPr marL="2743337" lvl="8" indent="-220144" algn="l">
              <a:spcBef>
                <a:spcPts val="213"/>
              </a:spcBef>
              <a:spcAft>
                <a:spcPts val="0"/>
              </a:spcAft>
              <a:buClr>
                <a:schemeClr val="dk1"/>
              </a:buClr>
              <a:buSzPts val="1600"/>
              <a:buChar char="•"/>
              <a:defRPr sz="1067"/>
            </a:lvl9pPr>
          </a:lstStyle>
          <a:p>
            <a:endParaRPr/>
          </a:p>
        </p:txBody>
      </p:sp>
      <p:sp>
        <p:nvSpPr>
          <p:cNvPr id="44" name="Google Shape;44;p58"/>
          <p:cNvSpPr txBox="1">
            <a:spLocks noGrp="1"/>
          </p:cNvSpPr>
          <p:nvPr>
            <p:ph type="body" idx="3"/>
          </p:nvPr>
        </p:nvSpPr>
        <p:spPr>
          <a:xfrm>
            <a:off x="3096684" y="1023409"/>
            <a:ext cx="2694517" cy="426508"/>
          </a:xfrm>
          <a:prstGeom prst="rect">
            <a:avLst/>
          </a:prstGeom>
          <a:noFill/>
          <a:ln>
            <a:noFill/>
          </a:ln>
        </p:spPr>
        <p:txBody>
          <a:bodyPr spcFirstLastPara="1" wrap="square" lIns="91425" tIns="45700" rIns="91425" bIns="45700" anchor="b" anchorCtr="0">
            <a:normAutofit/>
          </a:bodyPr>
          <a:lstStyle>
            <a:lvl1pPr marL="304815" lvl="0" indent="-152408" algn="l">
              <a:spcBef>
                <a:spcPts val="320"/>
              </a:spcBef>
              <a:spcAft>
                <a:spcPts val="0"/>
              </a:spcAft>
              <a:buClr>
                <a:schemeClr val="dk1"/>
              </a:buClr>
              <a:buSzPts val="2400"/>
              <a:buNone/>
              <a:defRPr sz="1600" b="1"/>
            </a:lvl1pPr>
            <a:lvl2pPr marL="609630" lvl="1" indent="-152408" algn="l">
              <a:spcBef>
                <a:spcPts val="267"/>
              </a:spcBef>
              <a:spcAft>
                <a:spcPts val="0"/>
              </a:spcAft>
              <a:buClr>
                <a:schemeClr val="dk1"/>
              </a:buClr>
              <a:buSzPts val="2000"/>
              <a:buNone/>
              <a:defRPr sz="1333" b="1"/>
            </a:lvl2pPr>
            <a:lvl3pPr marL="914446" lvl="2" indent="-152408" algn="l">
              <a:spcBef>
                <a:spcPts val="240"/>
              </a:spcBef>
              <a:spcAft>
                <a:spcPts val="0"/>
              </a:spcAft>
              <a:buClr>
                <a:schemeClr val="dk1"/>
              </a:buClr>
              <a:buSzPts val="1800"/>
              <a:buNone/>
              <a:defRPr sz="1200" b="1"/>
            </a:lvl3pPr>
            <a:lvl4pPr marL="1219261" lvl="3" indent="-152408" algn="l">
              <a:spcBef>
                <a:spcPts val="213"/>
              </a:spcBef>
              <a:spcAft>
                <a:spcPts val="0"/>
              </a:spcAft>
              <a:buClr>
                <a:schemeClr val="dk1"/>
              </a:buClr>
              <a:buSzPts val="1600"/>
              <a:buNone/>
              <a:defRPr sz="1067" b="1"/>
            </a:lvl4pPr>
            <a:lvl5pPr marL="1524076" lvl="4" indent="-152408" algn="l">
              <a:spcBef>
                <a:spcPts val="213"/>
              </a:spcBef>
              <a:spcAft>
                <a:spcPts val="0"/>
              </a:spcAft>
              <a:buClr>
                <a:schemeClr val="dk1"/>
              </a:buClr>
              <a:buSzPts val="1600"/>
              <a:buNone/>
              <a:defRPr sz="1067" b="1"/>
            </a:lvl5pPr>
            <a:lvl6pPr marL="1828891" lvl="5" indent="-152408" algn="l">
              <a:spcBef>
                <a:spcPts val="213"/>
              </a:spcBef>
              <a:spcAft>
                <a:spcPts val="0"/>
              </a:spcAft>
              <a:buClr>
                <a:schemeClr val="dk1"/>
              </a:buClr>
              <a:buSzPts val="1600"/>
              <a:buNone/>
              <a:defRPr sz="1067" b="1"/>
            </a:lvl6pPr>
            <a:lvl7pPr marL="2133707" lvl="6" indent="-152408" algn="l">
              <a:spcBef>
                <a:spcPts val="213"/>
              </a:spcBef>
              <a:spcAft>
                <a:spcPts val="0"/>
              </a:spcAft>
              <a:buClr>
                <a:schemeClr val="dk1"/>
              </a:buClr>
              <a:buSzPts val="1600"/>
              <a:buNone/>
              <a:defRPr sz="1067" b="1"/>
            </a:lvl7pPr>
            <a:lvl8pPr marL="2438522" lvl="7" indent="-152408" algn="l">
              <a:spcBef>
                <a:spcPts val="213"/>
              </a:spcBef>
              <a:spcAft>
                <a:spcPts val="0"/>
              </a:spcAft>
              <a:buClr>
                <a:schemeClr val="dk1"/>
              </a:buClr>
              <a:buSzPts val="1600"/>
              <a:buNone/>
              <a:defRPr sz="1067" b="1"/>
            </a:lvl8pPr>
            <a:lvl9pPr marL="2743337" lvl="8" indent="-152408" algn="l">
              <a:spcBef>
                <a:spcPts val="213"/>
              </a:spcBef>
              <a:spcAft>
                <a:spcPts val="0"/>
              </a:spcAft>
              <a:buClr>
                <a:schemeClr val="dk1"/>
              </a:buClr>
              <a:buSzPts val="1600"/>
              <a:buNone/>
              <a:defRPr sz="1067" b="1"/>
            </a:lvl9pPr>
          </a:lstStyle>
          <a:p>
            <a:endParaRPr/>
          </a:p>
        </p:txBody>
      </p:sp>
      <p:sp>
        <p:nvSpPr>
          <p:cNvPr id="45" name="Google Shape;45;p58"/>
          <p:cNvSpPr txBox="1">
            <a:spLocks noGrp="1"/>
          </p:cNvSpPr>
          <p:nvPr>
            <p:ph type="body" idx="4"/>
          </p:nvPr>
        </p:nvSpPr>
        <p:spPr>
          <a:xfrm>
            <a:off x="3096684" y="1449917"/>
            <a:ext cx="2694517" cy="2634192"/>
          </a:xfrm>
          <a:prstGeom prst="rect">
            <a:avLst/>
          </a:prstGeom>
          <a:noFill/>
          <a:ln>
            <a:noFill/>
          </a:ln>
        </p:spPr>
        <p:txBody>
          <a:bodyPr spcFirstLastPara="1" wrap="square" lIns="91425" tIns="45700" rIns="91425" bIns="45700" anchor="t" anchorCtr="0">
            <a:normAutofit/>
          </a:bodyPr>
          <a:lstStyle>
            <a:lvl1pPr marL="304815" lvl="0" indent="-254013" algn="l">
              <a:spcBef>
                <a:spcPts val="320"/>
              </a:spcBef>
              <a:spcAft>
                <a:spcPts val="0"/>
              </a:spcAft>
              <a:buClr>
                <a:schemeClr val="dk1"/>
              </a:buClr>
              <a:buSzPts val="2400"/>
              <a:buChar char="•"/>
              <a:defRPr sz="1600"/>
            </a:lvl1pPr>
            <a:lvl2pPr marL="609630" lvl="1" indent="-237079" algn="l">
              <a:spcBef>
                <a:spcPts val="267"/>
              </a:spcBef>
              <a:spcAft>
                <a:spcPts val="0"/>
              </a:spcAft>
              <a:buClr>
                <a:schemeClr val="dk1"/>
              </a:buClr>
              <a:buSzPts val="2000"/>
              <a:buChar char="–"/>
              <a:defRPr sz="1333"/>
            </a:lvl2pPr>
            <a:lvl3pPr marL="914446" lvl="2" indent="-228611" algn="l">
              <a:spcBef>
                <a:spcPts val="240"/>
              </a:spcBef>
              <a:spcAft>
                <a:spcPts val="0"/>
              </a:spcAft>
              <a:buClr>
                <a:schemeClr val="dk1"/>
              </a:buClr>
              <a:buSzPts val="1800"/>
              <a:buChar char="•"/>
              <a:defRPr sz="1200"/>
            </a:lvl3pPr>
            <a:lvl4pPr marL="1219261" lvl="3" indent="-220144" algn="l">
              <a:spcBef>
                <a:spcPts val="213"/>
              </a:spcBef>
              <a:spcAft>
                <a:spcPts val="0"/>
              </a:spcAft>
              <a:buClr>
                <a:schemeClr val="dk1"/>
              </a:buClr>
              <a:buSzPts val="1600"/>
              <a:buChar char="–"/>
              <a:defRPr sz="1067"/>
            </a:lvl4pPr>
            <a:lvl5pPr marL="1524076" lvl="4" indent="-220144" algn="l">
              <a:spcBef>
                <a:spcPts val="213"/>
              </a:spcBef>
              <a:spcAft>
                <a:spcPts val="0"/>
              </a:spcAft>
              <a:buClr>
                <a:schemeClr val="dk1"/>
              </a:buClr>
              <a:buSzPts val="1600"/>
              <a:buChar char="»"/>
              <a:defRPr sz="1067"/>
            </a:lvl5pPr>
            <a:lvl6pPr marL="1828891" lvl="5" indent="-220144" algn="l">
              <a:spcBef>
                <a:spcPts val="213"/>
              </a:spcBef>
              <a:spcAft>
                <a:spcPts val="0"/>
              </a:spcAft>
              <a:buClr>
                <a:schemeClr val="dk1"/>
              </a:buClr>
              <a:buSzPts val="1600"/>
              <a:buChar char="•"/>
              <a:defRPr sz="1067"/>
            </a:lvl6pPr>
            <a:lvl7pPr marL="2133707" lvl="6" indent="-220144" algn="l">
              <a:spcBef>
                <a:spcPts val="213"/>
              </a:spcBef>
              <a:spcAft>
                <a:spcPts val="0"/>
              </a:spcAft>
              <a:buClr>
                <a:schemeClr val="dk1"/>
              </a:buClr>
              <a:buSzPts val="1600"/>
              <a:buChar char="•"/>
              <a:defRPr sz="1067"/>
            </a:lvl7pPr>
            <a:lvl8pPr marL="2438522" lvl="7" indent="-220144" algn="l">
              <a:spcBef>
                <a:spcPts val="213"/>
              </a:spcBef>
              <a:spcAft>
                <a:spcPts val="0"/>
              </a:spcAft>
              <a:buClr>
                <a:schemeClr val="dk1"/>
              </a:buClr>
              <a:buSzPts val="1600"/>
              <a:buChar char="•"/>
              <a:defRPr sz="1067"/>
            </a:lvl8pPr>
            <a:lvl9pPr marL="2743337" lvl="8" indent="-220144" algn="l">
              <a:spcBef>
                <a:spcPts val="213"/>
              </a:spcBef>
              <a:spcAft>
                <a:spcPts val="0"/>
              </a:spcAft>
              <a:buClr>
                <a:schemeClr val="dk1"/>
              </a:buClr>
              <a:buSzPts val="1600"/>
              <a:buChar char="•"/>
              <a:defRPr sz="1067"/>
            </a:lvl9pPr>
          </a:lstStyle>
          <a:p>
            <a:endParaRPr/>
          </a:p>
        </p:txBody>
      </p:sp>
      <p:sp>
        <p:nvSpPr>
          <p:cNvPr id="46" name="Google Shape;46;p58"/>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8"/>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8"/>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477583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59"/>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9"/>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9"/>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9"/>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095293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60"/>
          <p:cNvSpPr txBox="1">
            <a:spLocks noGrp="1"/>
          </p:cNvSpPr>
          <p:nvPr>
            <p:ph type="title"/>
          </p:nvPr>
        </p:nvSpPr>
        <p:spPr>
          <a:xfrm>
            <a:off x="304800" y="182033"/>
            <a:ext cx="2005542" cy="7747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60"/>
          <p:cNvSpPr txBox="1">
            <a:spLocks noGrp="1"/>
          </p:cNvSpPr>
          <p:nvPr>
            <p:ph type="body" idx="1"/>
          </p:nvPr>
        </p:nvSpPr>
        <p:spPr>
          <a:xfrm>
            <a:off x="2383367" y="182034"/>
            <a:ext cx="3407833" cy="3902075"/>
          </a:xfrm>
          <a:prstGeom prst="rect">
            <a:avLst/>
          </a:prstGeom>
          <a:noFill/>
          <a:ln>
            <a:noFill/>
          </a:ln>
        </p:spPr>
        <p:txBody>
          <a:bodyPr spcFirstLastPara="1" wrap="square" lIns="91425" tIns="45700" rIns="91425" bIns="45700" anchor="t" anchorCtr="0">
            <a:normAutofit/>
          </a:bodyPr>
          <a:lstStyle>
            <a:lvl1pPr marL="304815" lvl="0" indent="-287881" algn="l">
              <a:spcBef>
                <a:spcPts val="427"/>
              </a:spcBef>
              <a:spcAft>
                <a:spcPts val="0"/>
              </a:spcAft>
              <a:buClr>
                <a:schemeClr val="dk1"/>
              </a:buClr>
              <a:buSzPts val="3200"/>
              <a:buChar char="•"/>
              <a:defRPr sz="2133"/>
            </a:lvl1pPr>
            <a:lvl2pPr marL="609630" lvl="1" indent="-270947" algn="l">
              <a:spcBef>
                <a:spcPts val="373"/>
              </a:spcBef>
              <a:spcAft>
                <a:spcPts val="0"/>
              </a:spcAft>
              <a:buClr>
                <a:schemeClr val="dk1"/>
              </a:buClr>
              <a:buSzPts val="2800"/>
              <a:buChar char="–"/>
              <a:defRPr sz="1867"/>
            </a:lvl2pPr>
            <a:lvl3pPr marL="914446" lvl="2" indent="-254013" algn="l">
              <a:spcBef>
                <a:spcPts val="320"/>
              </a:spcBef>
              <a:spcAft>
                <a:spcPts val="0"/>
              </a:spcAft>
              <a:buClr>
                <a:schemeClr val="dk1"/>
              </a:buClr>
              <a:buSzPts val="2400"/>
              <a:buChar char="•"/>
              <a:defRPr sz="1600"/>
            </a:lvl3pPr>
            <a:lvl4pPr marL="1219261" lvl="3" indent="-237079" algn="l">
              <a:spcBef>
                <a:spcPts val="267"/>
              </a:spcBef>
              <a:spcAft>
                <a:spcPts val="0"/>
              </a:spcAft>
              <a:buClr>
                <a:schemeClr val="dk1"/>
              </a:buClr>
              <a:buSzPts val="2000"/>
              <a:buChar char="–"/>
              <a:defRPr sz="1333"/>
            </a:lvl4pPr>
            <a:lvl5pPr marL="1524076" lvl="4" indent="-237079" algn="l">
              <a:spcBef>
                <a:spcPts val="267"/>
              </a:spcBef>
              <a:spcAft>
                <a:spcPts val="0"/>
              </a:spcAft>
              <a:buClr>
                <a:schemeClr val="dk1"/>
              </a:buClr>
              <a:buSzPts val="2000"/>
              <a:buChar char="»"/>
              <a:defRPr sz="1333"/>
            </a:lvl5pPr>
            <a:lvl6pPr marL="1828891" lvl="5" indent="-237079" algn="l">
              <a:spcBef>
                <a:spcPts val="267"/>
              </a:spcBef>
              <a:spcAft>
                <a:spcPts val="0"/>
              </a:spcAft>
              <a:buClr>
                <a:schemeClr val="dk1"/>
              </a:buClr>
              <a:buSzPts val="2000"/>
              <a:buChar char="•"/>
              <a:defRPr sz="1333"/>
            </a:lvl6pPr>
            <a:lvl7pPr marL="2133707" lvl="6" indent="-237079" algn="l">
              <a:spcBef>
                <a:spcPts val="267"/>
              </a:spcBef>
              <a:spcAft>
                <a:spcPts val="0"/>
              </a:spcAft>
              <a:buClr>
                <a:schemeClr val="dk1"/>
              </a:buClr>
              <a:buSzPts val="2000"/>
              <a:buChar char="•"/>
              <a:defRPr sz="1333"/>
            </a:lvl7pPr>
            <a:lvl8pPr marL="2438522" lvl="7" indent="-237079" algn="l">
              <a:spcBef>
                <a:spcPts val="267"/>
              </a:spcBef>
              <a:spcAft>
                <a:spcPts val="0"/>
              </a:spcAft>
              <a:buClr>
                <a:schemeClr val="dk1"/>
              </a:buClr>
              <a:buSzPts val="2000"/>
              <a:buChar char="•"/>
              <a:defRPr sz="1333"/>
            </a:lvl8pPr>
            <a:lvl9pPr marL="2743337" lvl="8" indent="-237079" algn="l">
              <a:spcBef>
                <a:spcPts val="267"/>
              </a:spcBef>
              <a:spcAft>
                <a:spcPts val="0"/>
              </a:spcAft>
              <a:buClr>
                <a:schemeClr val="dk1"/>
              </a:buClr>
              <a:buSzPts val="2000"/>
              <a:buChar char="•"/>
              <a:defRPr sz="1333"/>
            </a:lvl9pPr>
          </a:lstStyle>
          <a:p>
            <a:endParaRPr/>
          </a:p>
        </p:txBody>
      </p:sp>
      <p:sp>
        <p:nvSpPr>
          <p:cNvPr id="57" name="Google Shape;57;p60"/>
          <p:cNvSpPr txBox="1">
            <a:spLocks noGrp="1"/>
          </p:cNvSpPr>
          <p:nvPr>
            <p:ph type="body" idx="2"/>
          </p:nvPr>
        </p:nvSpPr>
        <p:spPr>
          <a:xfrm>
            <a:off x="304800" y="956734"/>
            <a:ext cx="2005542" cy="3127375"/>
          </a:xfrm>
          <a:prstGeom prst="rect">
            <a:avLst/>
          </a:prstGeom>
          <a:noFill/>
          <a:ln>
            <a:noFill/>
          </a:ln>
        </p:spPr>
        <p:txBody>
          <a:bodyPr spcFirstLastPara="1" wrap="square" lIns="91425" tIns="45700" rIns="91425" bIns="45700" anchor="t" anchorCtr="0">
            <a:normAutofit/>
          </a:bodyPr>
          <a:lstStyle>
            <a:lvl1pPr marL="304815" lvl="0" indent="-152408" algn="l">
              <a:spcBef>
                <a:spcPts val="187"/>
              </a:spcBef>
              <a:spcAft>
                <a:spcPts val="0"/>
              </a:spcAft>
              <a:buClr>
                <a:schemeClr val="dk1"/>
              </a:buClr>
              <a:buSzPts val="1400"/>
              <a:buNone/>
              <a:defRPr sz="933"/>
            </a:lvl1pPr>
            <a:lvl2pPr marL="609630" lvl="1" indent="-152408" algn="l">
              <a:spcBef>
                <a:spcPts val="160"/>
              </a:spcBef>
              <a:spcAft>
                <a:spcPts val="0"/>
              </a:spcAft>
              <a:buClr>
                <a:schemeClr val="dk1"/>
              </a:buClr>
              <a:buSzPts val="1200"/>
              <a:buNone/>
              <a:defRPr sz="800"/>
            </a:lvl2pPr>
            <a:lvl3pPr marL="914446" lvl="2" indent="-152408" algn="l">
              <a:spcBef>
                <a:spcPts val="133"/>
              </a:spcBef>
              <a:spcAft>
                <a:spcPts val="0"/>
              </a:spcAft>
              <a:buClr>
                <a:schemeClr val="dk1"/>
              </a:buClr>
              <a:buSzPts val="1000"/>
              <a:buNone/>
              <a:defRPr sz="667"/>
            </a:lvl3pPr>
            <a:lvl4pPr marL="1219261" lvl="3" indent="-152408" algn="l">
              <a:spcBef>
                <a:spcPts val="120"/>
              </a:spcBef>
              <a:spcAft>
                <a:spcPts val="0"/>
              </a:spcAft>
              <a:buClr>
                <a:schemeClr val="dk1"/>
              </a:buClr>
              <a:buSzPts val="900"/>
              <a:buNone/>
              <a:defRPr sz="600"/>
            </a:lvl4pPr>
            <a:lvl5pPr marL="1524076" lvl="4" indent="-152408" algn="l">
              <a:spcBef>
                <a:spcPts val="120"/>
              </a:spcBef>
              <a:spcAft>
                <a:spcPts val="0"/>
              </a:spcAft>
              <a:buClr>
                <a:schemeClr val="dk1"/>
              </a:buClr>
              <a:buSzPts val="900"/>
              <a:buNone/>
              <a:defRPr sz="600"/>
            </a:lvl5pPr>
            <a:lvl6pPr marL="1828891" lvl="5" indent="-152408" algn="l">
              <a:spcBef>
                <a:spcPts val="120"/>
              </a:spcBef>
              <a:spcAft>
                <a:spcPts val="0"/>
              </a:spcAft>
              <a:buClr>
                <a:schemeClr val="dk1"/>
              </a:buClr>
              <a:buSzPts val="900"/>
              <a:buNone/>
              <a:defRPr sz="600"/>
            </a:lvl6pPr>
            <a:lvl7pPr marL="2133707" lvl="6" indent="-152408" algn="l">
              <a:spcBef>
                <a:spcPts val="120"/>
              </a:spcBef>
              <a:spcAft>
                <a:spcPts val="0"/>
              </a:spcAft>
              <a:buClr>
                <a:schemeClr val="dk1"/>
              </a:buClr>
              <a:buSzPts val="900"/>
              <a:buNone/>
              <a:defRPr sz="600"/>
            </a:lvl7pPr>
            <a:lvl8pPr marL="2438522" lvl="7" indent="-152408" algn="l">
              <a:spcBef>
                <a:spcPts val="120"/>
              </a:spcBef>
              <a:spcAft>
                <a:spcPts val="0"/>
              </a:spcAft>
              <a:buClr>
                <a:schemeClr val="dk1"/>
              </a:buClr>
              <a:buSzPts val="900"/>
              <a:buNone/>
              <a:defRPr sz="600"/>
            </a:lvl8pPr>
            <a:lvl9pPr marL="2743337" lvl="8" indent="-152408" algn="l">
              <a:spcBef>
                <a:spcPts val="120"/>
              </a:spcBef>
              <a:spcAft>
                <a:spcPts val="0"/>
              </a:spcAft>
              <a:buClr>
                <a:schemeClr val="dk1"/>
              </a:buClr>
              <a:buSzPts val="900"/>
              <a:buNone/>
              <a:defRPr sz="600"/>
            </a:lvl9pPr>
          </a:lstStyle>
          <a:p>
            <a:endParaRPr/>
          </a:p>
        </p:txBody>
      </p:sp>
      <p:sp>
        <p:nvSpPr>
          <p:cNvPr id="58" name="Google Shape;58;p60"/>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60"/>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60"/>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25210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61"/>
          <p:cNvSpPr txBox="1">
            <a:spLocks noGrp="1"/>
          </p:cNvSpPr>
          <p:nvPr>
            <p:ph type="title"/>
          </p:nvPr>
        </p:nvSpPr>
        <p:spPr>
          <a:xfrm>
            <a:off x="1194859" y="3200400"/>
            <a:ext cx="3657600" cy="3778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61"/>
          <p:cNvSpPr>
            <a:spLocks noGrp="1"/>
          </p:cNvSpPr>
          <p:nvPr>
            <p:ph type="pic" idx="2"/>
          </p:nvPr>
        </p:nvSpPr>
        <p:spPr>
          <a:xfrm>
            <a:off x="1194859" y="408517"/>
            <a:ext cx="3657600" cy="2743200"/>
          </a:xfrm>
          <a:prstGeom prst="rect">
            <a:avLst/>
          </a:prstGeom>
          <a:noFill/>
          <a:ln>
            <a:noFill/>
          </a:ln>
        </p:spPr>
      </p:sp>
      <p:sp>
        <p:nvSpPr>
          <p:cNvPr id="64" name="Google Shape;64;p61"/>
          <p:cNvSpPr txBox="1">
            <a:spLocks noGrp="1"/>
          </p:cNvSpPr>
          <p:nvPr>
            <p:ph type="body" idx="1"/>
          </p:nvPr>
        </p:nvSpPr>
        <p:spPr>
          <a:xfrm>
            <a:off x="1194859" y="3578225"/>
            <a:ext cx="3657600" cy="536575"/>
          </a:xfrm>
          <a:prstGeom prst="rect">
            <a:avLst/>
          </a:prstGeom>
          <a:noFill/>
          <a:ln>
            <a:noFill/>
          </a:ln>
        </p:spPr>
        <p:txBody>
          <a:bodyPr spcFirstLastPara="1" wrap="square" lIns="91425" tIns="45700" rIns="91425" bIns="45700" anchor="t" anchorCtr="0">
            <a:normAutofit/>
          </a:bodyPr>
          <a:lstStyle>
            <a:lvl1pPr marL="304815" lvl="0" indent="-152408" algn="l">
              <a:spcBef>
                <a:spcPts val="187"/>
              </a:spcBef>
              <a:spcAft>
                <a:spcPts val="0"/>
              </a:spcAft>
              <a:buClr>
                <a:schemeClr val="dk1"/>
              </a:buClr>
              <a:buSzPts val="1400"/>
              <a:buNone/>
              <a:defRPr sz="933"/>
            </a:lvl1pPr>
            <a:lvl2pPr marL="609630" lvl="1" indent="-152408" algn="l">
              <a:spcBef>
                <a:spcPts val="160"/>
              </a:spcBef>
              <a:spcAft>
                <a:spcPts val="0"/>
              </a:spcAft>
              <a:buClr>
                <a:schemeClr val="dk1"/>
              </a:buClr>
              <a:buSzPts val="1200"/>
              <a:buNone/>
              <a:defRPr sz="800"/>
            </a:lvl2pPr>
            <a:lvl3pPr marL="914446" lvl="2" indent="-152408" algn="l">
              <a:spcBef>
                <a:spcPts val="133"/>
              </a:spcBef>
              <a:spcAft>
                <a:spcPts val="0"/>
              </a:spcAft>
              <a:buClr>
                <a:schemeClr val="dk1"/>
              </a:buClr>
              <a:buSzPts val="1000"/>
              <a:buNone/>
              <a:defRPr sz="667"/>
            </a:lvl3pPr>
            <a:lvl4pPr marL="1219261" lvl="3" indent="-152408" algn="l">
              <a:spcBef>
                <a:spcPts val="120"/>
              </a:spcBef>
              <a:spcAft>
                <a:spcPts val="0"/>
              </a:spcAft>
              <a:buClr>
                <a:schemeClr val="dk1"/>
              </a:buClr>
              <a:buSzPts val="900"/>
              <a:buNone/>
              <a:defRPr sz="600"/>
            </a:lvl4pPr>
            <a:lvl5pPr marL="1524076" lvl="4" indent="-152408" algn="l">
              <a:spcBef>
                <a:spcPts val="120"/>
              </a:spcBef>
              <a:spcAft>
                <a:spcPts val="0"/>
              </a:spcAft>
              <a:buClr>
                <a:schemeClr val="dk1"/>
              </a:buClr>
              <a:buSzPts val="900"/>
              <a:buNone/>
              <a:defRPr sz="600"/>
            </a:lvl5pPr>
            <a:lvl6pPr marL="1828891" lvl="5" indent="-152408" algn="l">
              <a:spcBef>
                <a:spcPts val="120"/>
              </a:spcBef>
              <a:spcAft>
                <a:spcPts val="0"/>
              </a:spcAft>
              <a:buClr>
                <a:schemeClr val="dk1"/>
              </a:buClr>
              <a:buSzPts val="900"/>
              <a:buNone/>
              <a:defRPr sz="600"/>
            </a:lvl6pPr>
            <a:lvl7pPr marL="2133707" lvl="6" indent="-152408" algn="l">
              <a:spcBef>
                <a:spcPts val="120"/>
              </a:spcBef>
              <a:spcAft>
                <a:spcPts val="0"/>
              </a:spcAft>
              <a:buClr>
                <a:schemeClr val="dk1"/>
              </a:buClr>
              <a:buSzPts val="900"/>
              <a:buNone/>
              <a:defRPr sz="600"/>
            </a:lvl7pPr>
            <a:lvl8pPr marL="2438522" lvl="7" indent="-152408" algn="l">
              <a:spcBef>
                <a:spcPts val="120"/>
              </a:spcBef>
              <a:spcAft>
                <a:spcPts val="0"/>
              </a:spcAft>
              <a:buClr>
                <a:schemeClr val="dk1"/>
              </a:buClr>
              <a:buSzPts val="900"/>
              <a:buNone/>
              <a:defRPr sz="600"/>
            </a:lvl8pPr>
            <a:lvl9pPr marL="2743337" lvl="8" indent="-152408" algn="l">
              <a:spcBef>
                <a:spcPts val="120"/>
              </a:spcBef>
              <a:spcAft>
                <a:spcPts val="0"/>
              </a:spcAft>
              <a:buClr>
                <a:schemeClr val="dk1"/>
              </a:buClr>
              <a:buSzPts val="900"/>
              <a:buNone/>
              <a:defRPr sz="600"/>
            </a:lvl9pPr>
          </a:lstStyle>
          <a:p>
            <a:endParaRPr/>
          </a:p>
        </p:txBody>
      </p:sp>
      <p:sp>
        <p:nvSpPr>
          <p:cNvPr id="65" name="Google Shape;65;p61"/>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61"/>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61"/>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43879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62"/>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62"/>
          <p:cNvSpPr txBox="1">
            <a:spLocks noGrp="1"/>
          </p:cNvSpPr>
          <p:nvPr>
            <p:ph type="body" idx="1"/>
          </p:nvPr>
        </p:nvSpPr>
        <p:spPr>
          <a:xfrm rot="5400000">
            <a:off x="1539346" y="-167745"/>
            <a:ext cx="3017309" cy="5486400"/>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71" name="Google Shape;71;p62"/>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62"/>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2"/>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216504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63"/>
          <p:cNvSpPr txBox="1">
            <a:spLocks noGrp="1"/>
          </p:cNvSpPr>
          <p:nvPr>
            <p:ph type="title"/>
          </p:nvPr>
        </p:nvSpPr>
        <p:spPr>
          <a:xfrm rot="5400000">
            <a:off x="3154892" y="1447801"/>
            <a:ext cx="3901017" cy="1371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63"/>
          <p:cNvSpPr txBox="1">
            <a:spLocks noGrp="1"/>
          </p:cNvSpPr>
          <p:nvPr>
            <p:ph type="body" idx="1"/>
          </p:nvPr>
        </p:nvSpPr>
        <p:spPr>
          <a:xfrm rot="5400000">
            <a:off x="360892" y="127000"/>
            <a:ext cx="3901017" cy="4013200"/>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77" name="Google Shape;77;p63"/>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3"/>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3"/>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423264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p34"/>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34"/>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34"/>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36173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96"/>
        <p:cNvGrpSpPr/>
        <p:nvPr/>
      </p:nvGrpSpPr>
      <p:grpSpPr>
        <a:xfrm>
          <a:off x="0" y="0"/>
          <a:ext cx="0" cy="0"/>
          <a:chOff x="0" y="0"/>
          <a:chExt cx="0" cy="0"/>
        </a:xfrm>
      </p:grpSpPr>
      <p:sp>
        <p:nvSpPr>
          <p:cNvPr id="97" name="Google Shape;97;p65"/>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65"/>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99" name="Google Shape;99;p65"/>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65"/>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65"/>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1157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02"/>
        <p:cNvGrpSpPr/>
        <p:nvPr/>
      </p:nvGrpSpPr>
      <p:grpSpPr>
        <a:xfrm>
          <a:off x="0" y="0"/>
          <a:ext cx="0" cy="0"/>
          <a:chOff x="0" y="0"/>
          <a:chExt cx="0" cy="0"/>
        </a:xfrm>
      </p:grpSpPr>
      <p:sp>
        <p:nvSpPr>
          <p:cNvPr id="103" name="Google Shape;103;p66"/>
          <p:cNvSpPr txBox="1">
            <a:spLocks noGrp="1"/>
          </p:cNvSpPr>
          <p:nvPr>
            <p:ph type="title"/>
          </p:nvPr>
        </p:nvSpPr>
        <p:spPr>
          <a:xfrm>
            <a:off x="481542" y="2937934"/>
            <a:ext cx="5181600" cy="90805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2667"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66"/>
          <p:cNvSpPr txBox="1">
            <a:spLocks noGrp="1"/>
          </p:cNvSpPr>
          <p:nvPr>
            <p:ph type="body" idx="1"/>
          </p:nvPr>
        </p:nvSpPr>
        <p:spPr>
          <a:xfrm>
            <a:off x="481542" y="1937809"/>
            <a:ext cx="5181600" cy="1000125"/>
          </a:xfrm>
          <a:prstGeom prst="rect">
            <a:avLst/>
          </a:prstGeom>
          <a:noFill/>
          <a:ln>
            <a:noFill/>
          </a:ln>
        </p:spPr>
        <p:txBody>
          <a:bodyPr spcFirstLastPara="1" wrap="square" lIns="91425" tIns="45700" rIns="91425" bIns="45700" anchor="b" anchorCtr="0">
            <a:normAutofit/>
          </a:bodyPr>
          <a:lstStyle>
            <a:lvl1pPr marL="304815" lvl="0" indent="-152408" algn="l">
              <a:spcBef>
                <a:spcPts val="267"/>
              </a:spcBef>
              <a:spcAft>
                <a:spcPts val="0"/>
              </a:spcAft>
              <a:buClr>
                <a:srgbClr val="888888"/>
              </a:buClr>
              <a:buSzPts val="2000"/>
              <a:buNone/>
              <a:defRPr sz="1333">
                <a:solidFill>
                  <a:srgbClr val="888888"/>
                </a:solidFill>
              </a:defRPr>
            </a:lvl1pPr>
            <a:lvl2pPr marL="609630" lvl="1" indent="-152408" algn="l">
              <a:spcBef>
                <a:spcPts val="240"/>
              </a:spcBef>
              <a:spcAft>
                <a:spcPts val="0"/>
              </a:spcAft>
              <a:buClr>
                <a:srgbClr val="888888"/>
              </a:buClr>
              <a:buSzPts val="1800"/>
              <a:buNone/>
              <a:defRPr sz="1200">
                <a:solidFill>
                  <a:srgbClr val="888888"/>
                </a:solidFill>
              </a:defRPr>
            </a:lvl2pPr>
            <a:lvl3pPr marL="914446" lvl="2" indent="-152408" algn="l">
              <a:spcBef>
                <a:spcPts val="213"/>
              </a:spcBef>
              <a:spcAft>
                <a:spcPts val="0"/>
              </a:spcAft>
              <a:buClr>
                <a:srgbClr val="888888"/>
              </a:buClr>
              <a:buSzPts val="1600"/>
              <a:buNone/>
              <a:defRPr sz="1067">
                <a:solidFill>
                  <a:srgbClr val="888888"/>
                </a:solidFill>
              </a:defRPr>
            </a:lvl3pPr>
            <a:lvl4pPr marL="1219261" lvl="3" indent="-152408" algn="l">
              <a:spcBef>
                <a:spcPts val="187"/>
              </a:spcBef>
              <a:spcAft>
                <a:spcPts val="0"/>
              </a:spcAft>
              <a:buClr>
                <a:srgbClr val="888888"/>
              </a:buClr>
              <a:buSzPts val="1400"/>
              <a:buNone/>
              <a:defRPr sz="933">
                <a:solidFill>
                  <a:srgbClr val="888888"/>
                </a:solidFill>
              </a:defRPr>
            </a:lvl4pPr>
            <a:lvl5pPr marL="1524076" lvl="4" indent="-152408" algn="l">
              <a:spcBef>
                <a:spcPts val="187"/>
              </a:spcBef>
              <a:spcAft>
                <a:spcPts val="0"/>
              </a:spcAft>
              <a:buClr>
                <a:srgbClr val="888888"/>
              </a:buClr>
              <a:buSzPts val="1400"/>
              <a:buNone/>
              <a:defRPr sz="933">
                <a:solidFill>
                  <a:srgbClr val="888888"/>
                </a:solidFill>
              </a:defRPr>
            </a:lvl5pPr>
            <a:lvl6pPr marL="1828891" lvl="5" indent="-152408" algn="l">
              <a:spcBef>
                <a:spcPts val="187"/>
              </a:spcBef>
              <a:spcAft>
                <a:spcPts val="0"/>
              </a:spcAft>
              <a:buClr>
                <a:srgbClr val="888888"/>
              </a:buClr>
              <a:buSzPts val="1400"/>
              <a:buNone/>
              <a:defRPr sz="933">
                <a:solidFill>
                  <a:srgbClr val="888888"/>
                </a:solidFill>
              </a:defRPr>
            </a:lvl6pPr>
            <a:lvl7pPr marL="2133707" lvl="6" indent="-152408" algn="l">
              <a:spcBef>
                <a:spcPts val="187"/>
              </a:spcBef>
              <a:spcAft>
                <a:spcPts val="0"/>
              </a:spcAft>
              <a:buClr>
                <a:srgbClr val="888888"/>
              </a:buClr>
              <a:buSzPts val="1400"/>
              <a:buNone/>
              <a:defRPr sz="933">
                <a:solidFill>
                  <a:srgbClr val="888888"/>
                </a:solidFill>
              </a:defRPr>
            </a:lvl7pPr>
            <a:lvl8pPr marL="2438522" lvl="7" indent="-152408" algn="l">
              <a:spcBef>
                <a:spcPts val="187"/>
              </a:spcBef>
              <a:spcAft>
                <a:spcPts val="0"/>
              </a:spcAft>
              <a:buClr>
                <a:srgbClr val="888888"/>
              </a:buClr>
              <a:buSzPts val="1400"/>
              <a:buNone/>
              <a:defRPr sz="933">
                <a:solidFill>
                  <a:srgbClr val="888888"/>
                </a:solidFill>
              </a:defRPr>
            </a:lvl8pPr>
            <a:lvl9pPr marL="2743337" lvl="8" indent="-152408" algn="l">
              <a:spcBef>
                <a:spcPts val="187"/>
              </a:spcBef>
              <a:spcAft>
                <a:spcPts val="0"/>
              </a:spcAft>
              <a:buClr>
                <a:srgbClr val="888888"/>
              </a:buClr>
              <a:buSzPts val="1400"/>
              <a:buNone/>
              <a:defRPr sz="933">
                <a:solidFill>
                  <a:srgbClr val="888888"/>
                </a:solidFill>
              </a:defRPr>
            </a:lvl9pPr>
          </a:lstStyle>
          <a:p>
            <a:endParaRPr/>
          </a:p>
        </p:txBody>
      </p:sp>
      <p:sp>
        <p:nvSpPr>
          <p:cNvPr id="105" name="Google Shape;105;p66"/>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66"/>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66"/>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276332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08"/>
        <p:cNvGrpSpPr/>
        <p:nvPr/>
      </p:nvGrpSpPr>
      <p:grpSpPr>
        <a:xfrm>
          <a:off x="0" y="0"/>
          <a:ext cx="0" cy="0"/>
          <a:chOff x="0" y="0"/>
          <a:chExt cx="0" cy="0"/>
        </a:xfrm>
      </p:grpSpPr>
      <p:sp>
        <p:nvSpPr>
          <p:cNvPr id="109" name="Google Shape;109;p67"/>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67"/>
          <p:cNvSpPr txBox="1">
            <a:spLocks noGrp="1"/>
          </p:cNvSpPr>
          <p:nvPr>
            <p:ph type="body" idx="1"/>
          </p:nvPr>
        </p:nvSpPr>
        <p:spPr>
          <a:xfrm>
            <a:off x="304800" y="1066800"/>
            <a:ext cx="2692400" cy="3017309"/>
          </a:xfrm>
          <a:prstGeom prst="rect">
            <a:avLst/>
          </a:prstGeom>
          <a:noFill/>
          <a:ln>
            <a:noFill/>
          </a:ln>
        </p:spPr>
        <p:txBody>
          <a:bodyPr spcFirstLastPara="1" wrap="square" lIns="91425" tIns="45700" rIns="91425" bIns="45700" anchor="t" anchorCtr="0">
            <a:normAutofit/>
          </a:bodyPr>
          <a:lstStyle>
            <a:lvl1pPr marL="304815" lvl="0" indent="-270947" algn="l">
              <a:spcBef>
                <a:spcPts val="373"/>
              </a:spcBef>
              <a:spcAft>
                <a:spcPts val="0"/>
              </a:spcAft>
              <a:buClr>
                <a:schemeClr val="dk1"/>
              </a:buClr>
              <a:buSzPts val="2800"/>
              <a:buChar char="•"/>
              <a:defRPr sz="1867"/>
            </a:lvl1pPr>
            <a:lvl2pPr marL="609630" lvl="1" indent="-254013" algn="l">
              <a:spcBef>
                <a:spcPts val="320"/>
              </a:spcBef>
              <a:spcAft>
                <a:spcPts val="0"/>
              </a:spcAft>
              <a:buClr>
                <a:schemeClr val="dk1"/>
              </a:buClr>
              <a:buSzPts val="2400"/>
              <a:buChar char="–"/>
              <a:defRPr sz="1600"/>
            </a:lvl2pPr>
            <a:lvl3pPr marL="914446" lvl="2" indent="-237079" algn="l">
              <a:spcBef>
                <a:spcPts val="267"/>
              </a:spcBef>
              <a:spcAft>
                <a:spcPts val="0"/>
              </a:spcAft>
              <a:buClr>
                <a:schemeClr val="dk1"/>
              </a:buClr>
              <a:buSzPts val="2000"/>
              <a:buChar char="•"/>
              <a:defRPr sz="1333"/>
            </a:lvl3pPr>
            <a:lvl4pPr marL="1219261" lvl="3" indent="-228611" algn="l">
              <a:spcBef>
                <a:spcPts val="240"/>
              </a:spcBef>
              <a:spcAft>
                <a:spcPts val="0"/>
              </a:spcAft>
              <a:buClr>
                <a:schemeClr val="dk1"/>
              </a:buClr>
              <a:buSzPts val="1800"/>
              <a:buChar char="–"/>
              <a:defRPr sz="1200"/>
            </a:lvl4pPr>
            <a:lvl5pPr marL="1524076" lvl="4" indent="-228611" algn="l">
              <a:spcBef>
                <a:spcPts val="240"/>
              </a:spcBef>
              <a:spcAft>
                <a:spcPts val="0"/>
              </a:spcAft>
              <a:buClr>
                <a:schemeClr val="dk1"/>
              </a:buClr>
              <a:buSzPts val="1800"/>
              <a:buChar char="»"/>
              <a:defRPr sz="1200"/>
            </a:lvl5pPr>
            <a:lvl6pPr marL="1828891" lvl="5" indent="-228611" algn="l">
              <a:spcBef>
                <a:spcPts val="240"/>
              </a:spcBef>
              <a:spcAft>
                <a:spcPts val="0"/>
              </a:spcAft>
              <a:buClr>
                <a:schemeClr val="dk1"/>
              </a:buClr>
              <a:buSzPts val="1800"/>
              <a:buChar char="•"/>
              <a:defRPr sz="1200"/>
            </a:lvl6pPr>
            <a:lvl7pPr marL="2133707" lvl="6" indent="-228611" algn="l">
              <a:spcBef>
                <a:spcPts val="240"/>
              </a:spcBef>
              <a:spcAft>
                <a:spcPts val="0"/>
              </a:spcAft>
              <a:buClr>
                <a:schemeClr val="dk1"/>
              </a:buClr>
              <a:buSzPts val="1800"/>
              <a:buChar char="•"/>
              <a:defRPr sz="1200"/>
            </a:lvl7pPr>
            <a:lvl8pPr marL="2438522" lvl="7" indent="-228611" algn="l">
              <a:spcBef>
                <a:spcPts val="240"/>
              </a:spcBef>
              <a:spcAft>
                <a:spcPts val="0"/>
              </a:spcAft>
              <a:buClr>
                <a:schemeClr val="dk1"/>
              </a:buClr>
              <a:buSzPts val="1800"/>
              <a:buChar char="•"/>
              <a:defRPr sz="1200"/>
            </a:lvl8pPr>
            <a:lvl9pPr marL="2743337" lvl="8" indent="-228611" algn="l">
              <a:spcBef>
                <a:spcPts val="240"/>
              </a:spcBef>
              <a:spcAft>
                <a:spcPts val="0"/>
              </a:spcAft>
              <a:buClr>
                <a:schemeClr val="dk1"/>
              </a:buClr>
              <a:buSzPts val="1800"/>
              <a:buChar char="•"/>
              <a:defRPr sz="1200"/>
            </a:lvl9pPr>
          </a:lstStyle>
          <a:p>
            <a:endParaRPr/>
          </a:p>
        </p:txBody>
      </p:sp>
      <p:sp>
        <p:nvSpPr>
          <p:cNvPr id="111" name="Google Shape;111;p67"/>
          <p:cNvSpPr txBox="1">
            <a:spLocks noGrp="1"/>
          </p:cNvSpPr>
          <p:nvPr>
            <p:ph type="body" idx="2"/>
          </p:nvPr>
        </p:nvSpPr>
        <p:spPr>
          <a:xfrm>
            <a:off x="3098800" y="1066800"/>
            <a:ext cx="2692400" cy="3017309"/>
          </a:xfrm>
          <a:prstGeom prst="rect">
            <a:avLst/>
          </a:prstGeom>
          <a:noFill/>
          <a:ln>
            <a:noFill/>
          </a:ln>
        </p:spPr>
        <p:txBody>
          <a:bodyPr spcFirstLastPara="1" wrap="square" lIns="91425" tIns="45700" rIns="91425" bIns="45700" anchor="t" anchorCtr="0">
            <a:normAutofit/>
          </a:bodyPr>
          <a:lstStyle>
            <a:lvl1pPr marL="304815" lvl="0" indent="-270947" algn="l">
              <a:spcBef>
                <a:spcPts val="373"/>
              </a:spcBef>
              <a:spcAft>
                <a:spcPts val="0"/>
              </a:spcAft>
              <a:buClr>
                <a:schemeClr val="dk1"/>
              </a:buClr>
              <a:buSzPts val="2800"/>
              <a:buChar char="•"/>
              <a:defRPr sz="1867"/>
            </a:lvl1pPr>
            <a:lvl2pPr marL="609630" lvl="1" indent="-254013" algn="l">
              <a:spcBef>
                <a:spcPts val="320"/>
              </a:spcBef>
              <a:spcAft>
                <a:spcPts val="0"/>
              </a:spcAft>
              <a:buClr>
                <a:schemeClr val="dk1"/>
              </a:buClr>
              <a:buSzPts val="2400"/>
              <a:buChar char="–"/>
              <a:defRPr sz="1600"/>
            </a:lvl2pPr>
            <a:lvl3pPr marL="914446" lvl="2" indent="-237079" algn="l">
              <a:spcBef>
                <a:spcPts val="267"/>
              </a:spcBef>
              <a:spcAft>
                <a:spcPts val="0"/>
              </a:spcAft>
              <a:buClr>
                <a:schemeClr val="dk1"/>
              </a:buClr>
              <a:buSzPts val="2000"/>
              <a:buChar char="•"/>
              <a:defRPr sz="1333"/>
            </a:lvl3pPr>
            <a:lvl4pPr marL="1219261" lvl="3" indent="-228611" algn="l">
              <a:spcBef>
                <a:spcPts val="240"/>
              </a:spcBef>
              <a:spcAft>
                <a:spcPts val="0"/>
              </a:spcAft>
              <a:buClr>
                <a:schemeClr val="dk1"/>
              </a:buClr>
              <a:buSzPts val="1800"/>
              <a:buChar char="–"/>
              <a:defRPr sz="1200"/>
            </a:lvl4pPr>
            <a:lvl5pPr marL="1524076" lvl="4" indent="-228611" algn="l">
              <a:spcBef>
                <a:spcPts val="240"/>
              </a:spcBef>
              <a:spcAft>
                <a:spcPts val="0"/>
              </a:spcAft>
              <a:buClr>
                <a:schemeClr val="dk1"/>
              </a:buClr>
              <a:buSzPts val="1800"/>
              <a:buChar char="»"/>
              <a:defRPr sz="1200"/>
            </a:lvl5pPr>
            <a:lvl6pPr marL="1828891" lvl="5" indent="-228611" algn="l">
              <a:spcBef>
                <a:spcPts val="240"/>
              </a:spcBef>
              <a:spcAft>
                <a:spcPts val="0"/>
              </a:spcAft>
              <a:buClr>
                <a:schemeClr val="dk1"/>
              </a:buClr>
              <a:buSzPts val="1800"/>
              <a:buChar char="•"/>
              <a:defRPr sz="1200"/>
            </a:lvl6pPr>
            <a:lvl7pPr marL="2133707" lvl="6" indent="-228611" algn="l">
              <a:spcBef>
                <a:spcPts val="240"/>
              </a:spcBef>
              <a:spcAft>
                <a:spcPts val="0"/>
              </a:spcAft>
              <a:buClr>
                <a:schemeClr val="dk1"/>
              </a:buClr>
              <a:buSzPts val="1800"/>
              <a:buChar char="•"/>
              <a:defRPr sz="1200"/>
            </a:lvl7pPr>
            <a:lvl8pPr marL="2438522" lvl="7" indent="-228611" algn="l">
              <a:spcBef>
                <a:spcPts val="240"/>
              </a:spcBef>
              <a:spcAft>
                <a:spcPts val="0"/>
              </a:spcAft>
              <a:buClr>
                <a:schemeClr val="dk1"/>
              </a:buClr>
              <a:buSzPts val="1800"/>
              <a:buChar char="•"/>
              <a:defRPr sz="1200"/>
            </a:lvl8pPr>
            <a:lvl9pPr marL="2743337" lvl="8" indent="-228611" algn="l">
              <a:spcBef>
                <a:spcPts val="240"/>
              </a:spcBef>
              <a:spcAft>
                <a:spcPts val="0"/>
              </a:spcAft>
              <a:buClr>
                <a:schemeClr val="dk1"/>
              </a:buClr>
              <a:buSzPts val="1800"/>
              <a:buChar char="•"/>
              <a:defRPr sz="1200"/>
            </a:lvl9pPr>
          </a:lstStyle>
          <a:p>
            <a:endParaRPr/>
          </a:p>
        </p:txBody>
      </p:sp>
      <p:sp>
        <p:nvSpPr>
          <p:cNvPr id="112" name="Google Shape;112;p67"/>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67"/>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67"/>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767343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57"/>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7"/>
          <p:cNvSpPr txBox="1">
            <a:spLocks noGrp="1"/>
          </p:cNvSpPr>
          <p:nvPr>
            <p:ph type="body" idx="1"/>
          </p:nvPr>
        </p:nvSpPr>
        <p:spPr>
          <a:xfrm>
            <a:off x="304800" y="1066800"/>
            <a:ext cx="2692400" cy="3017309"/>
          </a:xfrm>
          <a:prstGeom prst="rect">
            <a:avLst/>
          </a:prstGeom>
          <a:noFill/>
          <a:ln>
            <a:noFill/>
          </a:ln>
        </p:spPr>
        <p:txBody>
          <a:bodyPr spcFirstLastPara="1" wrap="square" lIns="91425" tIns="45700" rIns="91425" bIns="45700" anchor="t" anchorCtr="0">
            <a:normAutofit/>
          </a:bodyPr>
          <a:lstStyle>
            <a:lvl1pPr marL="304815" lvl="0" indent="-270947" algn="l">
              <a:spcBef>
                <a:spcPts val="373"/>
              </a:spcBef>
              <a:spcAft>
                <a:spcPts val="0"/>
              </a:spcAft>
              <a:buClr>
                <a:schemeClr val="dk1"/>
              </a:buClr>
              <a:buSzPts val="2800"/>
              <a:buChar char="•"/>
              <a:defRPr sz="1867"/>
            </a:lvl1pPr>
            <a:lvl2pPr marL="609630" lvl="1" indent="-254013" algn="l">
              <a:spcBef>
                <a:spcPts val="320"/>
              </a:spcBef>
              <a:spcAft>
                <a:spcPts val="0"/>
              </a:spcAft>
              <a:buClr>
                <a:schemeClr val="dk1"/>
              </a:buClr>
              <a:buSzPts val="2400"/>
              <a:buChar char="–"/>
              <a:defRPr sz="1600"/>
            </a:lvl2pPr>
            <a:lvl3pPr marL="914446" lvl="2" indent="-237079" algn="l">
              <a:spcBef>
                <a:spcPts val="267"/>
              </a:spcBef>
              <a:spcAft>
                <a:spcPts val="0"/>
              </a:spcAft>
              <a:buClr>
                <a:schemeClr val="dk1"/>
              </a:buClr>
              <a:buSzPts val="2000"/>
              <a:buChar char="•"/>
              <a:defRPr sz="1333"/>
            </a:lvl3pPr>
            <a:lvl4pPr marL="1219261" lvl="3" indent="-228611" algn="l">
              <a:spcBef>
                <a:spcPts val="240"/>
              </a:spcBef>
              <a:spcAft>
                <a:spcPts val="0"/>
              </a:spcAft>
              <a:buClr>
                <a:schemeClr val="dk1"/>
              </a:buClr>
              <a:buSzPts val="1800"/>
              <a:buChar char="–"/>
              <a:defRPr sz="1200"/>
            </a:lvl4pPr>
            <a:lvl5pPr marL="1524076" lvl="4" indent="-228611" algn="l">
              <a:spcBef>
                <a:spcPts val="240"/>
              </a:spcBef>
              <a:spcAft>
                <a:spcPts val="0"/>
              </a:spcAft>
              <a:buClr>
                <a:schemeClr val="dk1"/>
              </a:buClr>
              <a:buSzPts val="1800"/>
              <a:buChar char="»"/>
              <a:defRPr sz="1200"/>
            </a:lvl5pPr>
            <a:lvl6pPr marL="1828891" lvl="5" indent="-228611" algn="l">
              <a:spcBef>
                <a:spcPts val="240"/>
              </a:spcBef>
              <a:spcAft>
                <a:spcPts val="0"/>
              </a:spcAft>
              <a:buClr>
                <a:schemeClr val="dk1"/>
              </a:buClr>
              <a:buSzPts val="1800"/>
              <a:buChar char="•"/>
              <a:defRPr sz="1200"/>
            </a:lvl6pPr>
            <a:lvl7pPr marL="2133707" lvl="6" indent="-228611" algn="l">
              <a:spcBef>
                <a:spcPts val="240"/>
              </a:spcBef>
              <a:spcAft>
                <a:spcPts val="0"/>
              </a:spcAft>
              <a:buClr>
                <a:schemeClr val="dk1"/>
              </a:buClr>
              <a:buSzPts val="1800"/>
              <a:buChar char="•"/>
              <a:defRPr sz="1200"/>
            </a:lvl7pPr>
            <a:lvl8pPr marL="2438522" lvl="7" indent="-228611" algn="l">
              <a:spcBef>
                <a:spcPts val="240"/>
              </a:spcBef>
              <a:spcAft>
                <a:spcPts val="0"/>
              </a:spcAft>
              <a:buClr>
                <a:schemeClr val="dk1"/>
              </a:buClr>
              <a:buSzPts val="1800"/>
              <a:buChar char="•"/>
              <a:defRPr sz="1200"/>
            </a:lvl8pPr>
            <a:lvl9pPr marL="2743337" lvl="8" indent="-228611" algn="l">
              <a:spcBef>
                <a:spcPts val="240"/>
              </a:spcBef>
              <a:spcAft>
                <a:spcPts val="0"/>
              </a:spcAft>
              <a:buClr>
                <a:schemeClr val="dk1"/>
              </a:buClr>
              <a:buSzPts val="1800"/>
              <a:buChar char="•"/>
              <a:defRPr sz="1200"/>
            </a:lvl9pPr>
          </a:lstStyle>
          <a:p>
            <a:endParaRPr/>
          </a:p>
        </p:txBody>
      </p:sp>
      <p:sp>
        <p:nvSpPr>
          <p:cNvPr id="36" name="Google Shape;36;p57"/>
          <p:cNvSpPr txBox="1">
            <a:spLocks noGrp="1"/>
          </p:cNvSpPr>
          <p:nvPr>
            <p:ph type="body" idx="2"/>
          </p:nvPr>
        </p:nvSpPr>
        <p:spPr>
          <a:xfrm>
            <a:off x="3098800" y="1066800"/>
            <a:ext cx="2692400" cy="3017309"/>
          </a:xfrm>
          <a:prstGeom prst="rect">
            <a:avLst/>
          </a:prstGeom>
          <a:noFill/>
          <a:ln>
            <a:noFill/>
          </a:ln>
        </p:spPr>
        <p:txBody>
          <a:bodyPr spcFirstLastPara="1" wrap="square" lIns="91425" tIns="45700" rIns="91425" bIns="45700" anchor="t" anchorCtr="0">
            <a:normAutofit/>
          </a:bodyPr>
          <a:lstStyle>
            <a:lvl1pPr marL="304815" lvl="0" indent="-270947" algn="l">
              <a:spcBef>
                <a:spcPts val="373"/>
              </a:spcBef>
              <a:spcAft>
                <a:spcPts val="0"/>
              </a:spcAft>
              <a:buClr>
                <a:schemeClr val="dk1"/>
              </a:buClr>
              <a:buSzPts val="2800"/>
              <a:buChar char="•"/>
              <a:defRPr sz="1867"/>
            </a:lvl1pPr>
            <a:lvl2pPr marL="609630" lvl="1" indent="-254013" algn="l">
              <a:spcBef>
                <a:spcPts val="320"/>
              </a:spcBef>
              <a:spcAft>
                <a:spcPts val="0"/>
              </a:spcAft>
              <a:buClr>
                <a:schemeClr val="dk1"/>
              </a:buClr>
              <a:buSzPts val="2400"/>
              <a:buChar char="–"/>
              <a:defRPr sz="1600"/>
            </a:lvl2pPr>
            <a:lvl3pPr marL="914446" lvl="2" indent="-237079" algn="l">
              <a:spcBef>
                <a:spcPts val="267"/>
              </a:spcBef>
              <a:spcAft>
                <a:spcPts val="0"/>
              </a:spcAft>
              <a:buClr>
                <a:schemeClr val="dk1"/>
              </a:buClr>
              <a:buSzPts val="2000"/>
              <a:buChar char="•"/>
              <a:defRPr sz="1333"/>
            </a:lvl3pPr>
            <a:lvl4pPr marL="1219261" lvl="3" indent="-228611" algn="l">
              <a:spcBef>
                <a:spcPts val="240"/>
              </a:spcBef>
              <a:spcAft>
                <a:spcPts val="0"/>
              </a:spcAft>
              <a:buClr>
                <a:schemeClr val="dk1"/>
              </a:buClr>
              <a:buSzPts val="1800"/>
              <a:buChar char="–"/>
              <a:defRPr sz="1200"/>
            </a:lvl4pPr>
            <a:lvl5pPr marL="1524076" lvl="4" indent="-228611" algn="l">
              <a:spcBef>
                <a:spcPts val="240"/>
              </a:spcBef>
              <a:spcAft>
                <a:spcPts val="0"/>
              </a:spcAft>
              <a:buClr>
                <a:schemeClr val="dk1"/>
              </a:buClr>
              <a:buSzPts val="1800"/>
              <a:buChar char="»"/>
              <a:defRPr sz="1200"/>
            </a:lvl5pPr>
            <a:lvl6pPr marL="1828891" lvl="5" indent="-228611" algn="l">
              <a:spcBef>
                <a:spcPts val="240"/>
              </a:spcBef>
              <a:spcAft>
                <a:spcPts val="0"/>
              </a:spcAft>
              <a:buClr>
                <a:schemeClr val="dk1"/>
              </a:buClr>
              <a:buSzPts val="1800"/>
              <a:buChar char="•"/>
              <a:defRPr sz="1200"/>
            </a:lvl6pPr>
            <a:lvl7pPr marL="2133707" lvl="6" indent="-228611" algn="l">
              <a:spcBef>
                <a:spcPts val="240"/>
              </a:spcBef>
              <a:spcAft>
                <a:spcPts val="0"/>
              </a:spcAft>
              <a:buClr>
                <a:schemeClr val="dk1"/>
              </a:buClr>
              <a:buSzPts val="1800"/>
              <a:buChar char="•"/>
              <a:defRPr sz="1200"/>
            </a:lvl7pPr>
            <a:lvl8pPr marL="2438522" lvl="7" indent="-228611" algn="l">
              <a:spcBef>
                <a:spcPts val="240"/>
              </a:spcBef>
              <a:spcAft>
                <a:spcPts val="0"/>
              </a:spcAft>
              <a:buClr>
                <a:schemeClr val="dk1"/>
              </a:buClr>
              <a:buSzPts val="1800"/>
              <a:buChar char="•"/>
              <a:defRPr sz="1200"/>
            </a:lvl8pPr>
            <a:lvl9pPr marL="2743337" lvl="8" indent="-228611" algn="l">
              <a:spcBef>
                <a:spcPts val="240"/>
              </a:spcBef>
              <a:spcAft>
                <a:spcPts val="0"/>
              </a:spcAft>
              <a:buClr>
                <a:schemeClr val="dk1"/>
              </a:buClr>
              <a:buSzPts val="1800"/>
              <a:buChar char="•"/>
              <a:defRPr sz="1200"/>
            </a:lvl9pPr>
          </a:lstStyle>
          <a:p>
            <a:endParaRPr/>
          </a:p>
        </p:txBody>
      </p:sp>
      <p:sp>
        <p:nvSpPr>
          <p:cNvPr id="37" name="Google Shape;37;p57"/>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7"/>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7"/>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378920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15"/>
        <p:cNvGrpSpPr/>
        <p:nvPr/>
      </p:nvGrpSpPr>
      <p:grpSpPr>
        <a:xfrm>
          <a:off x="0" y="0"/>
          <a:ext cx="0" cy="0"/>
          <a:chOff x="0" y="0"/>
          <a:chExt cx="0" cy="0"/>
        </a:xfrm>
      </p:grpSpPr>
      <p:sp>
        <p:nvSpPr>
          <p:cNvPr id="116" name="Google Shape;116;p68"/>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68"/>
          <p:cNvSpPr txBox="1">
            <a:spLocks noGrp="1"/>
          </p:cNvSpPr>
          <p:nvPr>
            <p:ph type="body" idx="1"/>
          </p:nvPr>
        </p:nvSpPr>
        <p:spPr>
          <a:xfrm>
            <a:off x="304800" y="1023409"/>
            <a:ext cx="2693459" cy="426508"/>
          </a:xfrm>
          <a:prstGeom prst="rect">
            <a:avLst/>
          </a:prstGeom>
          <a:noFill/>
          <a:ln>
            <a:noFill/>
          </a:ln>
        </p:spPr>
        <p:txBody>
          <a:bodyPr spcFirstLastPara="1" wrap="square" lIns="91425" tIns="45700" rIns="91425" bIns="45700" anchor="b" anchorCtr="0">
            <a:normAutofit/>
          </a:bodyPr>
          <a:lstStyle>
            <a:lvl1pPr marL="304815" lvl="0" indent="-152408" algn="l">
              <a:spcBef>
                <a:spcPts val="320"/>
              </a:spcBef>
              <a:spcAft>
                <a:spcPts val="0"/>
              </a:spcAft>
              <a:buClr>
                <a:schemeClr val="dk1"/>
              </a:buClr>
              <a:buSzPts val="2400"/>
              <a:buNone/>
              <a:defRPr sz="1600" b="1"/>
            </a:lvl1pPr>
            <a:lvl2pPr marL="609630" lvl="1" indent="-152408" algn="l">
              <a:spcBef>
                <a:spcPts val="267"/>
              </a:spcBef>
              <a:spcAft>
                <a:spcPts val="0"/>
              </a:spcAft>
              <a:buClr>
                <a:schemeClr val="dk1"/>
              </a:buClr>
              <a:buSzPts val="2000"/>
              <a:buNone/>
              <a:defRPr sz="1333" b="1"/>
            </a:lvl2pPr>
            <a:lvl3pPr marL="914446" lvl="2" indent="-152408" algn="l">
              <a:spcBef>
                <a:spcPts val="240"/>
              </a:spcBef>
              <a:spcAft>
                <a:spcPts val="0"/>
              </a:spcAft>
              <a:buClr>
                <a:schemeClr val="dk1"/>
              </a:buClr>
              <a:buSzPts val="1800"/>
              <a:buNone/>
              <a:defRPr sz="1200" b="1"/>
            </a:lvl3pPr>
            <a:lvl4pPr marL="1219261" lvl="3" indent="-152408" algn="l">
              <a:spcBef>
                <a:spcPts val="213"/>
              </a:spcBef>
              <a:spcAft>
                <a:spcPts val="0"/>
              </a:spcAft>
              <a:buClr>
                <a:schemeClr val="dk1"/>
              </a:buClr>
              <a:buSzPts val="1600"/>
              <a:buNone/>
              <a:defRPr sz="1067" b="1"/>
            </a:lvl4pPr>
            <a:lvl5pPr marL="1524076" lvl="4" indent="-152408" algn="l">
              <a:spcBef>
                <a:spcPts val="213"/>
              </a:spcBef>
              <a:spcAft>
                <a:spcPts val="0"/>
              </a:spcAft>
              <a:buClr>
                <a:schemeClr val="dk1"/>
              </a:buClr>
              <a:buSzPts val="1600"/>
              <a:buNone/>
              <a:defRPr sz="1067" b="1"/>
            </a:lvl5pPr>
            <a:lvl6pPr marL="1828891" lvl="5" indent="-152408" algn="l">
              <a:spcBef>
                <a:spcPts val="213"/>
              </a:spcBef>
              <a:spcAft>
                <a:spcPts val="0"/>
              </a:spcAft>
              <a:buClr>
                <a:schemeClr val="dk1"/>
              </a:buClr>
              <a:buSzPts val="1600"/>
              <a:buNone/>
              <a:defRPr sz="1067" b="1"/>
            </a:lvl6pPr>
            <a:lvl7pPr marL="2133707" lvl="6" indent="-152408" algn="l">
              <a:spcBef>
                <a:spcPts val="213"/>
              </a:spcBef>
              <a:spcAft>
                <a:spcPts val="0"/>
              </a:spcAft>
              <a:buClr>
                <a:schemeClr val="dk1"/>
              </a:buClr>
              <a:buSzPts val="1600"/>
              <a:buNone/>
              <a:defRPr sz="1067" b="1"/>
            </a:lvl7pPr>
            <a:lvl8pPr marL="2438522" lvl="7" indent="-152408" algn="l">
              <a:spcBef>
                <a:spcPts val="213"/>
              </a:spcBef>
              <a:spcAft>
                <a:spcPts val="0"/>
              </a:spcAft>
              <a:buClr>
                <a:schemeClr val="dk1"/>
              </a:buClr>
              <a:buSzPts val="1600"/>
              <a:buNone/>
              <a:defRPr sz="1067" b="1"/>
            </a:lvl8pPr>
            <a:lvl9pPr marL="2743337" lvl="8" indent="-152408" algn="l">
              <a:spcBef>
                <a:spcPts val="213"/>
              </a:spcBef>
              <a:spcAft>
                <a:spcPts val="0"/>
              </a:spcAft>
              <a:buClr>
                <a:schemeClr val="dk1"/>
              </a:buClr>
              <a:buSzPts val="1600"/>
              <a:buNone/>
              <a:defRPr sz="1067" b="1"/>
            </a:lvl9pPr>
          </a:lstStyle>
          <a:p>
            <a:endParaRPr/>
          </a:p>
        </p:txBody>
      </p:sp>
      <p:sp>
        <p:nvSpPr>
          <p:cNvPr id="118" name="Google Shape;118;p68"/>
          <p:cNvSpPr txBox="1">
            <a:spLocks noGrp="1"/>
          </p:cNvSpPr>
          <p:nvPr>
            <p:ph type="body" idx="2"/>
          </p:nvPr>
        </p:nvSpPr>
        <p:spPr>
          <a:xfrm>
            <a:off x="304800" y="1449917"/>
            <a:ext cx="2693459" cy="2634192"/>
          </a:xfrm>
          <a:prstGeom prst="rect">
            <a:avLst/>
          </a:prstGeom>
          <a:noFill/>
          <a:ln>
            <a:noFill/>
          </a:ln>
        </p:spPr>
        <p:txBody>
          <a:bodyPr spcFirstLastPara="1" wrap="square" lIns="91425" tIns="45700" rIns="91425" bIns="45700" anchor="t" anchorCtr="0">
            <a:normAutofit/>
          </a:bodyPr>
          <a:lstStyle>
            <a:lvl1pPr marL="304815" lvl="0" indent="-254013" algn="l">
              <a:spcBef>
                <a:spcPts val="320"/>
              </a:spcBef>
              <a:spcAft>
                <a:spcPts val="0"/>
              </a:spcAft>
              <a:buClr>
                <a:schemeClr val="dk1"/>
              </a:buClr>
              <a:buSzPts val="2400"/>
              <a:buChar char="•"/>
              <a:defRPr sz="1600"/>
            </a:lvl1pPr>
            <a:lvl2pPr marL="609630" lvl="1" indent="-237079" algn="l">
              <a:spcBef>
                <a:spcPts val="267"/>
              </a:spcBef>
              <a:spcAft>
                <a:spcPts val="0"/>
              </a:spcAft>
              <a:buClr>
                <a:schemeClr val="dk1"/>
              </a:buClr>
              <a:buSzPts val="2000"/>
              <a:buChar char="–"/>
              <a:defRPr sz="1333"/>
            </a:lvl2pPr>
            <a:lvl3pPr marL="914446" lvl="2" indent="-228611" algn="l">
              <a:spcBef>
                <a:spcPts val="240"/>
              </a:spcBef>
              <a:spcAft>
                <a:spcPts val="0"/>
              </a:spcAft>
              <a:buClr>
                <a:schemeClr val="dk1"/>
              </a:buClr>
              <a:buSzPts val="1800"/>
              <a:buChar char="•"/>
              <a:defRPr sz="1200"/>
            </a:lvl3pPr>
            <a:lvl4pPr marL="1219261" lvl="3" indent="-220144" algn="l">
              <a:spcBef>
                <a:spcPts val="213"/>
              </a:spcBef>
              <a:spcAft>
                <a:spcPts val="0"/>
              </a:spcAft>
              <a:buClr>
                <a:schemeClr val="dk1"/>
              </a:buClr>
              <a:buSzPts val="1600"/>
              <a:buChar char="–"/>
              <a:defRPr sz="1067"/>
            </a:lvl4pPr>
            <a:lvl5pPr marL="1524076" lvl="4" indent="-220144" algn="l">
              <a:spcBef>
                <a:spcPts val="213"/>
              </a:spcBef>
              <a:spcAft>
                <a:spcPts val="0"/>
              </a:spcAft>
              <a:buClr>
                <a:schemeClr val="dk1"/>
              </a:buClr>
              <a:buSzPts val="1600"/>
              <a:buChar char="»"/>
              <a:defRPr sz="1067"/>
            </a:lvl5pPr>
            <a:lvl6pPr marL="1828891" lvl="5" indent="-220144" algn="l">
              <a:spcBef>
                <a:spcPts val="213"/>
              </a:spcBef>
              <a:spcAft>
                <a:spcPts val="0"/>
              </a:spcAft>
              <a:buClr>
                <a:schemeClr val="dk1"/>
              </a:buClr>
              <a:buSzPts val="1600"/>
              <a:buChar char="•"/>
              <a:defRPr sz="1067"/>
            </a:lvl6pPr>
            <a:lvl7pPr marL="2133707" lvl="6" indent="-220144" algn="l">
              <a:spcBef>
                <a:spcPts val="213"/>
              </a:spcBef>
              <a:spcAft>
                <a:spcPts val="0"/>
              </a:spcAft>
              <a:buClr>
                <a:schemeClr val="dk1"/>
              </a:buClr>
              <a:buSzPts val="1600"/>
              <a:buChar char="•"/>
              <a:defRPr sz="1067"/>
            </a:lvl7pPr>
            <a:lvl8pPr marL="2438522" lvl="7" indent="-220144" algn="l">
              <a:spcBef>
                <a:spcPts val="213"/>
              </a:spcBef>
              <a:spcAft>
                <a:spcPts val="0"/>
              </a:spcAft>
              <a:buClr>
                <a:schemeClr val="dk1"/>
              </a:buClr>
              <a:buSzPts val="1600"/>
              <a:buChar char="•"/>
              <a:defRPr sz="1067"/>
            </a:lvl8pPr>
            <a:lvl9pPr marL="2743337" lvl="8" indent="-220144" algn="l">
              <a:spcBef>
                <a:spcPts val="213"/>
              </a:spcBef>
              <a:spcAft>
                <a:spcPts val="0"/>
              </a:spcAft>
              <a:buClr>
                <a:schemeClr val="dk1"/>
              </a:buClr>
              <a:buSzPts val="1600"/>
              <a:buChar char="•"/>
              <a:defRPr sz="1067"/>
            </a:lvl9pPr>
          </a:lstStyle>
          <a:p>
            <a:endParaRPr/>
          </a:p>
        </p:txBody>
      </p:sp>
      <p:sp>
        <p:nvSpPr>
          <p:cNvPr id="119" name="Google Shape;119;p68"/>
          <p:cNvSpPr txBox="1">
            <a:spLocks noGrp="1"/>
          </p:cNvSpPr>
          <p:nvPr>
            <p:ph type="body" idx="3"/>
          </p:nvPr>
        </p:nvSpPr>
        <p:spPr>
          <a:xfrm>
            <a:off x="3096684" y="1023409"/>
            <a:ext cx="2694517" cy="426508"/>
          </a:xfrm>
          <a:prstGeom prst="rect">
            <a:avLst/>
          </a:prstGeom>
          <a:noFill/>
          <a:ln>
            <a:noFill/>
          </a:ln>
        </p:spPr>
        <p:txBody>
          <a:bodyPr spcFirstLastPara="1" wrap="square" lIns="91425" tIns="45700" rIns="91425" bIns="45700" anchor="b" anchorCtr="0">
            <a:normAutofit/>
          </a:bodyPr>
          <a:lstStyle>
            <a:lvl1pPr marL="304815" lvl="0" indent="-152408" algn="l">
              <a:spcBef>
                <a:spcPts val="320"/>
              </a:spcBef>
              <a:spcAft>
                <a:spcPts val="0"/>
              </a:spcAft>
              <a:buClr>
                <a:schemeClr val="dk1"/>
              </a:buClr>
              <a:buSzPts val="2400"/>
              <a:buNone/>
              <a:defRPr sz="1600" b="1"/>
            </a:lvl1pPr>
            <a:lvl2pPr marL="609630" lvl="1" indent="-152408" algn="l">
              <a:spcBef>
                <a:spcPts val="267"/>
              </a:spcBef>
              <a:spcAft>
                <a:spcPts val="0"/>
              </a:spcAft>
              <a:buClr>
                <a:schemeClr val="dk1"/>
              </a:buClr>
              <a:buSzPts val="2000"/>
              <a:buNone/>
              <a:defRPr sz="1333" b="1"/>
            </a:lvl2pPr>
            <a:lvl3pPr marL="914446" lvl="2" indent="-152408" algn="l">
              <a:spcBef>
                <a:spcPts val="240"/>
              </a:spcBef>
              <a:spcAft>
                <a:spcPts val="0"/>
              </a:spcAft>
              <a:buClr>
                <a:schemeClr val="dk1"/>
              </a:buClr>
              <a:buSzPts val="1800"/>
              <a:buNone/>
              <a:defRPr sz="1200" b="1"/>
            </a:lvl3pPr>
            <a:lvl4pPr marL="1219261" lvl="3" indent="-152408" algn="l">
              <a:spcBef>
                <a:spcPts val="213"/>
              </a:spcBef>
              <a:spcAft>
                <a:spcPts val="0"/>
              </a:spcAft>
              <a:buClr>
                <a:schemeClr val="dk1"/>
              </a:buClr>
              <a:buSzPts val="1600"/>
              <a:buNone/>
              <a:defRPr sz="1067" b="1"/>
            </a:lvl4pPr>
            <a:lvl5pPr marL="1524076" lvl="4" indent="-152408" algn="l">
              <a:spcBef>
                <a:spcPts val="213"/>
              </a:spcBef>
              <a:spcAft>
                <a:spcPts val="0"/>
              </a:spcAft>
              <a:buClr>
                <a:schemeClr val="dk1"/>
              </a:buClr>
              <a:buSzPts val="1600"/>
              <a:buNone/>
              <a:defRPr sz="1067" b="1"/>
            </a:lvl5pPr>
            <a:lvl6pPr marL="1828891" lvl="5" indent="-152408" algn="l">
              <a:spcBef>
                <a:spcPts val="213"/>
              </a:spcBef>
              <a:spcAft>
                <a:spcPts val="0"/>
              </a:spcAft>
              <a:buClr>
                <a:schemeClr val="dk1"/>
              </a:buClr>
              <a:buSzPts val="1600"/>
              <a:buNone/>
              <a:defRPr sz="1067" b="1"/>
            </a:lvl6pPr>
            <a:lvl7pPr marL="2133707" lvl="6" indent="-152408" algn="l">
              <a:spcBef>
                <a:spcPts val="213"/>
              </a:spcBef>
              <a:spcAft>
                <a:spcPts val="0"/>
              </a:spcAft>
              <a:buClr>
                <a:schemeClr val="dk1"/>
              </a:buClr>
              <a:buSzPts val="1600"/>
              <a:buNone/>
              <a:defRPr sz="1067" b="1"/>
            </a:lvl7pPr>
            <a:lvl8pPr marL="2438522" lvl="7" indent="-152408" algn="l">
              <a:spcBef>
                <a:spcPts val="213"/>
              </a:spcBef>
              <a:spcAft>
                <a:spcPts val="0"/>
              </a:spcAft>
              <a:buClr>
                <a:schemeClr val="dk1"/>
              </a:buClr>
              <a:buSzPts val="1600"/>
              <a:buNone/>
              <a:defRPr sz="1067" b="1"/>
            </a:lvl8pPr>
            <a:lvl9pPr marL="2743337" lvl="8" indent="-152408" algn="l">
              <a:spcBef>
                <a:spcPts val="213"/>
              </a:spcBef>
              <a:spcAft>
                <a:spcPts val="0"/>
              </a:spcAft>
              <a:buClr>
                <a:schemeClr val="dk1"/>
              </a:buClr>
              <a:buSzPts val="1600"/>
              <a:buNone/>
              <a:defRPr sz="1067" b="1"/>
            </a:lvl9pPr>
          </a:lstStyle>
          <a:p>
            <a:endParaRPr/>
          </a:p>
        </p:txBody>
      </p:sp>
      <p:sp>
        <p:nvSpPr>
          <p:cNvPr id="120" name="Google Shape;120;p68"/>
          <p:cNvSpPr txBox="1">
            <a:spLocks noGrp="1"/>
          </p:cNvSpPr>
          <p:nvPr>
            <p:ph type="body" idx="4"/>
          </p:nvPr>
        </p:nvSpPr>
        <p:spPr>
          <a:xfrm>
            <a:off x="3096684" y="1449917"/>
            <a:ext cx="2694517" cy="2634192"/>
          </a:xfrm>
          <a:prstGeom prst="rect">
            <a:avLst/>
          </a:prstGeom>
          <a:noFill/>
          <a:ln>
            <a:noFill/>
          </a:ln>
        </p:spPr>
        <p:txBody>
          <a:bodyPr spcFirstLastPara="1" wrap="square" lIns="91425" tIns="45700" rIns="91425" bIns="45700" anchor="t" anchorCtr="0">
            <a:normAutofit/>
          </a:bodyPr>
          <a:lstStyle>
            <a:lvl1pPr marL="304815" lvl="0" indent="-254013" algn="l">
              <a:spcBef>
                <a:spcPts val="320"/>
              </a:spcBef>
              <a:spcAft>
                <a:spcPts val="0"/>
              </a:spcAft>
              <a:buClr>
                <a:schemeClr val="dk1"/>
              </a:buClr>
              <a:buSzPts val="2400"/>
              <a:buChar char="•"/>
              <a:defRPr sz="1600"/>
            </a:lvl1pPr>
            <a:lvl2pPr marL="609630" lvl="1" indent="-237079" algn="l">
              <a:spcBef>
                <a:spcPts val="267"/>
              </a:spcBef>
              <a:spcAft>
                <a:spcPts val="0"/>
              </a:spcAft>
              <a:buClr>
                <a:schemeClr val="dk1"/>
              </a:buClr>
              <a:buSzPts val="2000"/>
              <a:buChar char="–"/>
              <a:defRPr sz="1333"/>
            </a:lvl2pPr>
            <a:lvl3pPr marL="914446" lvl="2" indent="-228611" algn="l">
              <a:spcBef>
                <a:spcPts val="240"/>
              </a:spcBef>
              <a:spcAft>
                <a:spcPts val="0"/>
              </a:spcAft>
              <a:buClr>
                <a:schemeClr val="dk1"/>
              </a:buClr>
              <a:buSzPts val="1800"/>
              <a:buChar char="•"/>
              <a:defRPr sz="1200"/>
            </a:lvl3pPr>
            <a:lvl4pPr marL="1219261" lvl="3" indent="-220144" algn="l">
              <a:spcBef>
                <a:spcPts val="213"/>
              </a:spcBef>
              <a:spcAft>
                <a:spcPts val="0"/>
              </a:spcAft>
              <a:buClr>
                <a:schemeClr val="dk1"/>
              </a:buClr>
              <a:buSzPts val="1600"/>
              <a:buChar char="–"/>
              <a:defRPr sz="1067"/>
            </a:lvl4pPr>
            <a:lvl5pPr marL="1524076" lvl="4" indent="-220144" algn="l">
              <a:spcBef>
                <a:spcPts val="213"/>
              </a:spcBef>
              <a:spcAft>
                <a:spcPts val="0"/>
              </a:spcAft>
              <a:buClr>
                <a:schemeClr val="dk1"/>
              </a:buClr>
              <a:buSzPts val="1600"/>
              <a:buChar char="»"/>
              <a:defRPr sz="1067"/>
            </a:lvl5pPr>
            <a:lvl6pPr marL="1828891" lvl="5" indent="-220144" algn="l">
              <a:spcBef>
                <a:spcPts val="213"/>
              </a:spcBef>
              <a:spcAft>
                <a:spcPts val="0"/>
              </a:spcAft>
              <a:buClr>
                <a:schemeClr val="dk1"/>
              </a:buClr>
              <a:buSzPts val="1600"/>
              <a:buChar char="•"/>
              <a:defRPr sz="1067"/>
            </a:lvl6pPr>
            <a:lvl7pPr marL="2133707" lvl="6" indent="-220144" algn="l">
              <a:spcBef>
                <a:spcPts val="213"/>
              </a:spcBef>
              <a:spcAft>
                <a:spcPts val="0"/>
              </a:spcAft>
              <a:buClr>
                <a:schemeClr val="dk1"/>
              </a:buClr>
              <a:buSzPts val="1600"/>
              <a:buChar char="•"/>
              <a:defRPr sz="1067"/>
            </a:lvl7pPr>
            <a:lvl8pPr marL="2438522" lvl="7" indent="-220144" algn="l">
              <a:spcBef>
                <a:spcPts val="213"/>
              </a:spcBef>
              <a:spcAft>
                <a:spcPts val="0"/>
              </a:spcAft>
              <a:buClr>
                <a:schemeClr val="dk1"/>
              </a:buClr>
              <a:buSzPts val="1600"/>
              <a:buChar char="•"/>
              <a:defRPr sz="1067"/>
            </a:lvl8pPr>
            <a:lvl9pPr marL="2743337" lvl="8" indent="-220144" algn="l">
              <a:spcBef>
                <a:spcPts val="213"/>
              </a:spcBef>
              <a:spcAft>
                <a:spcPts val="0"/>
              </a:spcAft>
              <a:buClr>
                <a:schemeClr val="dk1"/>
              </a:buClr>
              <a:buSzPts val="1600"/>
              <a:buChar char="•"/>
              <a:defRPr sz="1067"/>
            </a:lvl9pPr>
          </a:lstStyle>
          <a:p>
            <a:endParaRPr/>
          </a:p>
        </p:txBody>
      </p:sp>
      <p:sp>
        <p:nvSpPr>
          <p:cNvPr id="121" name="Google Shape;121;p68"/>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68"/>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68"/>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954132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4"/>
        <p:cNvGrpSpPr/>
        <p:nvPr/>
      </p:nvGrpSpPr>
      <p:grpSpPr>
        <a:xfrm>
          <a:off x="0" y="0"/>
          <a:ext cx="0" cy="0"/>
          <a:chOff x="0" y="0"/>
          <a:chExt cx="0" cy="0"/>
        </a:xfrm>
      </p:grpSpPr>
      <p:sp>
        <p:nvSpPr>
          <p:cNvPr id="125" name="Google Shape;125;p69"/>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69"/>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69"/>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69"/>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735447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29"/>
        <p:cNvGrpSpPr/>
        <p:nvPr/>
      </p:nvGrpSpPr>
      <p:grpSpPr>
        <a:xfrm>
          <a:off x="0" y="0"/>
          <a:ext cx="0" cy="0"/>
          <a:chOff x="0" y="0"/>
          <a:chExt cx="0" cy="0"/>
        </a:xfrm>
      </p:grpSpPr>
      <p:sp>
        <p:nvSpPr>
          <p:cNvPr id="130" name="Google Shape;130;p70"/>
          <p:cNvSpPr txBox="1">
            <a:spLocks noGrp="1"/>
          </p:cNvSpPr>
          <p:nvPr>
            <p:ph type="title"/>
          </p:nvPr>
        </p:nvSpPr>
        <p:spPr>
          <a:xfrm>
            <a:off x="304800" y="182033"/>
            <a:ext cx="2005542" cy="7747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70"/>
          <p:cNvSpPr txBox="1">
            <a:spLocks noGrp="1"/>
          </p:cNvSpPr>
          <p:nvPr>
            <p:ph type="body" idx="1"/>
          </p:nvPr>
        </p:nvSpPr>
        <p:spPr>
          <a:xfrm>
            <a:off x="2383367" y="182034"/>
            <a:ext cx="3407833" cy="3902075"/>
          </a:xfrm>
          <a:prstGeom prst="rect">
            <a:avLst/>
          </a:prstGeom>
          <a:noFill/>
          <a:ln>
            <a:noFill/>
          </a:ln>
        </p:spPr>
        <p:txBody>
          <a:bodyPr spcFirstLastPara="1" wrap="square" lIns="91425" tIns="45700" rIns="91425" bIns="45700" anchor="t" anchorCtr="0">
            <a:normAutofit/>
          </a:bodyPr>
          <a:lstStyle>
            <a:lvl1pPr marL="304815" lvl="0" indent="-287881" algn="l">
              <a:spcBef>
                <a:spcPts val="427"/>
              </a:spcBef>
              <a:spcAft>
                <a:spcPts val="0"/>
              </a:spcAft>
              <a:buClr>
                <a:schemeClr val="dk1"/>
              </a:buClr>
              <a:buSzPts val="3200"/>
              <a:buChar char="•"/>
              <a:defRPr sz="2133"/>
            </a:lvl1pPr>
            <a:lvl2pPr marL="609630" lvl="1" indent="-270947" algn="l">
              <a:spcBef>
                <a:spcPts val="373"/>
              </a:spcBef>
              <a:spcAft>
                <a:spcPts val="0"/>
              </a:spcAft>
              <a:buClr>
                <a:schemeClr val="dk1"/>
              </a:buClr>
              <a:buSzPts val="2800"/>
              <a:buChar char="–"/>
              <a:defRPr sz="1867"/>
            </a:lvl2pPr>
            <a:lvl3pPr marL="914446" lvl="2" indent="-254013" algn="l">
              <a:spcBef>
                <a:spcPts val="320"/>
              </a:spcBef>
              <a:spcAft>
                <a:spcPts val="0"/>
              </a:spcAft>
              <a:buClr>
                <a:schemeClr val="dk1"/>
              </a:buClr>
              <a:buSzPts val="2400"/>
              <a:buChar char="•"/>
              <a:defRPr sz="1600"/>
            </a:lvl3pPr>
            <a:lvl4pPr marL="1219261" lvl="3" indent="-237079" algn="l">
              <a:spcBef>
                <a:spcPts val="267"/>
              </a:spcBef>
              <a:spcAft>
                <a:spcPts val="0"/>
              </a:spcAft>
              <a:buClr>
                <a:schemeClr val="dk1"/>
              </a:buClr>
              <a:buSzPts val="2000"/>
              <a:buChar char="–"/>
              <a:defRPr sz="1333"/>
            </a:lvl4pPr>
            <a:lvl5pPr marL="1524076" lvl="4" indent="-237079" algn="l">
              <a:spcBef>
                <a:spcPts val="267"/>
              </a:spcBef>
              <a:spcAft>
                <a:spcPts val="0"/>
              </a:spcAft>
              <a:buClr>
                <a:schemeClr val="dk1"/>
              </a:buClr>
              <a:buSzPts val="2000"/>
              <a:buChar char="»"/>
              <a:defRPr sz="1333"/>
            </a:lvl5pPr>
            <a:lvl6pPr marL="1828891" lvl="5" indent="-237079" algn="l">
              <a:spcBef>
                <a:spcPts val="267"/>
              </a:spcBef>
              <a:spcAft>
                <a:spcPts val="0"/>
              </a:spcAft>
              <a:buClr>
                <a:schemeClr val="dk1"/>
              </a:buClr>
              <a:buSzPts val="2000"/>
              <a:buChar char="•"/>
              <a:defRPr sz="1333"/>
            </a:lvl6pPr>
            <a:lvl7pPr marL="2133707" lvl="6" indent="-237079" algn="l">
              <a:spcBef>
                <a:spcPts val="267"/>
              </a:spcBef>
              <a:spcAft>
                <a:spcPts val="0"/>
              </a:spcAft>
              <a:buClr>
                <a:schemeClr val="dk1"/>
              </a:buClr>
              <a:buSzPts val="2000"/>
              <a:buChar char="•"/>
              <a:defRPr sz="1333"/>
            </a:lvl7pPr>
            <a:lvl8pPr marL="2438522" lvl="7" indent="-237079" algn="l">
              <a:spcBef>
                <a:spcPts val="267"/>
              </a:spcBef>
              <a:spcAft>
                <a:spcPts val="0"/>
              </a:spcAft>
              <a:buClr>
                <a:schemeClr val="dk1"/>
              </a:buClr>
              <a:buSzPts val="2000"/>
              <a:buChar char="•"/>
              <a:defRPr sz="1333"/>
            </a:lvl8pPr>
            <a:lvl9pPr marL="2743337" lvl="8" indent="-237079" algn="l">
              <a:spcBef>
                <a:spcPts val="267"/>
              </a:spcBef>
              <a:spcAft>
                <a:spcPts val="0"/>
              </a:spcAft>
              <a:buClr>
                <a:schemeClr val="dk1"/>
              </a:buClr>
              <a:buSzPts val="2000"/>
              <a:buChar char="•"/>
              <a:defRPr sz="1333"/>
            </a:lvl9pPr>
          </a:lstStyle>
          <a:p>
            <a:endParaRPr/>
          </a:p>
        </p:txBody>
      </p:sp>
      <p:sp>
        <p:nvSpPr>
          <p:cNvPr id="132" name="Google Shape;132;p70"/>
          <p:cNvSpPr txBox="1">
            <a:spLocks noGrp="1"/>
          </p:cNvSpPr>
          <p:nvPr>
            <p:ph type="body" idx="2"/>
          </p:nvPr>
        </p:nvSpPr>
        <p:spPr>
          <a:xfrm>
            <a:off x="304800" y="956734"/>
            <a:ext cx="2005542" cy="3127375"/>
          </a:xfrm>
          <a:prstGeom prst="rect">
            <a:avLst/>
          </a:prstGeom>
          <a:noFill/>
          <a:ln>
            <a:noFill/>
          </a:ln>
        </p:spPr>
        <p:txBody>
          <a:bodyPr spcFirstLastPara="1" wrap="square" lIns="91425" tIns="45700" rIns="91425" bIns="45700" anchor="t" anchorCtr="0">
            <a:normAutofit/>
          </a:bodyPr>
          <a:lstStyle>
            <a:lvl1pPr marL="304815" lvl="0" indent="-152408" algn="l">
              <a:spcBef>
                <a:spcPts val="187"/>
              </a:spcBef>
              <a:spcAft>
                <a:spcPts val="0"/>
              </a:spcAft>
              <a:buClr>
                <a:schemeClr val="dk1"/>
              </a:buClr>
              <a:buSzPts val="1400"/>
              <a:buNone/>
              <a:defRPr sz="933"/>
            </a:lvl1pPr>
            <a:lvl2pPr marL="609630" lvl="1" indent="-152408" algn="l">
              <a:spcBef>
                <a:spcPts val="160"/>
              </a:spcBef>
              <a:spcAft>
                <a:spcPts val="0"/>
              </a:spcAft>
              <a:buClr>
                <a:schemeClr val="dk1"/>
              </a:buClr>
              <a:buSzPts val="1200"/>
              <a:buNone/>
              <a:defRPr sz="800"/>
            </a:lvl2pPr>
            <a:lvl3pPr marL="914446" lvl="2" indent="-152408" algn="l">
              <a:spcBef>
                <a:spcPts val="133"/>
              </a:spcBef>
              <a:spcAft>
                <a:spcPts val="0"/>
              </a:spcAft>
              <a:buClr>
                <a:schemeClr val="dk1"/>
              </a:buClr>
              <a:buSzPts val="1000"/>
              <a:buNone/>
              <a:defRPr sz="667"/>
            </a:lvl3pPr>
            <a:lvl4pPr marL="1219261" lvl="3" indent="-152408" algn="l">
              <a:spcBef>
                <a:spcPts val="120"/>
              </a:spcBef>
              <a:spcAft>
                <a:spcPts val="0"/>
              </a:spcAft>
              <a:buClr>
                <a:schemeClr val="dk1"/>
              </a:buClr>
              <a:buSzPts val="900"/>
              <a:buNone/>
              <a:defRPr sz="600"/>
            </a:lvl4pPr>
            <a:lvl5pPr marL="1524076" lvl="4" indent="-152408" algn="l">
              <a:spcBef>
                <a:spcPts val="120"/>
              </a:spcBef>
              <a:spcAft>
                <a:spcPts val="0"/>
              </a:spcAft>
              <a:buClr>
                <a:schemeClr val="dk1"/>
              </a:buClr>
              <a:buSzPts val="900"/>
              <a:buNone/>
              <a:defRPr sz="600"/>
            </a:lvl5pPr>
            <a:lvl6pPr marL="1828891" lvl="5" indent="-152408" algn="l">
              <a:spcBef>
                <a:spcPts val="120"/>
              </a:spcBef>
              <a:spcAft>
                <a:spcPts val="0"/>
              </a:spcAft>
              <a:buClr>
                <a:schemeClr val="dk1"/>
              </a:buClr>
              <a:buSzPts val="900"/>
              <a:buNone/>
              <a:defRPr sz="600"/>
            </a:lvl6pPr>
            <a:lvl7pPr marL="2133707" lvl="6" indent="-152408" algn="l">
              <a:spcBef>
                <a:spcPts val="120"/>
              </a:spcBef>
              <a:spcAft>
                <a:spcPts val="0"/>
              </a:spcAft>
              <a:buClr>
                <a:schemeClr val="dk1"/>
              </a:buClr>
              <a:buSzPts val="900"/>
              <a:buNone/>
              <a:defRPr sz="600"/>
            </a:lvl7pPr>
            <a:lvl8pPr marL="2438522" lvl="7" indent="-152408" algn="l">
              <a:spcBef>
                <a:spcPts val="120"/>
              </a:spcBef>
              <a:spcAft>
                <a:spcPts val="0"/>
              </a:spcAft>
              <a:buClr>
                <a:schemeClr val="dk1"/>
              </a:buClr>
              <a:buSzPts val="900"/>
              <a:buNone/>
              <a:defRPr sz="600"/>
            </a:lvl8pPr>
            <a:lvl9pPr marL="2743337" lvl="8" indent="-152408" algn="l">
              <a:spcBef>
                <a:spcPts val="120"/>
              </a:spcBef>
              <a:spcAft>
                <a:spcPts val="0"/>
              </a:spcAft>
              <a:buClr>
                <a:schemeClr val="dk1"/>
              </a:buClr>
              <a:buSzPts val="900"/>
              <a:buNone/>
              <a:defRPr sz="600"/>
            </a:lvl9pPr>
          </a:lstStyle>
          <a:p>
            <a:endParaRPr/>
          </a:p>
        </p:txBody>
      </p:sp>
      <p:sp>
        <p:nvSpPr>
          <p:cNvPr id="133" name="Google Shape;133;p70"/>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70"/>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70"/>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887967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36"/>
        <p:cNvGrpSpPr/>
        <p:nvPr/>
      </p:nvGrpSpPr>
      <p:grpSpPr>
        <a:xfrm>
          <a:off x="0" y="0"/>
          <a:ext cx="0" cy="0"/>
          <a:chOff x="0" y="0"/>
          <a:chExt cx="0" cy="0"/>
        </a:xfrm>
      </p:grpSpPr>
      <p:sp>
        <p:nvSpPr>
          <p:cNvPr id="137" name="Google Shape;137;p71"/>
          <p:cNvSpPr txBox="1">
            <a:spLocks noGrp="1"/>
          </p:cNvSpPr>
          <p:nvPr>
            <p:ph type="title"/>
          </p:nvPr>
        </p:nvSpPr>
        <p:spPr>
          <a:xfrm>
            <a:off x="1194859" y="3200400"/>
            <a:ext cx="3657600" cy="3778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71"/>
          <p:cNvSpPr>
            <a:spLocks noGrp="1"/>
          </p:cNvSpPr>
          <p:nvPr>
            <p:ph type="pic" idx="2"/>
          </p:nvPr>
        </p:nvSpPr>
        <p:spPr>
          <a:xfrm>
            <a:off x="1194859" y="408517"/>
            <a:ext cx="3657600" cy="2743200"/>
          </a:xfrm>
          <a:prstGeom prst="rect">
            <a:avLst/>
          </a:prstGeom>
          <a:noFill/>
          <a:ln>
            <a:noFill/>
          </a:ln>
        </p:spPr>
      </p:sp>
      <p:sp>
        <p:nvSpPr>
          <p:cNvPr id="139" name="Google Shape;139;p71"/>
          <p:cNvSpPr txBox="1">
            <a:spLocks noGrp="1"/>
          </p:cNvSpPr>
          <p:nvPr>
            <p:ph type="body" idx="1"/>
          </p:nvPr>
        </p:nvSpPr>
        <p:spPr>
          <a:xfrm>
            <a:off x="1194859" y="3578225"/>
            <a:ext cx="3657600" cy="536575"/>
          </a:xfrm>
          <a:prstGeom prst="rect">
            <a:avLst/>
          </a:prstGeom>
          <a:noFill/>
          <a:ln>
            <a:noFill/>
          </a:ln>
        </p:spPr>
        <p:txBody>
          <a:bodyPr spcFirstLastPara="1" wrap="square" lIns="91425" tIns="45700" rIns="91425" bIns="45700" anchor="t" anchorCtr="0">
            <a:normAutofit/>
          </a:bodyPr>
          <a:lstStyle>
            <a:lvl1pPr marL="304815" lvl="0" indent="-152408" algn="l">
              <a:spcBef>
                <a:spcPts val="187"/>
              </a:spcBef>
              <a:spcAft>
                <a:spcPts val="0"/>
              </a:spcAft>
              <a:buClr>
                <a:schemeClr val="dk1"/>
              </a:buClr>
              <a:buSzPts val="1400"/>
              <a:buNone/>
              <a:defRPr sz="933"/>
            </a:lvl1pPr>
            <a:lvl2pPr marL="609630" lvl="1" indent="-152408" algn="l">
              <a:spcBef>
                <a:spcPts val="160"/>
              </a:spcBef>
              <a:spcAft>
                <a:spcPts val="0"/>
              </a:spcAft>
              <a:buClr>
                <a:schemeClr val="dk1"/>
              </a:buClr>
              <a:buSzPts val="1200"/>
              <a:buNone/>
              <a:defRPr sz="800"/>
            </a:lvl2pPr>
            <a:lvl3pPr marL="914446" lvl="2" indent="-152408" algn="l">
              <a:spcBef>
                <a:spcPts val="133"/>
              </a:spcBef>
              <a:spcAft>
                <a:spcPts val="0"/>
              </a:spcAft>
              <a:buClr>
                <a:schemeClr val="dk1"/>
              </a:buClr>
              <a:buSzPts val="1000"/>
              <a:buNone/>
              <a:defRPr sz="667"/>
            </a:lvl3pPr>
            <a:lvl4pPr marL="1219261" lvl="3" indent="-152408" algn="l">
              <a:spcBef>
                <a:spcPts val="120"/>
              </a:spcBef>
              <a:spcAft>
                <a:spcPts val="0"/>
              </a:spcAft>
              <a:buClr>
                <a:schemeClr val="dk1"/>
              </a:buClr>
              <a:buSzPts val="900"/>
              <a:buNone/>
              <a:defRPr sz="600"/>
            </a:lvl4pPr>
            <a:lvl5pPr marL="1524076" lvl="4" indent="-152408" algn="l">
              <a:spcBef>
                <a:spcPts val="120"/>
              </a:spcBef>
              <a:spcAft>
                <a:spcPts val="0"/>
              </a:spcAft>
              <a:buClr>
                <a:schemeClr val="dk1"/>
              </a:buClr>
              <a:buSzPts val="900"/>
              <a:buNone/>
              <a:defRPr sz="600"/>
            </a:lvl5pPr>
            <a:lvl6pPr marL="1828891" lvl="5" indent="-152408" algn="l">
              <a:spcBef>
                <a:spcPts val="120"/>
              </a:spcBef>
              <a:spcAft>
                <a:spcPts val="0"/>
              </a:spcAft>
              <a:buClr>
                <a:schemeClr val="dk1"/>
              </a:buClr>
              <a:buSzPts val="900"/>
              <a:buNone/>
              <a:defRPr sz="600"/>
            </a:lvl6pPr>
            <a:lvl7pPr marL="2133707" lvl="6" indent="-152408" algn="l">
              <a:spcBef>
                <a:spcPts val="120"/>
              </a:spcBef>
              <a:spcAft>
                <a:spcPts val="0"/>
              </a:spcAft>
              <a:buClr>
                <a:schemeClr val="dk1"/>
              </a:buClr>
              <a:buSzPts val="900"/>
              <a:buNone/>
              <a:defRPr sz="600"/>
            </a:lvl7pPr>
            <a:lvl8pPr marL="2438522" lvl="7" indent="-152408" algn="l">
              <a:spcBef>
                <a:spcPts val="120"/>
              </a:spcBef>
              <a:spcAft>
                <a:spcPts val="0"/>
              </a:spcAft>
              <a:buClr>
                <a:schemeClr val="dk1"/>
              </a:buClr>
              <a:buSzPts val="900"/>
              <a:buNone/>
              <a:defRPr sz="600"/>
            </a:lvl8pPr>
            <a:lvl9pPr marL="2743337" lvl="8" indent="-152408" algn="l">
              <a:spcBef>
                <a:spcPts val="120"/>
              </a:spcBef>
              <a:spcAft>
                <a:spcPts val="0"/>
              </a:spcAft>
              <a:buClr>
                <a:schemeClr val="dk1"/>
              </a:buClr>
              <a:buSzPts val="900"/>
              <a:buNone/>
              <a:defRPr sz="600"/>
            </a:lvl9pPr>
          </a:lstStyle>
          <a:p>
            <a:endParaRPr/>
          </a:p>
        </p:txBody>
      </p:sp>
      <p:sp>
        <p:nvSpPr>
          <p:cNvPr id="140" name="Google Shape;140;p71"/>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71"/>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71"/>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67659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43"/>
        <p:cNvGrpSpPr/>
        <p:nvPr/>
      </p:nvGrpSpPr>
      <p:grpSpPr>
        <a:xfrm>
          <a:off x="0" y="0"/>
          <a:ext cx="0" cy="0"/>
          <a:chOff x="0" y="0"/>
          <a:chExt cx="0" cy="0"/>
        </a:xfrm>
      </p:grpSpPr>
      <p:sp>
        <p:nvSpPr>
          <p:cNvPr id="144" name="Google Shape;144;p72"/>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72"/>
          <p:cNvSpPr txBox="1">
            <a:spLocks noGrp="1"/>
          </p:cNvSpPr>
          <p:nvPr>
            <p:ph type="body" idx="1"/>
          </p:nvPr>
        </p:nvSpPr>
        <p:spPr>
          <a:xfrm rot="5400000">
            <a:off x="1539346" y="-167745"/>
            <a:ext cx="3017309" cy="5486400"/>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146" name="Google Shape;146;p72"/>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72"/>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72"/>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580031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49"/>
        <p:cNvGrpSpPr/>
        <p:nvPr/>
      </p:nvGrpSpPr>
      <p:grpSpPr>
        <a:xfrm>
          <a:off x="0" y="0"/>
          <a:ext cx="0" cy="0"/>
          <a:chOff x="0" y="0"/>
          <a:chExt cx="0" cy="0"/>
        </a:xfrm>
      </p:grpSpPr>
      <p:sp>
        <p:nvSpPr>
          <p:cNvPr id="150" name="Google Shape;150;p73"/>
          <p:cNvSpPr txBox="1">
            <a:spLocks noGrp="1"/>
          </p:cNvSpPr>
          <p:nvPr>
            <p:ph type="title"/>
          </p:nvPr>
        </p:nvSpPr>
        <p:spPr>
          <a:xfrm rot="5400000">
            <a:off x="3154892" y="1447801"/>
            <a:ext cx="3901017" cy="1371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73"/>
          <p:cNvSpPr txBox="1">
            <a:spLocks noGrp="1"/>
          </p:cNvSpPr>
          <p:nvPr>
            <p:ph type="body" idx="1"/>
          </p:nvPr>
        </p:nvSpPr>
        <p:spPr>
          <a:xfrm rot="5400000">
            <a:off x="360892" y="127000"/>
            <a:ext cx="3901017" cy="4013200"/>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152" name="Google Shape;152;p73"/>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73"/>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73"/>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40386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4067A4B-FB63-4564-94FF-53393D218C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03E2021C-9415-4AE4-BCA2-4D8BD4A345B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2EBDDEDF-69BE-498D-ADB5-434255D3D4AC}"/>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2024/5/1</a:t>
            </a:fld>
            <a:endParaRPr lang="zh-CN" altLang="en-US"/>
          </a:p>
        </p:txBody>
      </p:sp>
      <p:sp>
        <p:nvSpPr>
          <p:cNvPr id="5" name="页脚占位符 4">
            <a:extLst>
              <a:ext uri="{FF2B5EF4-FFF2-40B4-BE49-F238E27FC236}">
                <a16:creationId xmlns:a16="http://schemas.microsoft.com/office/drawing/2014/main" xmlns="" id="{C6AB3B06-8838-4A20-AE55-5B66918024B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FC8EA1E7-E425-4010-894A-81FE61947AAD}"/>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7" name="图片 6">
            <a:extLst>
              <a:ext uri="{FF2B5EF4-FFF2-40B4-BE49-F238E27FC236}">
                <a16:creationId xmlns:a16="http://schemas.microsoft.com/office/drawing/2014/main" xmlns="" id="{FE2E1AF1-1CD9-4A1A-B8FA-C1819FF6ADF8}"/>
              </a:ext>
            </a:extLst>
          </p:cNvPr>
          <p:cNvPicPr>
            <a:picLocks noChangeAspect="1"/>
          </p:cNvPicPr>
          <p:nvPr userDrawn="1"/>
        </p:nvPicPr>
        <p:blipFill>
          <a:blip r:embed="rId2"/>
          <a:stretch>
            <a:fillRect/>
          </a:stretch>
        </p:blipFill>
        <p:spPr>
          <a:xfrm>
            <a:off x="2838449" y="6927702"/>
            <a:ext cx="1704978" cy="1142354"/>
          </a:xfrm>
          <a:prstGeom prst="rect">
            <a:avLst/>
          </a:prstGeom>
        </p:spPr>
      </p:pic>
      <p:pic>
        <p:nvPicPr>
          <p:cNvPr id="8" name="图片 7">
            <a:extLst>
              <a:ext uri="{FF2B5EF4-FFF2-40B4-BE49-F238E27FC236}">
                <a16:creationId xmlns:a16="http://schemas.microsoft.com/office/drawing/2014/main" xmlns="" id="{AD32E2E4-34B2-4B9B-BB39-2A5B3473B982}"/>
              </a:ext>
            </a:extLst>
          </p:cNvPr>
          <p:cNvPicPr>
            <a:picLocks noChangeAspect="1"/>
          </p:cNvPicPr>
          <p:nvPr userDrawn="1"/>
        </p:nvPicPr>
        <p:blipFill>
          <a:blip r:embed="rId3"/>
          <a:stretch>
            <a:fillRect/>
          </a:stretch>
        </p:blipFill>
        <p:spPr>
          <a:xfrm>
            <a:off x="671512" y="7142162"/>
            <a:ext cx="1704975" cy="962025"/>
          </a:xfrm>
          <a:prstGeom prst="rect">
            <a:avLst/>
          </a:prstGeom>
        </p:spPr>
      </p:pic>
    </p:spTree>
    <p:extLst>
      <p:ext uri="{BB962C8B-B14F-4D97-AF65-F5344CB8AC3E}">
        <p14:creationId xmlns:p14="http://schemas.microsoft.com/office/powerpoint/2010/main" val="28703763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56A9068-8A13-445F-A459-9A7599124F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41BD5EB7-1C46-4881-839D-2E2220EEEE0D}"/>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A6F10D5A-E412-4DF6-AF76-D90AA72BA60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2024/5/1</a:t>
            </a:fld>
            <a:endParaRPr lang="zh-CN" altLang="en-US"/>
          </a:p>
        </p:txBody>
      </p:sp>
      <p:sp>
        <p:nvSpPr>
          <p:cNvPr id="5" name="页脚占位符 4">
            <a:extLst>
              <a:ext uri="{FF2B5EF4-FFF2-40B4-BE49-F238E27FC236}">
                <a16:creationId xmlns:a16="http://schemas.microsoft.com/office/drawing/2014/main" xmlns="" id="{1857F38D-2CD9-482F-91B0-99619C53BD5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9957AE71-9808-4F62-BF57-6D185F10D2B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2966720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F59F824-59C4-45F6-97F2-0B0CDB6FC70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431912AE-27AF-4D03-B4DE-6392976DEB9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xmlns="" id="{0937FA12-4947-4E96-9012-5A12C6C42B42}"/>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2024/5/1</a:t>
            </a:fld>
            <a:endParaRPr lang="zh-CN" altLang="en-US"/>
          </a:p>
        </p:txBody>
      </p:sp>
      <p:sp>
        <p:nvSpPr>
          <p:cNvPr id="5" name="页脚占位符 4">
            <a:extLst>
              <a:ext uri="{FF2B5EF4-FFF2-40B4-BE49-F238E27FC236}">
                <a16:creationId xmlns:a16="http://schemas.microsoft.com/office/drawing/2014/main" xmlns="" id="{04E1C117-BDB8-4AE6-91D1-03EF59320D9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C1BE8E53-F8C5-4839-B73B-88E68AE64631}"/>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55033382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122701B-35A9-4382-B815-73A09261EE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96392FD1-3DC1-49E9-BA04-ADCBDB3C19DE}"/>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xmlns="" id="{5A23616E-D514-4842-9D58-09A231A18A01}"/>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xmlns="" id="{5F485753-3C6B-4D75-809B-23D4CC973A1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2024/5/1</a:t>
            </a:fld>
            <a:endParaRPr lang="zh-CN" altLang="en-US"/>
          </a:p>
        </p:txBody>
      </p:sp>
      <p:sp>
        <p:nvSpPr>
          <p:cNvPr id="6" name="页脚占位符 5">
            <a:extLst>
              <a:ext uri="{FF2B5EF4-FFF2-40B4-BE49-F238E27FC236}">
                <a16:creationId xmlns:a16="http://schemas.microsoft.com/office/drawing/2014/main" xmlns="" id="{96BEA1CF-238C-405A-BA65-F599EA7AE37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C9E07343-30F9-437D-9ADE-1A8500D00ED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931006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58"/>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8"/>
          <p:cNvSpPr txBox="1">
            <a:spLocks noGrp="1"/>
          </p:cNvSpPr>
          <p:nvPr>
            <p:ph type="body" idx="1"/>
          </p:nvPr>
        </p:nvSpPr>
        <p:spPr>
          <a:xfrm>
            <a:off x="304800" y="1023409"/>
            <a:ext cx="2693459" cy="426508"/>
          </a:xfrm>
          <a:prstGeom prst="rect">
            <a:avLst/>
          </a:prstGeom>
          <a:noFill/>
          <a:ln>
            <a:noFill/>
          </a:ln>
        </p:spPr>
        <p:txBody>
          <a:bodyPr spcFirstLastPara="1" wrap="square" lIns="91425" tIns="45700" rIns="91425" bIns="45700" anchor="b" anchorCtr="0">
            <a:normAutofit/>
          </a:bodyPr>
          <a:lstStyle>
            <a:lvl1pPr marL="304815" lvl="0" indent="-152408" algn="l">
              <a:spcBef>
                <a:spcPts val="320"/>
              </a:spcBef>
              <a:spcAft>
                <a:spcPts val="0"/>
              </a:spcAft>
              <a:buClr>
                <a:schemeClr val="dk1"/>
              </a:buClr>
              <a:buSzPts val="2400"/>
              <a:buNone/>
              <a:defRPr sz="1600" b="1"/>
            </a:lvl1pPr>
            <a:lvl2pPr marL="609630" lvl="1" indent="-152408" algn="l">
              <a:spcBef>
                <a:spcPts val="267"/>
              </a:spcBef>
              <a:spcAft>
                <a:spcPts val="0"/>
              </a:spcAft>
              <a:buClr>
                <a:schemeClr val="dk1"/>
              </a:buClr>
              <a:buSzPts val="2000"/>
              <a:buNone/>
              <a:defRPr sz="1333" b="1"/>
            </a:lvl2pPr>
            <a:lvl3pPr marL="914446" lvl="2" indent="-152408" algn="l">
              <a:spcBef>
                <a:spcPts val="240"/>
              </a:spcBef>
              <a:spcAft>
                <a:spcPts val="0"/>
              </a:spcAft>
              <a:buClr>
                <a:schemeClr val="dk1"/>
              </a:buClr>
              <a:buSzPts val="1800"/>
              <a:buNone/>
              <a:defRPr sz="1200" b="1"/>
            </a:lvl3pPr>
            <a:lvl4pPr marL="1219261" lvl="3" indent="-152408" algn="l">
              <a:spcBef>
                <a:spcPts val="213"/>
              </a:spcBef>
              <a:spcAft>
                <a:spcPts val="0"/>
              </a:spcAft>
              <a:buClr>
                <a:schemeClr val="dk1"/>
              </a:buClr>
              <a:buSzPts val="1600"/>
              <a:buNone/>
              <a:defRPr sz="1067" b="1"/>
            </a:lvl4pPr>
            <a:lvl5pPr marL="1524076" lvl="4" indent="-152408" algn="l">
              <a:spcBef>
                <a:spcPts val="213"/>
              </a:spcBef>
              <a:spcAft>
                <a:spcPts val="0"/>
              </a:spcAft>
              <a:buClr>
                <a:schemeClr val="dk1"/>
              </a:buClr>
              <a:buSzPts val="1600"/>
              <a:buNone/>
              <a:defRPr sz="1067" b="1"/>
            </a:lvl5pPr>
            <a:lvl6pPr marL="1828891" lvl="5" indent="-152408" algn="l">
              <a:spcBef>
                <a:spcPts val="213"/>
              </a:spcBef>
              <a:spcAft>
                <a:spcPts val="0"/>
              </a:spcAft>
              <a:buClr>
                <a:schemeClr val="dk1"/>
              </a:buClr>
              <a:buSzPts val="1600"/>
              <a:buNone/>
              <a:defRPr sz="1067" b="1"/>
            </a:lvl6pPr>
            <a:lvl7pPr marL="2133707" lvl="6" indent="-152408" algn="l">
              <a:spcBef>
                <a:spcPts val="213"/>
              </a:spcBef>
              <a:spcAft>
                <a:spcPts val="0"/>
              </a:spcAft>
              <a:buClr>
                <a:schemeClr val="dk1"/>
              </a:buClr>
              <a:buSzPts val="1600"/>
              <a:buNone/>
              <a:defRPr sz="1067" b="1"/>
            </a:lvl7pPr>
            <a:lvl8pPr marL="2438522" lvl="7" indent="-152408" algn="l">
              <a:spcBef>
                <a:spcPts val="213"/>
              </a:spcBef>
              <a:spcAft>
                <a:spcPts val="0"/>
              </a:spcAft>
              <a:buClr>
                <a:schemeClr val="dk1"/>
              </a:buClr>
              <a:buSzPts val="1600"/>
              <a:buNone/>
              <a:defRPr sz="1067" b="1"/>
            </a:lvl8pPr>
            <a:lvl9pPr marL="2743337" lvl="8" indent="-152408" algn="l">
              <a:spcBef>
                <a:spcPts val="213"/>
              </a:spcBef>
              <a:spcAft>
                <a:spcPts val="0"/>
              </a:spcAft>
              <a:buClr>
                <a:schemeClr val="dk1"/>
              </a:buClr>
              <a:buSzPts val="1600"/>
              <a:buNone/>
              <a:defRPr sz="1067" b="1"/>
            </a:lvl9pPr>
          </a:lstStyle>
          <a:p>
            <a:endParaRPr/>
          </a:p>
        </p:txBody>
      </p:sp>
      <p:sp>
        <p:nvSpPr>
          <p:cNvPr id="43" name="Google Shape;43;p58"/>
          <p:cNvSpPr txBox="1">
            <a:spLocks noGrp="1"/>
          </p:cNvSpPr>
          <p:nvPr>
            <p:ph type="body" idx="2"/>
          </p:nvPr>
        </p:nvSpPr>
        <p:spPr>
          <a:xfrm>
            <a:off x="304800" y="1449917"/>
            <a:ext cx="2693459" cy="2634192"/>
          </a:xfrm>
          <a:prstGeom prst="rect">
            <a:avLst/>
          </a:prstGeom>
          <a:noFill/>
          <a:ln>
            <a:noFill/>
          </a:ln>
        </p:spPr>
        <p:txBody>
          <a:bodyPr spcFirstLastPara="1" wrap="square" lIns="91425" tIns="45700" rIns="91425" bIns="45700" anchor="t" anchorCtr="0">
            <a:normAutofit/>
          </a:bodyPr>
          <a:lstStyle>
            <a:lvl1pPr marL="304815" lvl="0" indent="-254013" algn="l">
              <a:spcBef>
                <a:spcPts val="320"/>
              </a:spcBef>
              <a:spcAft>
                <a:spcPts val="0"/>
              </a:spcAft>
              <a:buClr>
                <a:schemeClr val="dk1"/>
              </a:buClr>
              <a:buSzPts val="2400"/>
              <a:buChar char="•"/>
              <a:defRPr sz="1600"/>
            </a:lvl1pPr>
            <a:lvl2pPr marL="609630" lvl="1" indent="-237079" algn="l">
              <a:spcBef>
                <a:spcPts val="267"/>
              </a:spcBef>
              <a:spcAft>
                <a:spcPts val="0"/>
              </a:spcAft>
              <a:buClr>
                <a:schemeClr val="dk1"/>
              </a:buClr>
              <a:buSzPts val="2000"/>
              <a:buChar char="–"/>
              <a:defRPr sz="1333"/>
            </a:lvl2pPr>
            <a:lvl3pPr marL="914446" lvl="2" indent="-228611" algn="l">
              <a:spcBef>
                <a:spcPts val="240"/>
              </a:spcBef>
              <a:spcAft>
                <a:spcPts val="0"/>
              </a:spcAft>
              <a:buClr>
                <a:schemeClr val="dk1"/>
              </a:buClr>
              <a:buSzPts val="1800"/>
              <a:buChar char="•"/>
              <a:defRPr sz="1200"/>
            </a:lvl3pPr>
            <a:lvl4pPr marL="1219261" lvl="3" indent="-220144" algn="l">
              <a:spcBef>
                <a:spcPts val="213"/>
              </a:spcBef>
              <a:spcAft>
                <a:spcPts val="0"/>
              </a:spcAft>
              <a:buClr>
                <a:schemeClr val="dk1"/>
              </a:buClr>
              <a:buSzPts val="1600"/>
              <a:buChar char="–"/>
              <a:defRPr sz="1067"/>
            </a:lvl4pPr>
            <a:lvl5pPr marL="1524076" lvl="4" indent="-220144" algn="l">
              <a:spcBef>
                <a:spcPts val="213"/>
              </a:spcBef>
              <a:spcAft>
                <a:spcPts val="0"/>
              </a:spcAft>
              <a:buClr>
                <a:schemeClr val="dk1"/>
              </a:buClr>
              <a:buSzPts val="1600"/>
              <a:buChar char="»"/>
              <a:defRPr sz="1067"/>
            </a:lvl5pPr>
            <a:lvl6pPr marL="1828891" lvl="5" indent="-220144" algn="l">
              <a:spcBef>
                <a:spcPts val="213"/>
              </a:spcBef>
              <a:spcAft>
                <a:spcPts val="0"/>
              </a:spcAft>
              <a:buClr>
                <a:schemeClr val="dk1"/>
              </a:buClr>
              <a:buSzPts val="1600"/>
              <a:buChar char="•"/>
              <a:defRPr sz="1067"/>
            </a:lvl6pPr>
            <a:lvl7pPr marL="2133707" lvl="6" indent="-220144" algn="l">
              <a:spcBef>
                <a:spcPts val="213"/>
              </a:spcBef>
              <a:spcAft>
                <a:spcPts val="0"/>
              </a:spcAft>
              <a:buClr>
                <a:schemeClr val="dk1"/>
              </a:buClr>
              <a:buSzPts val="1600"/>
              <a:buChar char="•"/>
              <a:defRPr sz="1067"/>
            </a:lvl7pPr>
            <a:lvl8pPr marL="2438522" lvl="7" indent="-220144" algn="l">
              <a:spcBef>
                <a:spcPts val="213"/>
              </a:spcBef>
              <a:spcAft>
                <a:spcPts val="0"/>
              </a:spcAft>
              <a:buClr>
                <a:schemeClr val="dk1"/>
              </a:buClr>
              <a:buSzPts val="1600"/>
              <a:buChar char="•"/>
              <a:defRPr sz="1067"/>
            </a:lvl8pPr>
            <a:lvl9pPr marL="2743337" lvl="8" indent="-220144" algn="l">
              <a:spcBef>
                <a:spcPts val="213"/>
              </a:spcBef>
              <a:spcAft>
                <a:spcPts val="0"/>
              </a:spcAft>
              <a:buClr>
                <a:schemeClr val="dk1"/>
              </a:buClr>
              <a:buSzPts val="1600"/>
              <a:buChar char="•"/>
              <a:defRPr sz="1067"/>
            </a:lvl9pPr>
          </a:lstStyle>
          <a:p>
            <a:endParaRPr/>
          </a:p>
        </p:txBody>
      </p:sp>
      <p:sp>
        <p:nvSpPr>
          <p:cNvPr id="44" name="Google Shape;44;p58"/>
          <p:cNvSpPr txBox="1">
            <a:spLocks noGrp="1"/>
          </p:cNvSpPr>
          <p:nvPr>
            <p:ph type="body" idx="3"/>
          </p:nvPr>
        </p:nvSpPr>
        <p:spPr>
          <a:xfrm>
            <a:off x="3096684" y="1023409"/>
            <a:ext cx="2694517" cy="426508"/>
          </a:xfrm>
          <a:prstGeom prst="rect">
            <a:avLst/>
          </a:prstGeom>
          <a:noFill/>
          <a:ln>
            <a:noFill/>
          </a:ln>
        </p:spPr>
        <p:txBody>
          <a:bodyPr spcFirstLastPara="1" wrap="square" lIns="91425" tIns="45700" rIns="91425" bIns="45700" anchor="b" anchorCtr="0">
            <a:normAutofit/>
          </a:bodyPr>
          <a:lstStyle>
            <a:lvl1pPr marL="304815" lvl="0" indent="-152408" algn="l">
              <a:spcBef>
                <a:spcPts val="320"/>
              </a:spcBef>
              <a:spcAft>
                <a:spcPts val="0"/>
              </a:spcAft>
              <a:buClr>
                <a:schemeClr val="dk1"/>
              </a:buClr>
              <a:buSzPts val="2400"/>
              <a:buNone/>
              <a:defRPr sz="1600" b="1"/>
            </a:lvl1pPr>
            <a:lvl2pPr marL="609630" lvl="1" indent="-152408" algn="l">
              <a:spcBef>
                <a:spcPts val="267"/>
              </a:spcBef>
              <a:spcAft>
                <a:spcPts val="0"/>
              </a:spcAft>
              <a:buClr>
                <a:schemeClr val="dk1"/>
              </a:buClr>
              <a:buSzPts val="2000"/>
              <a:buNone/>
              <a:defRPr sz="1333" b="1"/>
            </a:lvl2pPr>
            <a:lvl3pPr marL="914446" lvl="2" indent="-152408" algn="l">
              <a:spcBef>
                <a:spcPts val="240"/>
              </a:spcBef>
              <a:spcAft>
                <a:spcPts val="0"/>
              </a:spcAft>
              <a:buClr>
                <a:schemeClr val="dk1"/>
              </a:buClr>
              <a:buSzPts val="1800"/>
              <a:buNone/>
              <a:defRPr sz="1200" b="1"/>
            </a:lvl3pPr>
            <a:lvl4pPr marL="1219261" lvl="3" indent="-152408" algn="l">
              <a:spcBef>
                <a:spcPts val="213"/>
              </a:spcBef>
              <a:spcAft>
                <a:spcPts val="0"/>
              </a:spcAft>
              <a:buClr>
                <a:schemeClr val="dk1"/>
              </a:buClr>
              <a:buSzPts val="1600"/>
              <a:buNone/>
              <a:defRPr sz="1067" b="1"/>
            </a:lvl4pPr>
            <a:lvl5pPr marL="1524076" lvl="4" indent="-152408" algn="l">
              <a:spcBef>
                <a:spcPts val="213"/>
              </a:spcBef>
              <a:spcAft>
                <a:spcPts val="0"/>
              </a:spcAft>
              <a:buClr>
                <a:schemeClr val="dk1"/>
              </a:buClr>
              <a:buSzPts val="1600"/>
              <a:buNone/>
              <a:defRPr sz="1067" b="1"/>
            </a:lvl5pPr>
            <a:lvl6pPr marL="1828891" lvl="5" indent="-152408" algn="l">
              <a:spcBef>
                <a:spcPts val="213"/>
              </a:spcBef>
              <a:spcAft>
                <a:spcPts val="0"/>
              </a:spcAft>
              <a:buClr>
                <a:schemeClr val="dk1"/>
              </a:buClr>
              <a:buSzPts val="1600"/>
              <a:buNone/>
              <a:defRPr sz="1067" b="1"/>
            </a:lvl6pPr>
            <a:lvl7pPr marL="2133707" lvl="6" indent="-152408" algn="l">
              <a:spcBef>
                <a:spcPts val="213"/>
              </a:spcBef>
              <a:spcAft>
                <a:spcPts val="0"/>
              </a:spcAft>
              <a:buClr>
                <a:schemeClr val="dk1"/>
              </a:buClr>
              <a:buSzPts val="1600"/>
              <a:buNone/>
              <a:defRPr sz="1067" b="1"/>
            </a:lvl7pPr>
            <a:lvl8pPr marL="2438522" lvl="7" indent="-152408" algn="l">
              <a:spcBef>
                <a:spcPts val="213"/>
              </a:spcBef>
              <a:spcAft>
                <a:spcPts val="0"/>
              </a:spcAft>
              <a:buClr>
                <a:schemeClr val="dk1"/>
              </a:buClr>
              <a:buSzPts val="1600"/>
              <a:buNone/>
              <a:defRPr sz="1067" b="1"/>
            </a:lvl8pPr>
            <a:lvl9pPr marL="2743337" lvl="8" indent="-152408" algn="l">
              <a:spcBef>
                <a:spcPts val="213"/>
              </a:spcBef>
              <a:spcAft>
                <a:spcPts val="0"/>
              </a:spcAft>
              <a:buClr>
                <a:schemeClr val="dk1"/>
              </a:buClr>
              <a:buSzPts val="1600"/>
              <a:buNone/>
              <a:defRPr sz="1067" b="1"/>
            </a:lvl9pPr>
          </a:lstStyle>
          <a:p>
            <a:endParaRPr/>
          </a:p>
        </p:txBody>
      </p:sp>
      <p:sp>
        <p:nvSpPr>
          <p:cNvPr id="45" name="Google Shape;45;p58"/>
          <p:cNvSpPr txBox="1">
            <a:spLocks noGrp="1"/>
          </p:cNvSpPr>
          <p:nvPr>
            <p:ph type="body" idx="4"/>
          </p:nvPr>
        </p:nvSpPr>
        <p:spPr>
          <a:xfrm>
            <a:off x="3096684" y="1449917"/>
            <a:ext cx="2694517" cy="2634192"/>
          </a:xfrm>
          <a:prstGeom prst="rect">
            <a:avLst/>
          </a:prstGeom>
          <a:noFill/>
          <a:ln>
            <a:noFill/>
          </a:ln>
        </p:spPr>
        <p:txBody>
          <a:bodyPr spcFirstLastPara="1" wrap="square" lIns="91425" tIns="45700" rIns="91425" bIns="45700" anchor="t" anchorCtr="0">
            <a:normAutofit/>
          </a:bodyPr>
          <a:lstStyle>
            <a:lvl1pPr marL="304815" lvl="0" indent="-254013" algn="l">
              <a:spcBef>
                <a:spcPts val="320"/>
              </a:spcBef>
              <a:spcAft>
                <a:spcPts val="0"/>
              </a:spcAft>
              <a:buClr>
                <a:schemeClr val="dk1"/>
              </a:buClr>
              <a:buSzPts val="2400"/>
              <a:buChar char="•"/>
              <a:defRPr sz="1600"/>
            </a:lvl1pPr>
            <a:lvl2pPr marL="609630" lvl="1" indent="-237079" algn="l">
              <a:spcBef>
                <a:spcPts val="267"/>
              </a:spcBef>
              <a:spcAft>
                <a:spcPts val="0"/>
              </a:spcAft>
              <a:buClr>
                <a:schemeClr val="dk1"/>
              </a:buClr>
              <a:buSzPts val="2000"/>
              <a:buChar char="–"/>
              <a:defRPr sz="1333"/>
            </a:lvl2pPr>
            <a:lvl3pPr marL="914446" lvl="2" indent="-228611" algn="l">
              <a:spcBef>
                <a:spcPts val="240"/>
              </a:spcBef>
              <a:spcAft>
                <a:spcPts val="0"/>
              </a:spcAft>
              <a:buClr>
                <a:schemeClr val="dk1"/>
              </a:buClr>
              <a:buSzPts val="1800"/>
              <a:buChar char="•"/>
              <a:defRPr sz="1200"/>
            </a:lvl3pPr>
            <a:lvl4pPr marL="1219261" lvl="3" indent="-220144" algn="l">
              <a:spcBef>
                <a:spcPts val="213"/>
              </a:spcBef>
              <a:spcAft>
                <a:spcPts val="0"/>
              </a:spcAft>
              <a:buClr>
                <a:schemeClr val="dk1"/>
              </a:buClr>
              <a:buSzPts val="1600"/>
              <a:buChar char="–"/>
              <a:defRPr sz="1067"/>
            </a:lvl4pPr>
            <a:lvl5pPr marL="1524076" lvl="4" indent="-220144" algn="l">
              <a:spcBef>
                <a:spcPts val="213"/>
              </a:spcBef>
              <a:spcAft>
                <a:spcPts val="0"/>
              </a:spcAft>
              <a:buClr>
                <a:schemeClr val="dk1"/>
              </a:buClr>
              <a:buSzPts val="1600"/>
              <a:buChar char="»"/>
              <a:defRPr sz="1067"/>
            </a:lvl5pPr>
            <a:lvl6pPr marL="1828891" lvl="5" indent="-220144" algn="l">
              <a:spcBef>
                <a:spcPts val="213"/>
              </a:spcBef>
              <a:spcAft>
                <a:spcPts val="0"/>
              </a:spcAft>
              <a:buClr>
                <a:schemeClr val="dk1"/>
              </a:buClr>
              <a:buSzPts val="1600"/>
              <a:buChar char="•"/>
              <a:defRPr sz="1067"/>
            </a:lvl6pPr>
            <a:lvl7pPr marL="2133707" lvl="6" indent="-220144" algn="l">
              <a:spcBef>
                <a:spcPts val="213"/>
              </a:spcBef>
              <a:spcAft>
                <a:spcPts val="0"/>
              </a:spcAft>
              <a:buClr>
                <a:schemeClr val="dk1"/>
              </a:buClr>
              <a:buSzPts val="1600"/>
              <a:buChar char="•"/>
              <a:defRPr sz="1067"/>
            </a:lvl7pPr>
            <a:lvl8pPr marL="2438522" lvl="7" indent="-220144" algn="l">
              <a:spcBef>
                <a:spcPts val="213"/>
              </a:spcBef>
              <a:spcAft>
                <a:spcPts val="0"/>
              </a:spcAft>
              <a:buClr>
                <a:schemeClr val="dk1"/>
              </a:buClr>
              <a:buSzPts val="1600"/>
              <a:buChar char="•"/>
              <a:defRPr sz="1067"/>
            </a:lvl8pPr>
            <a:lvl9pPr marL="2743337" lvl="8" indent="-220144" algn="l">
              <a:spcBef>
                <a:spcPts val="213"/>
              </a:spcBef>
              <a:spcAft>
                <a:spcPts val="0"/>
              </a:spcAft>
              <a:buClr>
                <a:schemeClr val="dk1"/>
              </a:buClr>
              <a:buSzPts val="1600"/>
              <a:buChar char="•"/>
              <a:defRPr sz="1067"/>
            </a:lvl9pPr>
          </a:lstStyle>
          <a:p>
            <a:endParaRPr/>
          </a:p>
        </p:txBody>
      </p:sp>
      <p:sp>
        <p:nvSpPr>
          <p:cNvPr id="46" name="Google Shape;46;p58"/>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8"/>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8"/>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317074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8486FFF-FF48-4773-9B85-72FB18A4B45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90CE6FD1-6E57-4710-A0B9-938370148CF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xmlns="" id="{59EC2E8B-51AC-437E-B13F-B9764AFF2978}"/>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xmlns="" id="{A7B29CC7-713C-4DBE-A0C8-0A55627EBBE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xmlns="" id="{EC12B61D-3095-4C70-90D3-DAA8A77D947D}"/>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xmlns="" id="{290E0715-5D50-4819-B800-92BE11E4E17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2024/5/1</a:t>
            </a:fld>
            <a:endParaRPr lang="zh-CN" altLang="en-US"/>
          </a:p>
        </p:txBody>
      </p:sp>
      <p:sp>
        <p:nvSpPr>
          <p:cNvPr id="8" name="页脚占位符 7">
            <a:extLst>
              <a:ext uri="{FF2B5EF4-FFF2-40B4-BE49-F238E27FC236}">
                <a16:creationId xmlns:a16="http://schemas.microsoft.com/office/drawing/2014/main" xmlns="" id="{68C2DD70-FFF3-4855-9B88-A337F2AA997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 id="{67D59AB0-E120-4141-A85F-1D0C2803D465}"/>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7668023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4559538-FD8A-4AB6-B0C6-9D755A6CDC6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DC5BF5B4-3BD8-41D7-AB15-4B88A7625B0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2024/5/1</a:t>
            </a:fld>
            <a:endParaRPr lang="zh-CN" altLang="en-US"/>
          </a:p>
        </p:txBody>
      </p:sp>
      <p:sp>
        <p:nvSpPr>
          <p:cNvPr id="4" name="页脚占位符 3">
            <a:extLst>
              <a:ext uri="{FF2B5EF4-FFF2-40B4-BE49-F238E27FC236}">
                <a16:creationId xmlns:a16="http://schemas.microsoft.com/office/drawing/2014/main" xmlns="" id="{8EB5A0AF-3063-4123-A2DE-B137464AF8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0FF6EFED-3870-46FE-ABD5-831FAD0907B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9754320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D51D8152-B902-466F-98EC-96188B0CEEB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2024/5/1</a:t>
            </a:fld>
            <a:endParaRPr lang="zh-CN" altLang="en-US"/>
          </a:p>
        </p:txBody>
      </p:sp>
      <p:sp>
        <p:nvSpPr>
          <p:cNvPr id="3" name="页脚占位符 2">
            <a:extLst>
              <a:ext uri="{FF2B5EF4-FFF2-40B4-BE49-F238E27FC236}">
                <a16:creationId xmlns:a16="http://schemas.microsoft.com/office/drawing/2014/main" xmlns="" id="{7623F889-136D-4532-A243-4873474ABAA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12C72751-5C54-4FA9-BAE2-DBFCBFD74F78}"/>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5" name="Picture 4">
            <a:extLst>
              <a:ext uri="{FF2B5EF4-FFF2-40B4-BE49-F238E27FC236}">
                <a16:creationId xmlns:a16="http://schemas.microsoft.com/office/drawing/2014/main" xmlns=""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0304" y="-199175"/>
            <a:ext cx="1217422" cy="1217422"/>
          </a:xfrm>
          <a:prstGeom prst="ellipse">
            <a:avLst/>
          </a:prstGeom>
          <a:ln>
            <a:noFill/>
          </a:ln>
          <a:effectLst>
            <a:softEdge rad="112500"/>
          </a:effectLst>
        </p:spPr>
      </p:pic>
      <p:pic>
        <p:nvPicPr>
          <p:cNvPr id="7" name="Picture 6">
            <a:extLst>
              <a:ext uri="{FF2B5EF4-FFF2-40B4-BE49-F238E27FC236}">
                <a16:creationId xmlns:a16="http://schemas.microsoft.com/office/drawing/2014/main" xmlns=""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7978" y="1410066"/>
            <a:ext cx="1217422" cy="1217422"/>
          </a:xfrm>
          <a:prstGeom prst="ellipse">
            <a:avLst/>
          </a:prstGeom>
          <a:ln>
            <a:noFill/>
          </a:ln>
          <a:effectLst>
            <a:softEdge rad="1270000"/>
          </a:effectLst>
        </p:spPr>
      </p:pic>
    </p:spTree>
    <p:extLst>
      <p:ext uri="{BB962C8B-B14F-4D97-AF65-F5344CB8AC3E}">
        <p14:creationId xmlns:p14="http://schemas.microsoft.com/office/powerpoint/2010/main" val="20229684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69626ED-DA7D-4F1A-A2BC-29B7530DA1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40F9F46B-9FBC-4441-AB77-4DF9DB7001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xmlns="" id="{E27F03E8-6802-4F2C-B57F-4E3A00056F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2D1032E2-E302-461E-8F05-8C04929B7D44}"/>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2024/5/1</a:t>
            </a:fld>
            <a:endParaRPr lang="zh-CN" altLang="en-US"/>
          </a:p>
        </p:txBody>
      </p:sp>
      <p:sp>
        <p:nvSpPr>
          <p:cNvPr id="6" name="页脚占位符 5">
            <a:extLst>
              <a:ext uri="{FF2B5EF4-FFF2-40B4-BE49-F238E27FC236}">
                <a16:creationId xmlns:a16="http://schemas.microsoft.com/office/drawing/2014/main" xmlns="" id="{241890BC-B3B0-403A-A06E-08711262AF2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38B825C1-68E6-4CDA-9C3C-4DAC5E8168D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7068743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7E75FFF-3604-48DD-B97A-C900972A679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6B70F097-94D8-45C7-B51D-1289E32B75F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80CE3A73-90A3-427C-B658-15A890CED71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xmlns="" id="{658279FB-02E9-4A20-90A1-1C16F532F39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2024/5/1</a:t>
            </a:fld>
            <a:endParaRPr lang="zh-CN" altLang="en-US"/>
          </a:p>
        </p:txBody>
      </p:sp>
      <p:sp>
        <p:nvSpPr>
          <p:cNvPr id="6" name="页脚占位符 5">
            <a:extLst>
              <a:ext uri="{FF2B5EF4-FFF2-40B4-BE49-F238E27FC236}">
                <a16:creationId xmlns:a16="http://schemas.microsoft.com/office/drawing/2014/main" xmlns="" id="{881DCBAB-5C75-4FBB-9DA0-3971E9BD336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328B057C-9DC1-46C3-9AB0-7D034573D6F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20475473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B7360B4-481C-4A5E-94F4-5C82769BE48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B19D5CA3-57C5-4B7B-B9A1-ECEB8ECFC36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AFE053AF-82DC-4CF9-963C-92C79EB394E3}"/>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2024/5/1</a:t>
            </a:fld>
            <a:endParaRPr lang="zh-CN" altLang="en-US"/>
          </a:p>
        </p:txBody>
      </p:sp>
      <p:sp>
        <p:nvSpPr>
          <p:cNvPr id="5" name="页脚占位符 4">
            <a:extLst>
              <a:ext uri="{FF2B5EF4-FFF2-40B4-BE49-F238E27FC236}">
                <a16:creationId xmlns:a16="http://schemas.microsoft.com/office/drawing/2014/main" xmlns="" id="{E81592EA-1992-40C2-B4E7-5EEFAC43808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C503BFFA-6A8F-4E02-B27C-6DA1167856B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1848532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D5D1B118-97B1-4167-8ACA-512D03559D4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6D7EB8F5-F623-4FF9-88E3-B0B12AA7018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xmlns="" id="{87DCD126-62C0-458B-9103-B786229F2750}"/>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2024/5/1</a:t>
            </a:fld>
            <a:endParaRPr lang="zh-CN" altLang="en-US"/>
          </a:p>
        </p:txBody>
      </p:sp>
      <p:sp>
        <p:nvSpPr>
          <p:cNvPr id="5" name="页脚占位符 4">
            <a:extLst>
              <a:ext uri="{FF2B5EF4-FFF2-40B4-BE49-F238E27FC236}">
                <a16:creationId xmlns:a16="http://schemas.microsoft.com/office/drawing/2014/main" xmlns="" id="{C220C6DC-C6B5-4E38-978B-AC1B62B95CD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ADC95F6F-01EE-474B-ABD8-63DA7264D6D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7038156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13811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15660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0942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59"/>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9"/>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9"/>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9"/>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55905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5057409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59546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3120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09861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63246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9272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73388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0969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87433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9356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60"/>
          <p:cNvSpPr txBox="1">
            <a:spLocks noGrp="1"/>
          </p:cNvSpPr>
          <p:nvPr>
            <p:ph type="title"/>
          </p:nvPr>
        </p:nvSpPr>
        <p:spPr>
          <a:xfrm>
            <a:off x="304800" y="182033"/>
            <a:ext cx="2005542" cy="7747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60"/>
          <p:cNvSpPr txBox="1">
            <a:spLocks noGrp="1"/>
          </p:cNvSpPr>
          <p:nvPr>
            <p:ph type="body" idx="1"/>
          </p:nvPr>
        </p:nvSpPr>
        <p:spPr>
          <a:xfrm>
            <a:off x="2383367" y="182034"/>
            <a:ext cx="3407833" cy="3902075"/>
          </a:xfrm>
          <a:prstGeom prst="rect">
            <a:avLst/>
          </a:prstGeom>
          <a:noFill/>
          <a:ln>
            <a:noFill/>
          </a:ln>
        </p:spPr>
        <p:txBody>
          <a:bodyPr spcFirstLastPara="1" wrap="square" lIns="91425" tIns="45700" rIns="91425" bIns="45700" anchor="t" anchorCtr="0">
            <a:normAutofit/>
          </a:bodyPr>
          <a:lstStyle>
            <a:lvl1pPr marL="304815" lvl="0" indent="-287881" algn="l">
              <a:spcBef>
                <a:spcPts val="427"/>
              </a:spcBef>
              <a:spcAft>
                <a:spcPts val="0"/>
              </a:spcAft>
              <a:buClr>
                <a:schemeClr val="dk1"/>
              </a:buClr>
              <a:buSzPts val="3200"/>
              <a:buChar char="•"/>
              <a:defRPr sz="2133"/>
            </a:lvl1pPr>
            <a:lvl2pPr marL="609630" lvl="1" indent="-270947" algn="l">
              <a:spcBef>
                <a:spcPts val="373"/>
              </a:spcBef>
              <a:spcAft>
                <a:spcPts val="0"/>
              </a:spcAft>
              <a:buClr>
                <a:schemeClr val="dk1"/>
              </a:buClr>
              <a:buSzPts val="2800"/>
              <a:buChar char="–"/>
              <a:defRPr sz="1867"/>
            </a:lvl2pPr>
            <a:lvl3pPr marL="914446" lvl="2" indent="-254013" algn="l">
              <a:spcBef>
                <a:spcPts val="320"/>
              </a:spcBef>
              <a:spcAft>
                <a:spcPts val="0"/>
              </a:spcAft>
              <a:buClr>
                <a:schemeClr val="dk1"/>
              </a:buClr>
              <a:buSzPts val="2400"/>
              <a:buChar char="•"/>
              <a:defRPr sz="1600"/>
            </a:lvl3pPr>
            <a:lvl4pPr marL="1219261" lvl="3" indent="-237079" algn="l">
              <a:spcBef>
                <a:spcPts val="267"/>
              </a:spcBef>
              <a:spcAft>
                <a:spcPts val="0"/>
              </a:spcAft>
              <a:buClr>
                <a:schemeClr val="dk1"/>
              </a:buClr>
              <a:buSzPts val="2000"/>
              <a:buChar char="–"/>
              <a:defRPr sz="1333"/>
            </a:lvl4pPr>
            <a:lvl5pPr marL="1524076" lvl="4" indent="-237079" algn="l">
              <a:spcBef>
                <a:spcPts val="267"/>
              </a:spcBef>
              <a:spcAft>
                <a:spcPts val="0"/>
              </a:spcAft>
              <a:buClr>
                <a:schemeClr val="dk1"/>
              </a:buClr>
              <a:buSzPts val="2000"/>
              <a:buChar char="»"/>
              <a:defRPr sz="1333"/>
            </a:lvl5pPr>
            <a:lvl6pPr marL="1828891" lvl="5" indent="-237079" algn="l">
              <a:spcBef>
                <a:spcPts val="267"/>
              </a:spcBef>
              <a:spcAft>
                <a:spcPts val="0"/>
              </a:spcAft>
              <a:buClr>
                <a:schemeClr val="dk1"/>
              </a:buClr>
              <a:buSzPts val="2000"/>
              <a:buChar char="•"/>
              <a:defRPr sz="1333"/>
            </a:lvl6pPr>
            <a:lvl7pPr marL="2133707" lvl="6" indent="-237079" algn="l">
              <a:spcBef>
                <a:spcPts val="267"/>
              </a:spcBef>
              <a:spcAft>
                <a:spcPts val="0"/>
              </a:spcAft>
              <a:buClr>
                <a:schemeClr val="dk1"/>
              </a:buClr>
              <a:buSzPts val="2000"/>
              <a:buChar char="•"/>
              <a:defRPr sz="1333"/>
            </a:lvl7pPr>
            <a:lvl8pPr marL="2438522" lvl="7" indent="-237079" algn="l">
              <a:spcBef>
                <a:spcPts val="267"/>
              </a:spcBef>
              <a:spcAft>
                <a:spcPts val="0"/>
              </a:spcAft>
              <a:buClr>
                <a:schemeClr val="dk1"/>
              </a:buClr>
              <a:buSzPts val="2000"/>
              <a:buChar char="•"/>
              <a:defRPr sz="1333"/>
            </a:lvl8pPr>
            <a:lvl9pPr marL="2743337" lvl="8" indent="-237079" algn="l">
              <a:spcBef>
                <a:spcPts val="267"/>
              </a:spcBef>
              <a:spcAft>
                <a:spcPts val="0"/>
              </a:spcAft>
              <a:buClr>
                <a:schemeClr val="dk1"/>
              </a:buClr>
              <a:buSzPts val="2000"/>
              <a:buChar char="•"/>
              <a:defRPr sz="1333"/>
            </a:lvl9pPr>
          </a:lstStyle>
          <a:p>
            <a:endParaRPr/>
          </a:p>
        </p:txBody>
      </p:sp>
      <p:sp>
        <p:nvSpPr>
          <p:cNvPr id="57" name="Google Shape;57;p60"/>
          <p:cNvSpPr txBox="1">
            <a:spLocks noGrp="1"/>
          </p:cNvSpPr>
          <p:nvPr>
            <p:ph type="body" idx="2"/>
          </p:nvPr>
        </p:nvSpPr>
        <p:spPr>
          <a:xfrm>
            <a:off x="304800" y="956734"/>
            <a:ext cx="2005542" cy="3127375"/>
          </a:xfrm>
          <a:prstGeom prst="rect">
            <a:avLst/>
          </a:prstGeom>
          <a:noFill/>
          <a:ln>
            <a:noFill/>
          </a:ln>
        </p:spPr>
        <p:txBody>
          <a:bodyPr spcFirstLastPara="1" wrap="square" lIns="91425" tIns="45700" rIns="91425" bIns="45700" anchor="t" anchorCtr="0">
            <a:normAutofit/>
          </a:bodyPr>
          <a:lstStyle>
            <a:lvl1pPr marL="304815" lvl="0" indent="-152408" algn="l">
              <a:spcBef>
                <a:spcPts val="187"/>
              </a:spcBef>
              <a:spcAft>
                <a:spcPts val="0"/>
              </a:spcAft>
              <a:buClr>
                <a:schemeClr val="dk1"/>
              </a:buClr>
              <a:buSzPts val="1400"/>
              <a:buNone/>
              <a:defRPr sz="933"/>
            </a:lvl1pPr>
            <a:lvl2pPr marL="609630" lvl="1" indent="-152408" algn="l">
              <a:spcBef>
                <a:spcPts val="160"/>
              </a:spcBef>
              <a:spcAft>
                <a:spcPts val="0"/>
              </a:spcAft>
              <a:buClr>
                <a:schemeClr val="dk1"/>
              </a:buClr>
              <a:buSzPts val="1200"/>
              <a:buNone/>
              <a:defRPr sz="800"/>
            </a:lvl2pPr>
            <a:lvl3pPr marL="914446" lvl="2" indent="-152408" algn="l">
              <a:spcBef>
                <a:spcPts val="133"/>
              </a:spcBef>
              <a:spcAft>
                <a:spcPts val="0"/>
              </a:spcAft>
              <a:buClr>
                <a:schemeClr val="dk1"/>
              </a:buClr>
              <a:buSzPts val="1000"/>
              <a:buNone/>
              <a:defRPr sz="667"/>
            </a:lvl3pPr>
            <a:lvl4pPr marL="1219261" lvl="3" indent="-152408" algn="l">
              <a:spcBef>
                <a:spcPts val="120"/>
              </a:spcBef>
              <a:spcAft>
                <a:spcPts val="0"/>
              </a:spcAft>
              <a:buClr>
                <a:schemeClr val="dk1"/>
              </a:buClr>
              <a:buSzPts val="900"/>
              <a:buNone/>
              <a:defRPr sz="600"/>
            </a:lvl4pPr>
            <a:lvl5pPr marL="1524076" lvl="4" indent="-152408" algn="l">
              <a:spcBef>
                <a:spcPts val="120"/>
              </a:spcBef>
              <a:spcAft>
                <a:spcPts val="0"/>
              </a:spcAft>
              <a:buClr>
                <a:schemeClr val="dk1"/>
              </a:buClr>
              <a:buSzPts val="900"/>
              <a:buNone/>
              <a:defRPr sz="600"/>
            </a:lvl5pPr>
            <a:lvl6pPr marL="1828891" lvl="5" indent="-152408" algn="l">
              <a:spcBef>
                <a:spcPts val="120"/>
              </a:spcBef>
              <a:spcAft>
                <a:spcPts val="0"/>
              </a:spcAft>
              <a:buClr>
                <a:schemeClr val="dk1"/>
              </a:buClr>
              <a:buSzPts val="900"/>
              <a:buNone/>
              <a:defRPr sz="600"/>
            </a:lvl6pPr>
            <a:lvl7pPr marL="2133707" lvl="6" indent="-152408" algn="l">
              <a:spcBef>
                <a:spcPts val="120"/>
              </a:spcBef>
              <a:spcAft>
                <a:spcPts val="0"/>
              </a:spcAft>
              <a:buClr>
                <a:schemeClr val="dk1"/>
              </a:buClr>
              <a:buSzPts val="900"/>
              <a:buNone/>
              <a:defRPr sz="600"/>
            </a:lvl7pPr>
            <a:lvl8pPr marL="2438522" lvl="7" indent="-152408" algn="l">
              <a:spcBef>
                <a:spcPts val="120"/>
              </a:spcBef>
              <a:spcAft>
                <a:spcPts val="0"/>
              </a:spcAft>
              <a:buClr>
                <a:schemeClr val="dk1"/>
              </a:buClr>
              <a:buSzPts val="900"/>
              <a:buNone/>
              <a:defRPr sz="600"/>
            </a:lvl8pPr>
            <a:lvl9pPr marL="2743337" lvl="8" indent="-152408" algn="l">
              <a:spcBef>
                <a:spcPts val="120"/>
              </a:spcBef>
              <a:spcAft>
                <a:spcPts val="0"/>
              </a:spcAft>
              <a:buClr>
                <a:schemeClr val="dk1"/>
              </a:buClr>
              <a:buSzPts val="900"/>
              <a:buNone/>
              <a:defRPr sz="600"/>
            </a:lvl9pPr>
          </a:lstStyle>
          <a:p>
            <a:endParaRPr/>
          </a:p>
        </p:txBody>
      </p:sp>
      <p:sp>
        <p:nvSpPr>
          <p:cNvPr id="58" name="Google Shape;58;p60"/>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60"/>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60"/>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420891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13725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7109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61"/>
          <p:cNvSpPr txBox="1">
            <a:spLocks noGrp="1"/>
          </p:cNvSpPr>
          <p:nvPr>
            <p:ph type="title"/>
          </p:nvPr>
        </p:nvSpPr>
        <p:spPr>
          <a:xfrm>
            <a:off x="1194859" y="3200400"/>
            <a:ext cx="3657600" cy="3778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61"/>
          <p:cNvSpPr>
            <a:spLocks noGrp="1"/>
          </p:cNvSpPr>
          <p:nvPr>
            <p:ph type="pic" idx="2"/>
          </p:nvPr>
        </p:nvSpPr>
        <p:spPr>
          <a:xfrm>
            <a:off x="1194859" y="408517"/>
            <a:ext cx="3657600" cy="2743200"/>
          </a:xfrm>
          <a:prstGeom prst="rect">
            <a:avLst/>
          </a:prstGeom>
          <a:noFill/>
          <a:ln>
            <a:noFill/>
          </a:ln>
        </p:spPr>
      </p:sp>
      <p:sp>
        <p:nvSpPr>
          <p:cNvPr id="64" name="Google Shape;64;p61"/>
          <p:cNvSpPr txBox="1">
            <a:spLocks noGrp="1"/>
          </p:cNvSpPr>
          <p:nvPr>
            <p:ph type="body" idx="1"/>
          </p:nvPr>
        </p:nvSpPr>
        <p:spPr>
          <a:xfrm>
            <a:off x="1194859" y="3578225"/>
            <a:ext cx="3657600" cy="536575"/>
          </a:xfrm>
          <a:prstGeom prst="rect">
            <a:avLst/>
          </a:prstGeom>
          <a:noFill/>
          <a:ln>
            <a:noFill/>
          </a:ln>
        </p:spPr>
        <p:txBody>
          <a:bodyPr spcFirstLastPara="1" wrap="square" lIns="91425" tIns="45700" rIns="91425" bIns="45700" anchor="t" anchorCtr="0">
            <a:normAutofit/>
          </a:bodyPr>
          <a:lstStyle>
            <a:lvl1pPr marL="304815" lvl="0" indent="-152408" algn="l">
              <a:spcBef>
                <a:spcPts val="187"/>
              </a:spcBef>
              <a:spcAft>
                <a:spcPts val="0"/>
              </a:spcAft>
              <a:buClr>
                <a:schemeClr val="dk1"/>
              </a:buClr>
              <a:buSzPts val="1400"/>
              <a:buNone/>
              <a:defRPr sz="933"/>
            </a:lvl1pPr>
            <a:lvl2pPr marL="609630" lvl="1" indent="-152408" algn="l">
              <a:spcBef>
                <a:spcPts val="160"/>
              </a:spcBef>
              <a:spcAft>
                <a:spcPts val="0"/>
              </a:spcAft>
              <a:buClr>
                <a:schemeClr val="dk1"/>
              </a:buClr>
              <a:buSzPts val="1200"/>
              <a:buNone/>
              <a:defRPr sz="800"/>
            </a:lvl2pPr>
            <a:lvl3pPr marL="914446" lvl="2" indent="-152408" algn="l">
              <a:spcBef>
                <a:spcPts val="133"/>
              </a:spcBef>
              <a:spcAft>
                <a:spcPts val="0"/>
              </a:spcAft>
              <a:buClr>
                <a:schemeClr val="dk1"/>
              </a:buClr>
              <a:buSzPts val="1000"/>
              <a:buNone/>
              <a:defRPr sz="667"/>
            </a:lvl3pPr>
            <a:lvl4pPr marL="1219261" lvl="3" indent="-152408" algn="l">
              <a:spcBef>
                <a:spcPts val="120"/>
              </a:spcBef>
              <a:spcAft>
                <a:spcPts val="0"/>
              </a:spcAft>
              <a:buClr>
                <a:schemeClr val="dk1"/>
              </a:buClr>
              <a:buSzPts val="900"/>
              <a:buNone/>
              <a:defRPr sz="600"/>
            </a:lvl4pPr>
            <a:lvl5pPr marL="1524076" lvl="4" indent="-152408" algn="l">
              <a:spcBef>
                <a:spcPts val="120"/>
              </a:spcBef>
              <a:spcAft>
                <a:spcPts val="0"/>
              </a:spcAft>
              <a:buClr>
                <a:schemeClr val="dk1"/>
              </a:buClr>
              <a:buSzPts val="900"/>
              <a:buNone/>
              <a:defRPr sz="600"/>
            </a:lvl5pPr>
            <a:lvl6pPr marL="1828891" lvl="5" indent="-152408" algn="l">
              <a:spcBef>
                <a:spcPts val="120"/>
              </a:spcBef>
              <a:spcAft>
                <a:spcPts val="0"/>
              </a:spcAft>
              <a:buClr>
                <a:schemeClr val="dk1"/>
              </a:buClr>
              <a:buSzPts val="900"/>
              <a:buNone/>
              <a:defRPr sz="600"/>
            </a:lvl6pPr>
            <a:lvl7pPr marL="2133707" lvl="6" indent="-152408" algn="l">
              <a:spcBef>
                <a:spcPts val="120"/>
              </a:spcBef>
              <a:spcAft>
                <a:spcPts val="0"/>
              </a:spcAft>
              <a:buClr>
                <a:schemeClr val="dk1"/>
              </a:buClr>
              <a:buSzPts val="900"/>
              <a:buNone/>
              <a:defRPr sz="600"/>
            </a:lvl7pPr>
            <a:lvl8pPr marL="2438522" lvl="7" indent="-152408" algn="l">
              <a:spcBef>
                <a:spcPts val="120"/>
              </a:spcBef>
              <a:spcAft>
                <a:spcPts val="0"/>
              </a:spcAft>
              <a:buClr>
                <a:schemeClr val="dk1"/>
              </a:buClr>
              <a:buSzPts val="900"/>
              <a:buNone/>
              <a:defRPr sz="600"/>
            </a:lvl8pPr>
            <a:lvl9pPr marL="2743337" lvl="8" indent="-152408" algn="l">
              <a:spcBef>
                <a:spcPts val="120"/>
              </a:spcBef>
              <a:spcAft>
                <a:spcPts val="0"/>
              </a:spcAft>
              <a:buClr>
                <a:schemeClr val="dk1"/>
              </a:buClr>
              <a:buSzPts val="900"/>
              <a:buNone/>
              <a:defRPr sz="600"/>
            </a:lvl9pPr>
          </a:lstStyle>
          <a:p>
            <a:endParaRPr/>
          </a:p>
        </p:txBody>
      </p:sp>
      <p:sp>
        <p:nvSpPr>
          <p:cNvPr id="65" name="Google Shape;65;p61"/>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61"/>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61"/>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90250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theme" Target="../theme/theme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image" Target="../media/image2.jpeg"/><Relationship Id="rId2" Type="http://schemas.openxmlformats.org/officeDocument/2006/relationships/slideLayout" Target="../slideLayouts/slideLayout57.xml"/><Relationship Id="rId16" Type="http://schemas.openxmlformats.org/officeDocument/2006/relationships/theme" Target="../theme/theme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8.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1"/>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1"/>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31"/>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9" name="Google Shape;9;p31"/>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10" name="Google Shape;10;p31"/>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rgbClr val="888888"/>
                </a:solidFill>
                <a:latin typeface="Calibri"/>
                <a:ea typeface="Calibri"/>
                <a:cs typeface="Calibri"/>
                <a:sym typeface="Calibri"/>
              </a:defRPr>
            </a:lvl1pPr>
            <a:lvl2pPr marL="0" marR="0" lvl="1" indent="0" algn="r" rtl="0">
              <a:spcBef>
                <a:spcPts val="0"/>
              </a:spcBef>
              <a:buNone/>
              <a:defRPr sz="800" b="0" i="0" u="none" strike="noStrike" cap="none">
                <a:solidFill>
                  <a:srgbClr val="888888"/>
                </a:solidFill>
                <a:latin typeface="Calibri"/>
                <a:ea typeface="Calibri"/>
                <a:cs typeface="Calibri"/>
                <a:sym typeface="Calibri"/>
              </a:defRPr>
            </a:lvl2pPr>
            <a:lvl3pPr marL="0" marR="0" lvl="2" indent="0" algn="r" rtl="0">
              <a:spcBef>
                <a:spcPts val="0"/>
              </a:spcBef>
              <a:buNone/>
              <a:defRPr sz="800" b="0" i="0" u="none" strike="noStrike" cap="none">
                <a:solidFill>
                  <a:srgbClr val="888888"/>
                </a:solidFill>
                <a:latin typeface="Calibri"/>
                <a:ea typeface="Calibri"/>
                <a:cs typeface="Calibri"/>
                <a:sym typeface="Calibri"/>
              </a:defRPr>
            </a:lvl3pPr>
            <a:lvl4pPr marL="0" marR="0" lvl="3" indent="0" algn="r" rtl="0">
              <a:spcBef>
                <a:spcPts val="0"/>
              </a:spcBef>
              <a:buNone/>
              <a:defRPr sz="800" b="0" i="0" u="none" strike="noStrike" cap="none">
                <a:solidFill>
                  <a:srgbClr val="888888"/>
                </a:solidFill>
                <a:latin typeface="Calibri"/>
                <a:ea typeface="Calibri"/>
                <a:cs typeface="Calibri"/>
                <a:sym typeface="Calibri"/>
              </a:defRPr>
            </a:lvl4pPr>
            <a:lvl5pPr marL="0" marR="0" lvl="4" indent="0" algn="r" rtl="0">
              <a:spcBef>
                <a:spcPts val="0"/>
              </a:spcBef>
              <a:buNone/>
              <a:defRPr sz="800" b="0" i="0" u="none" strike="noStrike" cap="none">
                <a:solidFill>
                  <a:srgbClr val="888888"/>
                </a:solidFill>
                <a:latin typeface="Calibri"/>
                <a:ea typeface="Calibri"/>
                <a:cs typeface="Calibri"/>
                <a:sym typeface="Calibri"/>
              </a:defRPr>
            </a:lvl5pPr>
            <a:lvl6pPr marL="0" marR="0" lvl="5" indent="0" algn="r" rtl="0">
              <a:spcBef>
                <a:spcPts val="0"/>
              </a:spcBef>
              <a:buNone/>
              <a:defRPr sz="800" b="0" i="0" u="none" strike="noStrike" cap="none">
                <a:solidFill>
                  <a:srgbClr val="888888"/>
                </a:solidFill>
                <a:latin typeface="Calibri"/>
                <a:ea typeface="Calibri"/>
                <a:cs typeface="Calibri"/>
                <a:sym typeface="Calibri"/>
              </a:defRPr>
            </a:lvl6pPr>
            <a:lvl7pPr marL="0" marR="0" lvl="6" indent="0" algn="r" rtl="0">
              <a:spcBef>
                <a:spcPts val="0"/>
              </a:spcBef>
              <a:buNone/>
              <a:defRPr sz="800" b="0" i="0" u="none" strike="noStrike" cap="none">
                <a:solidFill>
                  <a:srgbClr val="888888"/>
                </a:solidFill>
                <a:latin typeface="Calibri"/>
                <a:ea typeface="Calibri"/>
                <a:cs typeface="Calibri"/>
                <a:sym typeface="Calibri"/>
              </a:defRPr>
            </a:lvl7pPr>
            <a:lvl8pPr marL="0" marR="0" lvl="7" indent="0" algn="r" rtl="0">
              <a:spcBef>
                <a:spcPts val="0"/>
              </a:spcBef>
              <a:buNone/>
              <a:defRPr sz="800" b="0" i="0" u="none" strike="noStrike" cap="none">
                <a:solidFill>
                  <a:srgbClr val="888888"/>
                </a:solidFill>
                <a:latin typeface="Calibri"/>
                <a:ea typeface="Calibri"/>
                <a:cs typeface="Calibri"/>
                <a:sym typeface="Calibri"/>
              </a:defRPr>
            </a:lvl8pPr>
            <a:lvl9pPr marL="0" marR="0" lvl="8" indent="0" algn="r" rtl="0">
              <a:spcBef>
                <a:spcPts val="0"/>
              </a:spcBef>
              <a:buNone/>
              <a:defRPr sz="8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3" name="Picture 2" descr="A white circle with leaves and blue text&#10;&#10;Description automatically generated">
            <a:extLst>
              <a:ext uri="{FF2B5EF4-FFF2-40B4-BE49-F238E27FC236}">
                <a16:creationId xmlns:a16="http://schemas.microsoft.com/office/drawing/2014/main" xmlns="" id="{A38D8817-6643-7DA6-E6E6-150DF47A12F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439650" y="161925"/>
            <a:ext cx="1181100" cy="1181100"/>
          </a:xfrm>
          <a:prstGeom prst="rect">
            <a:avLst/>
          </a:prstGeom>
        </p:spPr>
      </p:pic>
    </p:spTree>
    <p:extLst>
      <p:ext uri="{BB962C8B-B14F-4D97-AF65-F5344CB8AC3E}">
        <p14:creationId xmlns:p14="http://schemas.microsoft.com/office/powerpoint/2010/main" val="52159341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5"/>
        <p:cNvGrpSpPr/>
        <p:nvPr/>
      </p:nvGrpSpPr>
      <p:grpSpPr>
        <a:xfrm>
          <a:off x="0" y="0"/>
          <a:ext cx="0" cy="0"/>
          <a:chOff x="0" y="0"/>
          <a:chExt cx="0" cy="0"/>
        </a:xfrm>
      </p:grpSpPr>
      <p:sp>
        <p:nvSpPr>
          <p:cNvPr id="156" name="Google Shape;156;p35"/>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7" name="Google Shape;157;p35"/>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8" name="Google Shape;158;p35"/>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a:solidFill>
                  <a:srgbClr val="888888"/>
                </a:solidFill>
                <a:latin typeface="Calibri"/>
                <a:ea typeface="Calibri"/>
                <a:cs typeface="Calibri"/>
                <a:sym typeface="Calibri"/>
              </a:defRPr>
            </a:lvl1pPr>
            <a:lvl2pPr marR="0" lvl="1"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159" name="Google Shape;159;p35"/>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a:solidFill>
                  <a:srgbClr val="888888"/>
                </a:solidFill>
                <a:latin typeface="Calibri"/>
                <a:ea typeface="Calibri"/>
                <a:cs typeface="Calibri"/>
                <a:sym typeface="Calibri"/>
              </a:defRPr>
            </a:lvl1pPr>
            <a:lvl2pPr marR="0" lvl="1"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160" name="Google Shape;160;p35"/>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a:solidFill>
                  <a:srgbClr val="888888"/>
                </a:solidFill>
                <a:latin typeface="Calibri"/>
                <a:ea typeface="Calibri"/>
                <a:cs typeface="Calibri"/>
                <a:sym typeface="Calibri"/>
              </a:defRPr>
            </a:lvl1pPr>
            <a:lvl2pPr marL="0" marR="0" lvl="1" indent="0" algn="r" rtl="0">
              <a:spcBef>
                <a:spcPts val="0"/>
              </a:spcBef>
              <a:buNone/>
              <a:defRPr sz="800">
                <a:solidFill>
                  <a:srgbClr val="888888"/>
                </a:solidFill>
                <a:latin typeface="Calibri"/>
                <a:ea typeface="Calibri"/>
                <a:cs typeface="Calibri"/>
                <a:sym typeface="Calibri"/>
              </a:defRPr>
            </a:lvl2pPr>
            <a:lvl3pPr marL="0" marR="0" lvl="2" indent="0" algn="r" rtl="0">
              <a:spcBef>
                <a:spcPts val="0"/>
              </a:spcBef>
              <a:buNone/>
              <a:defRPr sz="800">
                <a:solidFill>
                  <a:srgbClr val="888888"/>
                </a:solidFill>
                <a:latin typeface="Calibri"/>
                <a:ea typeface="Calibri"/>
                <a:cs typeface="Calibri"/>
                <a:sym typeface="Calibri"/>
              </a:defRPr>
            </a:lvl3pPr>
            <a:lvl4pPr marL="0" marR="0" lvl="3" indent="0" algn="r" rtl="0">
              <a:spcBef>
                <a:spcPts val="0"/>
              </a:spcBef>
              <a:buNone/>
              <a:defRPr sz="800">
                <a:solidFill>
                  <a:srgbClr val="888888"/>
                </a:solidFill>
                <a:latin typeface="Calibri"/>
                <a:ea typeface="Calibri"/>
                <a:cs typeface="Calibri"/>
                <a:sym typeface="Calibri"/>
              </a:defRPr>
            </a:lvl4pPr>
            <a:lvl5pPr marL="0" marR="0" lvl="4" indent="0" algn="r" rtl="0">
              <a:spcBef>
                <a:spcPts val="0"/>
              </a:spcBef>
              <a:buNone/>
              <a:defRPr sz="800">
                <a:solidFill>
                  <a:srgbClr val="888888"/>
                </a:solidFill>
                <a:latin typeface="Calibri"/>
                <a:ea typeface="Calibri"/>
                <a:cs typeface="Calibri"/>
                <a:sym typeface="Calibri"/>
              </a:defRPr>
            </a:lvl5pPr>
            <a:lvl6pPr marL="0" marR="0" lvl="5" indent="0" algn="r" rtl="0">
              <a:spcBef>
                <a:spcPts val="0"/>
              </a:spcBef>
              <a:buNone/>
              <a:defRPr sz="800">
                <a:solidFill>
                  <a:srgbClr val="888888"/>
                </a:solidFill>
                <a:latin typeface="Calibri"/>
                <a:ea typeface="Calibri"/>
                <a:cs typeface="Calibri"/>
                <a:sym typeface="Calibri"/>
              </a:defRPr>
            </a:lvl6pPr>
            <a:lvl7pPr marL="0" marR="0" lvl="6" indent="0" algn="r" rtl="0">
              <a:spcBef>
                <a:spcPts val="0"/>
              </a:spcBef>
              <a:buNone/>
              <a:defRPr sz="800">
                <a:solidFill>
                  <a:srgbClr val="888888"/>
                </a:solidFill>
                <a:latin typeface="Calibri"/>
                <a:ea typeface="Calibri"/>
                <a:cs typeface="Calibri"/>
                <a:sym typeface="Calibri"/>
              </a:defRPr>
            </a:lvl7pPr>
            <a:lvl8pPr marL="0" marR="0" lvl="7" indent="0" algn="r" rtl="0">
              <a:spcBef>
                <a:spcPts val="0"/>
              </a:spcBef>
              <a:buNone/>
              <a:defRPr sz="800">
                <a:solidFill>
                  <a:srgbClr val="888888"/>
                </a:solidFill>
                <a:latin typeface="Calibri"/>
                <a:ea typeface="Calibri"/>
                <a:cs typeface="Calibri"/>
                <a:sym typeface="Calibri"/>
              </a:defRPr>
            </a:lvl8pPr>
            <a:lvl9pPr marL="0" marR="0" lvl="8" indent="0" algn="r" rtl="0">
              <a:spcBef>
                <a:spcPts val="0"/>
              </a:spcBef>
              <a:buNone/>
              <a:defRPr sz="8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2" name="Picture 1" descr="A white circle with leaves and blue text&#10;&#10;Description automatically generated">
            <a:extLst>
              <a:ext uri="{FF2B5EF4-FFF2-40B4-BE49-F238E27FC236}">
                <a16:creationId xmlns:a16="http://schemas.microsoft.com/office/drawing/2014/main" xmlns="" id="{7B24356C-8B25-C19D-5517-98FF3159A70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439650" y="161925"/>
            <a:ext cx="1181100" cy="1181100"/>
          </a:xfrm>
          <a:prstGeom prst="rect">
            <a:avLst/>
          </a:prstGeom>
        </p:spPr>
      </p:pic>
    </p:spTree>
    <p:extLst>
      <p:ext uri="{BB962C8B-B14F-4D97-AF65-F5344CB8AC3E}">
        <p14:creationId xmlns:p14="http://schemas.microsoft.com/office/powerpoint/2010/main" val="3275215893"/>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37436A"/>
        </a:solidFill>
        <a:effectLst/>
      </p:bgPr>
    </p:bg>
    <p:spTree>
      <p:nvGrpSpPr>
        <p:cNvPr id="1" name="Shape 230"/>
        <p:cNvGrpSpPr/>
        <p:nvPr/>
      </p:nvGrpSpPr>
      <p:grpSpPr>
        <a:xfrm>
          <a:off x="0" y="0"/>
          <a:ext cx="0" cy="0"/>
          <a:chOff x="0" y="0"/>
          <a:chExt cx="0" cy="0"/>
        </a:xfrm>
      </p:grpSpPr>
    </p:spTree>
    <p:extLst>
      <p:ext uri="{BB962C8B-B14F-4D97-AF65-F5344CB8AC3E}">
        <p14:creationId xmlns:p14="http://schemas.microsoft.com/office/powerpoint/2010/main" val="1059236359"/>
      </p:ext>
    </p:extLst>
  </p:cSld>
  <p:clrMap bg1="lt1" tx1="dk1" bg2="dk2" tx2="lt2" accent1="accent1" accent2="accent2" accent3="accent3" accent4="accent4" accent5="accent5" accent6="accent6" hlink="hlink" folHlink="folHlink"/>
  <p:sldLayoutIdLst>
    <p:sldLayoutId id="2147483697"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6"/>
        <p:cNvGrpSpPr/>
        <p:nvPr/>
      </p:nvGrpSpPr>
      <p:grpSpPr>
        <a:xfrm>
          <a:off x="0" y="0"/>
          <a:ext cx="0" cy="0"/>
          <a:chOff x="0" y="0"/>
          <a:chExt cx="0" cy="0"/>
        </a:xfrm>
      </p:grpSpPr>
      <p:sp>
        <p:nvSpPr>
          <p:cNvPr id="537" name="Google Shape;537;p48"/>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38" name="Google Shape;538;p48"/>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9" name="Google Shape;539;p48"/>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a:solidFill>
                  <a:srgbClr val="888888"/>
                </a:solidFill>
                <a:latin typeface="Calibri"/>
                <a:ea typeface="Calibri"/>
                <a:cs typeface="Calibri"/>
                <a:sym typeface="Calibri"/>
              </a:defRPr>
            </a:lvl1pPr>
            <a:lvl2pPr marR="0" lvl="1"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540" name="Google Shape;540;p48"/>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a:solidFill>
                  <a:srgbClr val="888888"/>
                </a:solidFill>
                <a:latin typeface="Calibri"/>
                <a:ea typeface="Calibri"/>
                <a:cs typeface="Calibri"/>
                <a:sym typeface="Calibri"/>
              </a:defRPr>
            </a:lvl1pPr>
            <a:lvl2pPr marR="0" lvl="1"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541" name="Google Shape;541;p48"/>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a:solidFill>
                  <a:srgbClr val="888888"/>
                </a:solidFill>
                <a:latin typeface="Calibri"/>
                <a:ea typeface="Calibri"/>
                <a:cs typeface="Calibri"/>
                <a:sym typeface="Calibri"/>
              </a:defRPr>
            </a:lvl1pPr>
            <a:lvl2pPr marL="0" marR="0" lvl="1" indent="0" algn="r" rtl="0">
              <a:spcBef>
                <a:spcPts val="0"/>
              </a:spcBef>
              <a:buNone/>
              <a:defRPr sz="800">
                <a:solidFill>
                  <a:srgbClr val="888888"/>
                </a:solidFill>
                <a:latin typeface="Calibri"/>
                <a:ea typeface="Calibri"/>
                <a:cs typeface="Calibri"/>
                <a:sym typeface="Calibri"/>
              </a:defRPr>
            </a:lvl2pPr>
            <a:lvl3pPr marL="0" marR="0" lvl="2" indent="0" algn="r" rtl="0">
              <a:spcBef>
                <a:spcPts val="0"/>
              </a:spcBef>
              <a:buNone/>
              <a:defRPr sz="800">
                <a:solidFill>
                  <a:srgbClr val="888888"/>
                </a:solidFill>
                <a:latin typeface="Calibri"/>
                <a:ea typeface="Calibri"/>
                <a:cs typeface="Calibri"/>
                <a:sym typeface="Calibri"/>
              </a:defRPr>
            </a:lvl3pPr>
            <a:lvl4pPr marL="0" marR="0" lvl="3" indent="0" algn="r" rtl="0">
              <a:spcBef>
                <a:spcPts val="0"/>
              </a:spcBef>
              <a:buNone/>
              <a:defRPr sz="800">
                <a:solidFill>
                  <a:srgbClr val="888888"/>
                </a:solidFill>
                <a:latin typeface="Calibri"/>
                <a:ea typeface="Calibri"/>
                <a:cs typeface="Calibri"/>
                <a:sym typeface="Calibri"/>
              </a:defRPr>
            </a:lvl4pPr>
            <a:lvl5pPr marL="0" marR="0" lvl="4" indent="0" algn="r" rtl="0">
              <a:spcBef>
                <a:spcPts val="0"/>
              </a:spcBef>
              <a:buNone/>
              <a:defRPr sz="800">
                <a:solidFill>
                  <a:srgbClr val="888888"/>
                </a:solidFill>
                <a:latin typeface="Calibri"/>
                <a:ea typeface="Calibri"/>
                <a:cs typeface="Calibri"/>
                <a:sym typeface="Calibri"/>
              </a:defRPr>
            </a:lvl5pPr>
            <a:lvl6pPr marL="0" marR="0" lvl="5" indent="0" algn="r" rtl="0">
              <a:spcBef>
                <a:spcPts val="0"/>
              </a:spcBef>
              <a:buNone/>
              <a:defRPr sz="800">
                <a:solidFill>
                  <a:srgbClr val="888888"/>
                </a:solidFill>
                <a:latin typeface="Calibri"/>
                <a:ea typeface="Calibri"/>
                <a:cs typeface="Calibri"/>
                <a:sym typeface="Calibri"/>
              </a:defRPr>
            </a:lvl6pPr>
            <a:lvl7pPr marL="0" marR="0" lvl="6" indent="0" algn="r" rtl="0">
              <a:spcBef>
                <a:spcPts val="0"/>
              </a:spcBef>
              <a:buNone/>
              <a:defRPr sz="800">
                <a:solidFill>
                  <a:srgbClr val="888888"/>
                </a:solidFill>
                <a:latin typeface="Calibri"/>
                <a:ea typeface="Calibri"/>
                <a:cs typeface="Calibri"/>
                <a:sym typeface="Calibri"/>
              </a:defRPr>
            </a:lvl7pPr>
            <a:lvl8pPr marL="0" marR="0" lvl="7" indent="0" algn="r" rtl="0">
              <a:spcBef>
                <a:spcPts val="0"/>
              </a:spcBef>
              <a:buNone/>
              <a:defRPr sz="800">
                <a:solidFill>
                  <a:srgbClr val="888888"/>
                </a:solidFill>
                <a:latin typeface="Calibri"/>
                <a:ea typeface="Calibri"/>
                <a:cs typeface="Calibri"/>
                <a:sym typeface="Calibri"/>
              </a:defRPr>
            </a:lvl8pPr>
            <a:lvl9pPr marL="0" marR="0" lvl="8" indent="0" algn="r" rtl="0">
              <a:spcBef>
                <a:spcPts val="0"/>
              </a:spcBef>
              <a:buNone/>
              <a:defRPr sz="8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57965597"/>
      </p:ext>
    </p:extLst>
  </p:cSld>
  <p:clrMap bg1="lt1" tx1="dk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1"/>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1"/>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31"/>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9" name="Google Shape;9;p31"/>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10" name="Google Shape;10;p31"/>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rgbClr val="888888"/>
                </a:solidFill>
                <a:latin typeface="Calibri"/>
                <a:ea typeface="Calibri"/>
                <a:cs typeface="Calibri"/>
                <a:sym typeface="Calibri"/>
              </a:defRPr>
            </a:lvl1pPr>
            <a:lvl2pPr marL="0" marR="0" lvl="1" indent="0" algn="r" rtl="0">
              <a:spcBef>
                <a:spcPts val="0"/>
              </a:spcBef>
              <a:buNone/>
              <a:defRPr sz="800" b="0" i="0" u="none" strike="noStrike" cap="none">
                <a:solidFill>
                  <a:srgbClr val="888888"/>
                </a:solidFill>
                <a:latin typeface="Calibri"/>
                <a:ea typeface="Calibri"/>
                <a:cs typeface="Calibri"/>
                <a:sym typeface="Calibri"/>
              </a:defRPr>
            </a:lvl2pPr>
            <a:lvl3pPr marL="0" marR="0" lvl="2" indent="0" algn="r" rtl="0">
              <a:spcBef>
                <a:spcPts val="0"/>
              </a:spcBef>
              <a:buNone/>
              <a:defRPr sz="800" b="0" i="0" u="none" strike="noStrike" cap="none">
                <a:solidFill>
                  <a:srgbClr val="888888"/>
                </a:solidFill>
                <a:latin typeface="Calibri"/>
                <a:ea typeface="Calibri"/>
                <a:cs typeface="Calibri"/>
                <a:sym typeface="Calibri"/>
              </a:defRPr>
            </a:lvl3pPr>
            <a:lvl4pPr marL="0" marR="0" lvl="3" indent="0" algn="r" rtl="0">
              <a:spcBef>
                <a:spcPts val="0"/>
              </a:spcBef>
              <a:buNone/>
              <a:defRPr sz="800" b="0" i="0" u="none" strike="noStrike" cap="none">
                <a:solidFill>
                  <a:srgbClr val="888888"/>
                </a:solidFill>
                <a:latin typeface="Calibri"/>
                <a:ea typeface="Calibri"/>
                <a:cs typeface="Calibri"/>
                <a:sym typeface="Calibri"/>
              </a:defRPr>
            </a:lvl4pPr>
            <a:lvl5pPr marL="0" marR="0" lvl="4" indent="0" algn="r" rtl="0">
              <a:spcBef>
                <a:spcPts val="0"/>
              </a:spcBef>
              <a:buNone/>
              <a:defRPr sz="800" b="0" i="0" u="none" strike="noStrike" cap="none">
                <a:solidFill>
                  <a:srgbClr val="888888"/>
                </a:solidFill>
                <a:latin typeface="Calibri"/>
                <a:ea typeface="Calibri"/>
                <a:cs typeface="Calibri"/>
                <a:sym typeface="Calibri"/>
              </a:defRPr>
            </a:lvl5pPr>
            <a:lvl6pPr marL="0" marR="0" lvl="5" indent="0" algn="r" rtl="0">
              <a:spcBef>
                <a:spcPts val="0"/>
              </a:spcBef>
              <a:buNone/>
              <a:defRPr sz="800" b="0" i="0" u="none" strike="noStrike" cap="none">
                <a:solidFill>
                  <a:srgbClr val="888888"/>
                </a:solidFill>
                <a:latin typeface="Calibri"/>
                <a:ea typeface="Calibri"/>
                <a:cs typeface="Calibri"/>
                <a:sym typeface="Calibri"/>
              </a:defRPr>
            </a:lvl6pPr>
            <a:lvl7pPr marL="0" marR="0" lvl="6" indent="0" algn="r" rtl="0">
              <a:spcBef>
                <a:spcPts val="0"/>
              </a:spcBef>
              <a:buNone/>
              <a:defRPr sz="800" b="0" i="0" u="none" strike="noStrike" cap="none">
                <a:solidFill>
                  <a:srgbClr val="888888"/>
                </a:solidFill>
                <a:latin typeface="Calibri"/>
                <a:ea typeface="Calibri"/>
                <a:cs typeface="Calibri"/>
                <a:sym typeface="Calibri"/>
              </a:defRPr>
            </a:lvl7pPr>
            <a:lvl8pPr marL="0" marR="0" lvl="7" indent="0" algn="r" rtl="0">
              <a:spcBef>
                <a:spcPts val="0"/>
              </a:spcBef>
              <a:buNone/>
              <a:defRPr sz="800" b="0" i="0" u="none" strike="noStrike" cap="none">
                <a:solidFill>
                  <a:srgbClr val="888888"/>
                </a:solidFill>
                <a:latin typeface="Calibri"/>
                <a:ea typeface="Calibri"/>
                <a:cs typeface="Calibri"/>
                <a:sym typeface="Calibri"/>
              </a:defRPr>
            </a:lvl8pPr>
            <a:lvl9pPr marL="0" marR="0" lvl="8" indent="0" algn="r" rtl="0">
              <a:spcBef>
                <a:spcPts val="0"/>
              </a:spcBef>
              <a:buNone/>
              <a:defRPr sz="8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3" name="Picture 2" descr="A white circle with leaves and blue text&#10;&#10;Description automatically generated">
            <a:extLst>
              <a:ext uri="{FF2B5EF4-FFF2-40B4-BE49-F238E27FC236}">
                <a16:creationId xmlns:a16="http://schemas.microsoft.com/office/drawing/2014/main" xmlns="" id="{5D2D58CB-F94B-D2D8-7977-78F35B3E7592}"/>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372976" y="123825"/>
            <a:ext cx="1304924" cy="1304924"/>
          </a:xfrm>
          <a:prstGeom prst="rect">
            <a:avLst/>
          </a:prstGeom>
        </p:spPr>
      </p:pic>
    </p:spTree>
    <p:extLst>
      <p:ext uri="{BB962C8B-B14F-4D97-AF65-F5344CB8AC3E}">
        <p14:creationId xmlns:p14="http://schemas.microsoft.com/office/powerpoint/2010/main" val="4223134845"/>
      </p:ext>
    </p:extLst>
  </p:cSld>
  <p:clrMap bg1="lt1" tx1="dk1" bg2="dk2" tx2="lt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
        <p:nvSpPr>
          <p:cNvPr id="81" name="Google Shape;81;p33"/>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33"/>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3" name="Google Shape;83;p33"/>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84" name="Google Shape;84;p33"/>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85" name="Google Shape;85;p33"/>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rgbClr val="888888"/>
                </a:solidFill>
                <a:latin typeface="Calibri"/>
                <a:ea typeface="Calibri"/>
                <a:cs typeface="Calibri"/>
                <a:sym typeface="Calibri"/>
              </a:defRPr>
            </a:lvl1pPr>
            <a:lvl2pPr marL="0" marR="0" lvl="1" indent="0" algn="r" rtl="0">
              <a:spcBef>
                <a:spcPts val="0"/>
              </a:spcBef>
              <a:buNone/>
              <a:defRPr sz="800" b="0" i="0" u="none" strike="noStrike" cap="none">
                <a:solidFill>
                  <a:srgbClr val="888888"/>
                </a:solidFill>
                <a:latin typeface="Calibri"/>
                <a:ea typeface="Calibri"/>
                <a:cs typeface="Calibri"/>
                <a:sym typeface="Calibri"/>
              </a:defRPr>
            </a:lvl2pPr>
            <a:lvl3pPr marL="0" marR="0" lvl="2" indent="0" algn="r" rtl="0">
              <a:spcBef>
                <a:spcPts val="0"/>
              </a:spcBef>
              <a:buNone/>
              <a:defRPr sz="800" b="0" i="0" u="none" strike="noStrike" cap="none">
                <a:solidFill>
                  <a:srgbClr val="888888"/>
                </a:solidFill>
                <a:latin typeface="Calibri"/>
                <a:ea typeface="Calibri"/>
                <a:cs typeface="Calibri"/>
                <a:sym typeface="Calibri"/>
              </a:defRPr>
            </a:lvl3pPr>
            <a:lvl4pPr marL="0" marR="0" lvl="3" indent="0" algn="r" rtl="0">
              <a:spcBef>
                <a:spcPts val="0"/>
              </a:spcBef>
              <a:buNone/>
              <a:defRPr sz="800" b="0" i="0" u="none" strike="noStrike" cap="none">
                <a:solidFill>
                  <a:srgbClr val="888888"/>
                </a:solidFill>
                <a:latin typeface="Calibri"/>
                <a:ea typeface="Calibri"/>
                <a:cs typeface="Calibri"/>
                <a:sym typeface="Calibri"/>
              </a:defRPr>
            </a:lvl4pPr>
            <a:lvl5pPr marL="0" marR="0" lvl="4" indent="0" algn="r" rtl="0">
              <a:spcBef>
                <a:spcPts val="0"/>
              </a:spcBef>
              <a:buNone/>
              <a:defRPr sz="800" b="0" i="0" u="none" strike="noStrike" cap="none">
                <a:solidFill>
                  <a:srgbClr val="888888"/>
                </a:solidFill>
                <a:latin typeface="Calibri"/>
                <a:ea typeface="Calibri"/>
                <a:cs typeface="Calibri"/>
                <a:sym typeface="Calibri"/>
              </a:defRPr>
            </a:lvl5pPr>
            <a:lvl6pPr marL="0" marR="0" lvl="5" indent="0" algn="r" rtl="0">
              <a:spcBef>
                <a:spcPts val="0"/>
              </a:spcBef>
              <a:buNone/>
              <a:defRPr sz="800" b="0" i="0" u="none" strike="noStrike" cap="none">
                <a:solidFill>
                  <a:srgbClr val="888888"/>
                </a:solidFill>
                <a:latin typeface="Calibri"/>
                <a:ea typeface="Calibri"/>
                <a:cs typeface="Calibri"/>
                <a:sym typeface="Calibri"/>
              </a:defRPr>
            </a:lvl6pPr>
            <a:lvl7pPr marL="0" marR="0" lvl="6" indent="0" algn="r" rtl="0">
              <a:spcBef>
                <a:spcPts val="0"/>
              </a:spcBef>
              <a:buNone/>
              <a:defRPr sz="800" b="0" i="0" u="none" strike="noStrike" cap="none">
                <a:solidFill>
                  <a:srgbClr val="888888"/>
                </a:solidFill>
                <a:latin typeface="Calibri"/>
                <a:ea typeface="Calibri"/>
                <a:cs typeface="Calibri"/>
                <a:sym typeface="Calibri"/>
              </a:defRPr>
            </a:lvl7pPr>
            <a:lvl8pPr marL="0" marR="0" lvl="7" indent="0" algn="r" rtl="0">
              <a:spcBef>
                <a:spcPts val="0"/>
              </a:spcBef>
              <a:buNone/>
              <a:defRPr sz="800" b="0" i="0" u="none" strike="noStrike" cap="none">
                <a:solidFill>
                  <a:srgbClr val="888888"/>
                </a:solidFill>
                <a:latin typeface="Calibri"/>
                <a:ea typeface="Calibri"/>
                <a:cs typeface="Calibri"/>
                <a:sym typeface="Calibri"/>
              </a:defRPr>
            </a:lvl8pPr>
            <a:lvl9pPr marL="0" marR="0" lvl="8" indent="0" algn="r" rtl="0">
              <a:spcBef>
                <a:spcPts val="0"/>
              </a:spcBef>
              <a:buNone/>
              <a:defRPr sz="8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10770912"/>
      </p:ext>
    </p:extLst>
  </p:cSld>
  <p:clrMap bg1="lt1" tx1="dk1" bg2="dk2" tx2="lt2" accent1="accent1" accent2="accent2" accent3="accent3" accent4="accent4" accent5="accent5" accent6="accent6" hlink="hlink" folHlink="folHlink"/>
  <p:sldLayoutIdLst>
    <p:sldLayoutId id="2147483796"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5C8D88"/>
        </a:solidFill>
        <a:effectLst/>
      </p:bgPr>
    </p:bg>
    <p:spTree>
      <p:nvGrpSpPr>
        <p:cNvPr id="1" name=""/>
        <p:cNvGrpSpPr/>
        <p:nvPr/>
      </p:nvGrpSpPr>
      <p:grpSpPr>
        <a:xfrm>
          <a:off x="0" y="0"/>
          <a:ext cx="0" cy="0"/>
          <a:chOff x="0" y="0"/>
          <a:chExt cx="0" cy="0"/>
        </a:xfrm>
      </p:grpSpPr>
      <p:pic>
        <p:nvPicPr>
          <p:cNvPr id="3" name="Content Placeholder 12" descr="cdc42615100be655bf1a"/>
          <p:cNvPicPr>
            <a:picLocks noChangeAspect="1"/>
          </p:cNvPicPr>
          <p:nvPr userDrawn="1"/>
        </p:nvPicPr>
        <p:blipFill>
          <a:blip r:embed="rId17">
            <a:clrChange>
              <a:clrFrom>
                <a:srgbClr val="FFE1E3">
                  <a:alpha val="100000"/>
                </a:srgbClr>
              </a:clrFrom>
              <a:clrTo>
                <a:srgbClr val="FFE1E3">
                  <a:alpha val="100000"/>
                  <a:alpha val="0"/>
                </a:srgbClr>
              </a:clrTo>
            </a:clrChange>
          </a:blip>
          <a:stretch>
            <a:fillRect/>
          </a:stretch>
        </p:blipFill>
        <p:spPr>
          <a:xfrm>
            <a:off x="-2061813" y="1541857"/>
            <a:ext cx="1600518" cy="1600518"/>
          </a:xfrm>
          <a:prstGeom prst="rect">
            <a:avLst/>
          </a:prstGeom>
          <a:effectLst>
            <a:softEdge rad="1270000"/>
          </a:effectLst>
        </p:spPr>
      </p:pic>
    </p:spTree>
    <p:extLst>
      <p:ext uri="{BB962C8B-B14F-4D97-AF65-F5344CB8AC3E}">
        <p14:creationId xmlns:p14="http://schemas.microsoft.com/office/powerpoint/2010/main" val="1361853770"/>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5/1/2024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53393278"/>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image" Target="../media/image36.png"/><Relationship Id="rId1" Type="http://schemas.openxmlformats.org/officeDocument/2006/relationships/slideLayout" Target="../slideLayouts/slideLayout77.xml"/><Relationship Id="rId6" Type="http://schemas.openxmlformats.org/officeDocument/2006/relationships/image" Target="../media/image40.svg"/><Relationship Id="rId5" Type="http://schemas.openxmlformats.org/officeDocument/2006/relationships/image" Target="../media/image38.png"/><Relationship Id="rId4" Type="http://schemas.openxmlformats.org/officeDocument/2006/relationships/image" Target="../media/image38.svg"/></Relationships>
</file>

<file path=ppt/slides/_rels/slide1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40.png"/><Relationship Id="rId7" Type="http://schemas.openxmlformats.org/officeDocument/2006/relationships/image" Target="../media/image40.svg"/><Relationship Id="rId2" Type="http://schemas.openxmlformats.org/officeDocument/2006/relationships/image" Target="../media/image36.png"/><Relationship Id="rId1" Type="http://schemas.openxmlformats.org/officeDocument/2006/relationships/slideLayout" Target="../slideLayouts/slideLayout7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8.svg"/></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0.png"/><Relationship Id="rId7" Type="http://schemas.openxmlformats.org/officeDocument/2006/relationships/image" Target="../media/image40.svg"/><Relationship Id="rId2" Type="http://schemas.openxmlformats.org/officeDocument/2006/relationships/image" Target="../media/image36.png"/><Relationship Id="rId1" Type="http://schemas.openxmlformats.org/officeDocument/2006/relationships/slideLayout" Target="../slideLayouts/slideLayout77.xml"/><Relationship Id="rId6" Type="http://schemas.openxmlformats.org/officeDocument/2006/relationships/image" Target="../media/image38.png"/><Relationship Id="rId11" Type="http://schemas.openxmlformats.org/officeDocument/2006/relationships/image" Target="../media/image47.svg"/><Relationship Id="rId5" Type="http://schemas.openxmlformats.org/officeDocument/2006/relationships/image" Target="../media/image37.png"/><Relationship Id="rId10" Type="http://schemas.openxmlformats.org/officeDocument/2006/relationships/image" Target="../media/image43.png"/><Relationship Id="rId4" Type="http://schemas.openxmlformats.org/officeDocument/2006/relationships/image" Target="../media/image38.svg"/><Relationship Id="rId9" Type="http://schemas.openxmlformats.org/officeDocument/2006/relationships/image" Target="../media/image45.sv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46.xml"/><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microsoft.com/office/2007/relationships/hdphoto" Target="../media/hdphoto1.wdp"/><Relationship Id="rId9" Type="http://schemas.openxmlformats.org/officeDocument/2006/relationships/image" Target="../media/image54.png"/></Relationships>
</file>

<file path=ppt/slides/_rels/slide24.xml.rels><?xml version="1.0" encoding="UTF-8" standalone="yes"?>
<Relationships xmlns="http://schemas.openxmlformats.org/package/2006/relationships"><Relationship Id="rId3" Type="http://schemas.openxmlformats.org/officeDocument/2006/relationships/hyperlink" Target="https://www.facebook.com/huongthaoGADT" TargetMode="External"/><Relationship Id="rId2" Type="http://schemas.openxmlformats.org/officeDocument/2006/relationships/image" Target="../media/image55.png"/><Relationship Id="rId1" Type="http://schemas.openxmlformats.org/officeDocument/2006/relationships/slideLayout" Target="../slideLayouts/slideLayout57.xml"/><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18.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18.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pic>
        <p:nvPicPr>
          <p:cNvPr id="765" name="Google Shape;765;p1"/>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766" name="Google Shape;766;p1"/>
          <p:cNvPicPr preferRelativeResize="0"/>
          <p:nvPr/>
        </p:nvPicPr>
        <p:blipFill rotWithShape="1">
          <a:blip r:embed="rId4">
            <a:alphaModFix/>
          </a:blip>
          <a:srcRect/>
          <a:stretch/>
        </p:blipFill>
        <p:spPr>
          <a:xfrm>
            <a:off x="489899" y="4512152"/>
            <a:ext cx="5302467" cy="2978098"/>
          </a:xfrm>
          <a:prstGeom prst="rect">
            <a:avLst/>
          </a:prstGeom>
          <a:noFill/>
          <a:ln>
            <a:noFill/>
          </a:ln>
        </p:spPr>
      </p:pic>
      <p:pic>
        <p:nvPicPr>
          <p:cNvPr id="767" name="Google Shape;767;p1"/>
          <p:cNvPicPr preferRelativeResize="0"/>
          <p:nvPr/>
        </p:nvPicPr>
        <p:blipFill rotWithShape="1">
          <a:blip r:embed="rId5">
            <a:alphaModFix/>
          </a:blip>
          <a:srcRect/>
          <a:stretch/>
        </p:blipFill>
        <p:spPr>
          <a:xfrm>
            <a:off x="9694251" y="5233892"/>
            <a:ext cx="2200147" cy="1624109"/>
          </a:xfrm>
          <a:prstGeom prst="rect">
            <a:avLst/>
          </a:prstGeom>
          <a:noFill/>
          <a:ln>
            <a:noFill/>
          </a:ln>
        </p:spPr>
      </p:pic>
      <p:pic>
        <p:nvPicPr>
          <p:cNvPr id="768" name="Google Shape;768;p1"/>
          <p:cNvPicPr preferRelativeResize="0"/>
          <p:nvPr/>
        </p:nvPicPr>
        <p:blipFill rotWithShape="1">
          <a:blip r:embed="rId6">
            <a:alphaModFix/>
          </a:blip>
          <a:srcRect/>
          <a:stretch/>
        </p:blipFill>
        <p:spPr>
          <a:xfrm flipH="1">
            <a:off x="0" y="-517401"/>
            <a:ext cx="2497073" cy="2743200"/>
          </a:xfrm>
          <a:prstGeom prst="rect">
            <a:avLst/>
          </a:prstGeom>
          <a:noFill/>
          <a:ln>
            <a:noFill/>
          </a:ln>
        </p:spPr>
      </p:pic>
      <p:sp>
        <p:nvSpPr>
          <p:cNvPr id="770" name="Google Shape;770;p1"/>
          <p:cNvSpPr txBox="1"/>
          <p:nvPr/>
        </p:nvSpPr>
        <p:spPr>
          <a:xfrm>
            <a:off x="6092826" y="3095201"/>
            <a:ext cx="6350" cy="746038"/>
          </a:xfrm>
          <a:prstGeom prst="rect">
            <a:avLst/>
          </a:prstGeom>
          <a:noFill/>
          <a:ln>
            <a:noFill/>
          </a:ln>
        </p:spPr>
        <p:txBody>
          <a:bodyPr spcFirstLastPara="1" wrap="square" lIns="0" tIns="0" rIns="0" bIns="0" anchor="t" anchorCtr="0">
            <a:spAutoFit/>
          </a:bodyPr>
          <a:lstStyle/>
          <a:p>
            <a:pPr algn="ctr" defTabSz="609630">
              <a:lnSpc>
                <a:spcPct val="404388"/>
              </a:lnSpc>
              <a:buClr>
                <a:srgbClr val="000000"/>
              </a:buClr>
            </a:pPr>
            <a:endParaRPr sz="1200" kern="0">
              <a:solidFill>
                <a:srgbClr val="000000"/>
              </a:solidFill>
              <a:latin typeface="Calibri"/>
              <a:ea typeface="Calibri"/>
              <a:cs typeface="Calibri"/>
              <a:sym typeface="Calibri"/>
            </a:endParaRPr>
          </a:p>
        </p:txBody>
      </p:sp>
      <p:pic>
        <p:nvPicPr>
          <p:cNvPr id="2" name="Picture 1">
            <a:extLst>
              <a:ext uri="{FF2B5EF4-FFF2-40B4-BE49-F238E27FC236}">
                <a16:creationId xmlns:a16="http://schemas.microsoft.com/office/drawing/2014/main" xmlns="" id="{59211F2D-36DE-8692-0FA2-768C70630B7E}"/>
              </a:ext>
            </a:extLst>
          </p:cNvPr>
          <p:cNvPicPr>
            <a:picLocks noChangeAspect="1"/>
          </p:cNvPicPr>
          <p:nvPr/>
        </p:nvPicPr>
        <p:blipFill>
          <a:blip r:embed="rId7"/>
          <a:stretch>
            <a:fillRect/>
          </a:stretch>
        </p:blipFill>
        <p:spPr>
          <a:xfrm>
            <a:off x="4652850" y="892060"/>
            <a:ext cx="5828281" cy="1774090"/>
          </a:xfrm>
          <a:prstGeom prst="rect">
            <a:avLst/>
          </a:prstGeom>
        </p:spPr>
      </p:pic>
      <p:pic>
        <p:nvPicPr>
          <p:cNvPr id="5" name="Picture 4">
            <a:extLst>
              <a:ext uri="{FF2B5EF4-FFF2-40B4-BE49-F238E27FC236}">
                <a16:creationId xmlns:a16="http://schemas.microsoft.com/office/drawing/2014/main" xmlns="" id="{26913E0F-1216-17B8-C8F4-67208D59DCBC}"/>
              </a:ext>
            </a:extLst>
          </p:cNvPr>
          <p:cNvPicPr>
            <a:picLocks noChangeAspect="1"/>
          </p:cNvPicPr>
          <p:nvPr/>
        </p:nvPicPr>
        <p:blipFill>
          <a:blip r:embed="rId8"/>
          <a:stretch>
            <a:fillRect/>
          </a:stretch>
        </p:blipFill>
        <p:spPr>
          <a:xfrm>
            <a:off x="3338384" y="2269071"/>
            <a:ext cx="8516850" cy="22801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5"/>
                                        </p:tgtEl>
                                        <p:attrNameLst>
                                          <p:attrName>style.visibility</p:attrName>
                                        </p:attrNameLst>
                                      </p:cBhvr>
                                      <p:to>
                                        <p:strVal val="visible"/>
                                      </p:to>
                                    </p:set>
                                    <p:animEffect transition="in" filter="fade">
                                      <p:cBhvr>
                                        <p:cTn id="7" dur="1000"/>
                                        <p:tgtEl>
                                          <p:spTgt spid="76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grpSp>
        <p:nvGrpSpPr>
          <p:cNvPr id="875" name="Google Shape;875;p9"/>
          <p:cNvGrpSpPr/>
          <p:nvPr/>
        </p:nvGrpSpPr>
        <p:grpSpPr>
          <a:xfrm>
            <a:off x="657225" y="76200"/>
            <a:ext cx="11116202" cy="1688743"/>
            <a:chOff x="152400" y="6272"/>
            <a:chExt cx="10764284" cy="1522750"/>
          </a:xfrm>
        </p:grpSpPr>
        <p:grpSp>
          <p:nvGrpSpPr>
            <p:cNvPr id="876" name="Google Shape;876;p9"/>
            <p:cNvGrpSpPr/>
            <p:nvPr/>
          </p:nvGrpSpPr>
          <p:grpSpPr>
            <a:xfrm>
              <a:off x="152400" y="195017"/>
              <a:ext cx="10744200" cy="1334004"/>
              <a:chOff x="609600" y="357281"/>
              <a:chExt cx="10744200" cy="1334004"/>
            </a:xfrm>
          </p:grpSpPr>
          <p:grpSp>
            <p:nvGrpSpPr>
              <p:cNvPr id="877" name="Google Shape;877;p9"/>
              <p:cNvGrpSpPr/>
              <p:nvPr/>
            </p:nvGrpSpPr>
            <p:grpSpPr>
              <a:xfrm>
                <a:off x="609600" y="357281"/>
                <a:ext cx="10744200" cy="1334004"/>
                <a:chOff x="1905000" y="647700"/>
                <a:chExt cx="14249400" cy="1752600"/>
              </a:xfrm>
            </p:grpSpPr>
            <p:sp>
              <p:nvSpPr>
                <p:cNvPr id="878" name="Google Shape;878;p9"/>
                <p:cNvSpPr/>
                <p:nvPr/>
              </p:nvSpPr>
              <p:spPr>
                <a:xfrm>
                  <a:off x="1905000" y="647700"/>
                  <a:ext cx="14097000" cy="1600200"/>
                </a:xfrm>
                <a:prstGeom prst="roundRect">
                  <a:avLst>
                    <a:gd name="adj" fmla="val 16667"/>
                  </a:avLst>
                </a:prstGeom>
                <a:solidFill>
                  <a:schemeClr val="lt1"/>
                </a:solidFill>
                <a:ln w="57150" cap="flat" cmpd="sng">
                  <a:solidFill>
                    <a:srgbClr val="E36C09"/>
                  </a:solidFill>
                  <a:prstDash val="dash"/>
                  <a:miter lim="800000"/>
                  <a:headEnd type="none" w="sm" len="sm"/>
                  <a:tailEnd type="none" w="sm" len="sm"/>
                </a:ln>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79" name="Google Shape;879;p9"/>
                <p:cNvSpPr/>
                <p:nvPr/>
              </p:nvSpPr>
              <p:spPr>
                <a:xfrm>
                  <a:off x="2057400" y="800100"/>
                  <a:ext cx="14097000" cy="1600200"/>
                </a:xfrm>
                <a:prstGeom prst="roundRect">
                  <a:avLst>
                    <a:gd name="adj" fmla="val 16667"/>
                  </a:avLst>
                </a:prstGeom>
                <a:noFill/>
                <a:ln w="57150" cap="flat" cmpd="sng">
                  <a:solidFill>
                    <a:srgbClr val="FFFF00"/>
                  </a:solidFill>
                  <a:prstDash val="dash"/>
                  <a:miter lim="800000"/>
                  <a:headEnd type="none" w="sm" len="sm"/>
                  <a:tailEnd type="none" w="sm" len="sm"/>
                </a:ln>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880" name="Google Shape;880;p9"/>
              <p:cNvSpPr/>
              <p:nvPr/>
            </p:nvSpPr>
            <p:spPr>
              <a:xfrm>
                <a:off x="904751" y="491071"/>
                <a:ext cx="9656959" cy="1054568"/>
              </a:xfrm>
              <a:prstGeom prst="rect">
                <a:avLst/>
              </a:prstGeom>
              <a:noFill/>
              <a:ln>
                <a:noFill/>
              </a:ln>
            </p:spPr>
            <p:txBody>
              <a:bodyPr spcFirstLastPara="1" wrap="square" lIns="60950" tIns="30467" rIns="60950" bIns="30467" anchor="t" anchorCtr="0">
                <a:spAutoFit/>
              </a:bodyPr>
              <a:lstStyle/>
              <a:p>
                <a:pPr marL="0" marR="0" lvl="0" indent="0" algn="l" defTabSz="609630" rtl="0" eaLnBrk="1" fontAlgn="auto" latinLnBrk="0" hangingPunct="1">
                  <a:lnSpc>
                    <a:spcPct val="100000"/>
                  </a:lnSpc>
                  <a:spcBef>
                    <a:spcPts val="0"/>
                  </a:spcBef>
                  <a:spcAft>
                    <a:spcPts val="0"/>
                  </a:spcAft>
                  <a:buClr>
                    <a:srgbClr val="000000"/>
                  </a:buClr>
                  <a:buSzTx/>
                  <a:buFontTx/>
                  <a:buNone/>
                  <a:tabLst/>
                  <a:defRPr/>
                </a:pPr>
                <a:r>
                  <a:rPr lang="en-US" sz="2400" b="1" dirty="0" err="1">
                    <a:effectLst/>
                    <a:latin typeface="Cambria" panose="02040503050406030204" pitchFamily="18" charset="0"/>
                    <a:ea typeface="Cambria" panose="02040503050406030204" pitchFamily="18" charset="0"/>
                  </a:rPr>
                  <a:t>Bước</a:t>
                </a:r>
                <a:r>
                  <a:rPr lang="en-US" sz="2400" b="1" dirty="0">
                    <a:effectLst/>
                    <a:latin typeface="Cambria" panose="02040503050406030204" pitchFamily="18" charset="0"/>
                    <a:ea typeface="Cambria" panose="02040503050406030204" pitchFamily="18" charset="0"/>
                  </a:rPr>
                  <a:t> 2: Quan </a:t>
                </a:r>
                <a:r>
                  <a:rPr lang="en-US" sz="2400" b="1" dirty="0" err="1">
                    <a:effectLst/>
                    <a:latin typeface="Cambria" panose="02040503050406030204" pitchFamily="18" charset="0"/>
                    <a:ea typeface="Cambria" panose="02040503050406030204" pitchFamily="18" charset="0"/>
                  </a:rPr>
                  <a:t>sát</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hoặc</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nhớ</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lại</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kết</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quả</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mà</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mình</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đã</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quan</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sát</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và</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ghi</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chép</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đặc</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điểm</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của</a:t>
                </a:r>
                <a:r>
                  <a:rPr lang="en-US" sz="2400" b="1" dirty="0">
                    <a:effectLst/>
                    <a:latin typeface="Cambria" panose="02040503050406030204" pitchFamily="18" charset="0"/>
                    <a:ea typeface="Cambria" panose="02040503050406030204" pitchFamily="18" charset="0"/>
                  </a:rPr>
                  <a:t> con </a:t>
                </a:r>
                <a:r>
                  <a:rPr lang="en-US" sz="2400" b="1" dirty="0" err="1">
                    <a:effectLst/>
                    <a:latin typeface="Cambria" panose="02040503050406030204" pitchFamily="18" charset="0"/>
                    <a:ea typeface="Cambria" panose="02040503050406030204" pitchFamily="18" charset="0"/>
                  </a:rPr>
                  <a:t>vật</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đặc</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điểm</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ngoại</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hình</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và</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hoạt</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động</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thói</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quen</a:t>
                </a:r>
                <a:r>
                  <a:rPr lang="en-US" sz="2400" b="1" dirty="0">
                    <a:effectLst/>
                    <a:latin typeface="Cambria" panose="02040503050406030204" pitchFamily="18" charset="0"/>
                    <a:ea typeface="Cambria" panose="02040503050406030204" pitchFamily="18" charset="0"/>
                  </a:rPr>
                  <a:t> </a:t>
                </a:r>
                <a:r>
                  <a:rPr lang="en-US" sz="2400" b="1" dirty="0" err="1">
                    <a:effectLst/>
                    <a:latin typeface="Cambria" panose="02040503050406030204" pitchFamily="18" charset="0"/>
                    <a:ea typeface="Cambria" panose="02040503050406030204" pitchFamily="18" charset="0"/>
                  </a:rPr>
                  <a:t>của</a:t>
                </a:r>
                <a:r>
                  <a:rPr lang="en-US" sz="2400" b="1" dirty="0">
                    <a:effectLst/>
                    <a:latin typeface="Cambria" panose="02040503050406030204" pitchFamily="18" charset="0"/>
                    <a:ea typeface="Cambria" panose="02040503050406030204" pitchFamily="18" charset="0"/>
                  </a:rPr>
                  <a:t> con </a:t>
                </a:r>
                <a:r>
                  <a:rPr lang="en-US" sz="2400" b="1" dirty="0" err="1">
                    <a:effectLst/>
                    <a:latin typeface="Cambria" panose="02040503050406030204" pitchFamily="18" charset="0"/>
                    <a:ea typeface="Cambria" panose="02040503050406030204" pitchFamily="18" charset="0"/>
                  </a:rPr>
                  <a:t>vật</a:t>
                </a:r>
                <a:r>
                  <a:rPr lang="en-US" sz="2400" b="1" dirty="0">
                    <a:effectLst/>
                    <a:latin typeface="Cambria" panose="02040503050406030204" pitchFamily="18" charset="0"/>
                    <a:ea typeface="Cambria" panose="02040503050406030204" pitchFamily="18" charset="0"/>
                  </a:rPr>
                  <a:t> ). </a:t>
                </a:r>
                <a:endParaRPr kumimoji="0" sz="14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endParaRPr>
              </a:p>
            </p:txBody>
          </p:sp>
        </p:grpSp>
        <p:pic>
          <p:nvPicPr>
            <p:cNvPr id="881" name="Google Shape;881;p9"/>
            <p:cNvPicPr preferRelativeResize="0"/>
            <p:nvPr/>
          </p:nvPicPr>
          <p:blipFill rotWithShape="1">
            <a:blip r:embed="rId3">
              <a:alphaModFix/>
            </a:blip>
            <a:srcRect/>
            <a:stretch/>
          </p:blipFill>
          <p:spPr>
            <a:xfrm>
              <a:off x="9754298" y="6272"/>
              <a:ext cx="1162386" cy="1522750"/>
            </a:xfrm>
            <a:prstGeom prst="rect">
              <a:avLst/>
            </a:prstGeom>
            <a:noFill/>
            <a:ln>
              <a:noFill/>
            </a:ln>
          </p:spPr>
        </p:pic>
      </p:grpSp>
      <p:graphicFrame>
        <p:nvGraphicFramePr>
          <p:cNvPr id="2" name="Table 1">
            <a:extLst>
              <a:ext uri="{FF2B5EF4-FFF2-40B4-BE49-F238E27FC236}">
                <a16:creationId xmlns:a16="http://schemas.microsoft.com/office/drawing/2014/main" xmlns="" id="{AB85DC14-7378-CB67-8AB0-E1127C47C071}"/>
              </a:ext>
            </a:extLst>
          </p:cNvPr>
          <p:cNvGraphicFramePr>
            <a:graphicFrameLocks noGrp="1"/>
          </p:cNvGraphicFramePr>
          <p:nvPr>
            <p:extLst>
              <p:ext uri="{D42A27DB-BD31-4B8C-83A1-F6EECF244321}">
                <p14:modId xmlns:p14="http://schemas.microsoft.com/office/powerpoint/2010/main" val="3733670247"/>
              </p:ext>
            </p:extLst>
          </p:nvPr>
        </p:nvGraphicFramePr>
        <p:xfrm>
          <a:off x="2762250" y="2171700"/>
          <a:ext cx="6677025" cy="2093528"/>
        </p:xfrm>
        <a:graphic>
          <a:graphicData uri="http://schemas.openxmlformats.org/drawingml/2006/table">
            <a:tbl>
              <a:tblPr firstRow="1" firstCol="1" bandRow="1">
                <a:tableStyleId>{00A15C55-8517-42AA-B614-E9B94910E393}</a:tableStyleId>
              </a:tblPr>
              <a:tblGrid>
                <a:gridCol w="2225675">
                  <a:extLst>
                    <a:ext uri="{9D8B030D-6E8A-4147-A177-3AD203B41FA5}">
                      <a16:colId xmlns:a16="http://schemas.microsoft.com/office/drawing/2014/main" xmlns="" val="633531922"/>
                    </a:ext>
                  </a:extLst>
                </a:gridCol>
                <a:gridCol w="2225675">
                  <a:extLst>
                    <a:ext uri="{9D8B030D-6E8A-4147-A177-3AD203B41FA5}">
                      <a16:colId xmlns:a16="http://schemas.microsoft.com/office/drawing/2014/main" xmlns="" val="459974232"/>
                    </a:ext>
                  </a:extLst>
                </a:gridCol>
                <a:gridCol w="2225675">
                  <a:extLst>
                    <a:ext uri="{9D8B030D-6E8A-4147-A177-3AD203B41FA5}">
                      <a16:colId xmlns:a16="http://schemas.microsoft.com/office/drawing/2014/main" xmlns="" val="519648245"/>
                    </a:ext>
                  </a:extLst>
                </a:gridCol>
              </a:tblGrid>
              <a:tr h="370466">
                <a:tc gridSpan="3">
                  <a:txBody>
                    <a:bodyPr/>
                    <a:lstStyle/>
                    <a:p>
                      <a:pPr marL="0" marR="0" algn="ctr">
                        <a:lnSpc>
                          <a:spcPct val="120000"/>
                        </a:lnSpc>
                        <a:spcBef>
                          <a:spcPts val="0"/>
                        </a:spcBef>
                        <a:spcAft>
                          <a:spcPts val="0"/>
                        </a:spcAft>
                      </a:pPr>
                      <a:r>
                        <a:rPr lang="nl-NL" sz="2400" dirty="0">
                          <a:effectLst/>
                          <a:latin typeface="Cambria" panose="02040503050406030204" pitchFamily="18" charset="0"/>
                          <a:ea typeface="Cambria" panose="02040503050406030204" pitchFamily="18" charset="0"/>
                        </a:rPr>
                        <a:t>Đặc điểm bao quát</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639195440"/>
                  </a:ext>
                </a:extLst>
              </a:tr>
              <a:tr h="776792">
                <a:tc>
                  <a:txBody>
                    <a:bodyPr/>
                    <a:lstStyle/>
                    <a:p>
                      <a:pPr marL="0" marR="0" algn="ctr">
                        <a:lnSpc>
                          <a:spcPct val="120000"/>
                        </a:lnSpc>
                        <a:spcBef>
                          <a:spcPts val="0"/>
                        </a:spcBef>
                        <a:spcAft>
                          <a:spcPts val="0"/>
                        </a:spcAft>
                      </a:pPr>
                      <a:r>
                        <a:rPr lang="nl-NL" sz="2400" dirty="0">
                          <a:effectLst/>
                          <a:latin typeface="Cambria" panose="02040503050406030204" pitchFamily="18" charset="0"/>
                          <a:ea typeface="Cambria" panose="02040503050406030204" pitchFamily="18" charset="0"/>
                        </a:rPr>
                        <a:t>Hình dáng, kích thước</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20000"/>
                        </a:lnSpc>
                        <a:spcBef>
                          <a:spcPts val="0"/>
                        </a:spcBef>
                        <a:spcAft>
                          <a:spcPts val="0"/>
                        </a:spcAft>
                      </a:pPr>
                      <a:r>
                        <a:rPr lang="nl-NL" sz="2400" dirty="0">
                          <a:effectLst/>
                          <a:latin typeface="Cambria" panose="02040503050406030204" pitchFamily="18" charset="0"/>
                          <a:ea typeface="Cambria" panose="02040503050406030204" pitchFamily="18" charset="0"/>
                        </a:rPr>
                        <a:t>Màu sắc</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2400" dirty="0">
                          <a:effectLst/>
                          <a:latin typeface="Cambria" panose="02040503050406030204" pitchFamily="18" charset="0"/>
                          <a:ea typeface="Cambria" panose="02040503050406030204" pitchFamily="18" charset="0"/>
                        </a:rPr>
                        <a:t>Bộ lông (da)</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723770490"/>
                  </a:ext>
                </a:extLst>
              </a:tr>
              <a:tr h="776792">
                <a:tc>
                  <a:txBody>
                    <a:bodyPr/>
                    <a:lstStyle/>
                    <a:p>
                      <a:pPr marL="0" marR="0" algn="ctr">
                        <a:lnSpc>
                          <a:spcPct val="120000"/>
                        </a:lnSpc>
                        <a:spcBef>
                          <a:spcPts val="0"/>
                        </a:spcBef>
                        <a:spcAft>
                          <a:spcPts val="0"/>
                        </a:spcAft>
                      </a:pPr>
                      <a:r>
                        <a:rPr lang="nl-NL" sz="2400" dirty="0">
                          <a:effectLst/>
                          <a:latin typeface="Cambria" panose="02040503050406030204" pitchFamily="18" charset="0"/>
                          <a:ea typeface="Cambria" panose="02040503050406030204" pitchFamily="18" charset="0"/>
                        </a:rPr>
                        <a:t>Bé nhỏ,...</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tc>
                  <a:txBody>
                    <a:bodyPr/>
                    <a:lstStyle/>
                    <a:p>
                      <a:pPr marL="0" marR="0" algn="ctr">
                        <a:lnSpc>
                          <a:spcPct val="120000"/>
                        </a:lnSpc>
                        <a:spcBef>
                          <a:spcPts val="0"/>
                        </a:spcBef>
                        <a:spcAft>
                          <a:spcPts val="0"/>
                        </a:spcAft>
                      </a:pPr>
                      <a:r>
                        <a:rPr lang="nl-NL" sz="2400">
                          <a:effectLst/>
                          <a:latin typeface="Cambria" panose="02040503050406030204" pitchFamily="18" charset="0"/>
                          <a:ea typeface="Cambria" panose="02040503050406030204" pitchFamily="18" charset="0"/>
                        </a:rPr>
                        <a:t>Trắng muốt,...</a:t>
                      </a:r>
                      <a:endParaRPr lang="en-US" sz="28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2400" dirty="0">
                          <a:effectLst/>
                          <a:latin typeface="Cambria" panose="02040503050406030204" pitchFamily="18" charset="0"/>
                          <a:ea typeface="Cambria" panose="02040503050406030204" pitchFamily="18" charset="0"/>
                        </a:rPr>
                        <a:t>Mềm mại,...</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68628363"/>
                  </a:ext>
                </a:extLst>
              </a:tr>
            </a:tbl>
          </a:graphicData>
        </a:graphic>
      </p:graphicFrame>
      <p:graphicFrame>
        <p:nvGraphicFramePr>
          <p:cNvPr id="5" name="Table 4">
            <a:extLst>
              <a:ext uri="{FF2B5EF4-FFF2-40B4-BE49-F238E27FC236}">
                <a16:creationId xmlns:a16="http://schemas.microsoft.com/office/drawing/2014/main" xmlns="" id="{831EC020-D708-E247-B60B-061314106726}"/>
              </a:ext>
            </a:extLst>
          </p:cNvPr>
          <p:cNvGraphicFramePr>
            <a:graphicFrameLocks noGrp="1"/>
          </p:cNvGraphicFramePr>
          <p:nvPr>
            <p:extLst>
              <p:ext uri="{D42A27DB-BD31-4B8C-83A1-F6EECF244321}">
                <p14:modId xmlns:p14="http://schemas.microsoft.com/office/powerpoint/2010/main" val="493076534"/>
              </p:ext>
            </p:extLst>
          </p:nvPr>
        </p:nvGraphicFramePr>
        <p:xfrm>
          <a:off x="2143125" y="4371975"/>
          <a:ext cx="8001000" cy="2398566"/>
        </p:xfrm>
        <a:graphic>
          <a:graphicData uri="http://schemas.openxmlformats.org/drawingml/2006/table">
            <a:tbl>
              <a:tblPr firstRow="1" firstCol="1" bandRow="1">
                <a:tableStyleId>{00A15C55-8517-42AA-B614-E9B94910E393}</a:tableStyleId>
              </a:tblPr>
              <a:tblGrid>
                <a:gridCol w="2000250">
                  <a:extLst>
                    <a:ext uri="{9D8B030D-6E8A-4147-A177-3AD203B41FA5}">
                      <a16:colId xmlns:a16="http://schemas.microsoft.com/office/drawing/2014/main" xmlns="" val="633531922"/>
                    </a:ext>
                  </a:extLst>
                </a:gridCol>
                <a:gridCol w="2000250">
                  <a:extLst>
                    <a:ext uri="{9D8B030D-6E8A-4147-A177-3AD203B41FA5}">
                      <a16:colId xmlns:a16="http://schemas.microsoft.com/office/drawing/2014/main" xmlns="" val="459974232"/>
                    </a:ext>
                  </a:extLst>
                </a:gridCol>
                <a:gridCol w="2000250">
                  <a:extLst>
                    <a:ext uri="{9D8B030D-6E8A-4147-A177-3AD203B41FA5}">
                      <a16:colId xmlns:a16="http://schemas.microsoft.com/office/drawing/2014/main" xmlns="" val="519648245"/>
                    </a:ext>
                  </a:extLst>
                </a:gridCol>
                <a:gridCol w="2000250">
                  <a:extLst>
                    <a:ext uri="{9D8B030D-6E8A-4147-A177-3AD203B41FA5}">
                      <a16:colId xmlns:a16="http://schemas.microsoft.com/office/drawing/2014/main" xmlns="" val="3935312813"/>
                    </a:ext>
                  </a:extLst>
                </a:gridCol>
              </a:tblGrid>
              <a:tr h="443826">
                <a:tc gridSpan="4">
                  <a:txBody>
                    <a:bodyPr/>
                    <a:lstStyle/>
                    <a:p>
                      <a:pPr marL="0" marR="0" algn="ctr">
                        <a:lnSpc>
                          <a:spcPct val="120000"/>
                        </a:lnSpc>
                        <a:spcBef>
                          <a:spcPts val="0"/>
                        </a:spcBef>
                        <a:spcAft>
                          <a:spcPts val="0"/>
                        </a:spcAft>
                      </a:pPr>
                      <a:r>
                        <a:rPr lang="nl-NL" sz="2400" dirty="0">
                          <a:effectLst/>
                          <a:latin typeface="Cambria" panose="02040503050406030204" pitchFamily="18" charset="0"/>
                          <a:ea typeface="Cambria" panose="02040503050406030204" pitchFamily="18" charset="0"/>
                        </a:rPr>
                        <a:t>Đặc điểm của từng bộ phận</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pPr marL="0" marR="0" algn="ctr">
                        <a:lnSpc>
                          <a:spcPct val="120000"/>
                        </a:lnSpc>
                        <a:spcBef>
                          <a:spcPts val="0"/>
                        </a:spcBef>
                        <a:spcAft>
                          <a:spcPts val="0"/>
                        </a:spcAft>
                      </a:pP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39195440"/>
                  </a:ext>
                </a:extLst>
              </a:tr>
              <a:tr h="930612">
                <a:tc>
                  <a:txBody>
                    <a:bodyPr/>
                    <a:lstStyle/>
                    <a:p>
                      <a:pPr marL="0" marR="0" algn="ctr">
                        <a:lnSpc>
                          <a:spcPct val="120000"/>
                        </a:lnSpc>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Mắt</a:t>
                      </a:r>
                      <a:endPar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Mũi</a:t>
                      </a:r>
                      <a:endPar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Miệng</a:t>
                      </a:r>
                      <a:endPar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Đặc</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điểm</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khác</a:t>
                      </a:r>
                      <a:endPar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23770490"/>
                  </a:ext>
                </a:extLst>
              </a:tr>
              <a:tr h="930612">
                <a:tc>
                  <a:txBody>
                    <a:bodyPr/>
                    <a:lstStyle/>
                    <a:p>
                      <a:pPr marL="0" marR="0" algn="ctr">
                        <a:lnSpc>
                          <a:spcPct val="120000"/>
                        </a:lnSpc>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tròn</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xoe</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nhỏ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xíu</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cong</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cong</a:t>
                      </a: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668628363"/>
                  </a:ext>
                </a:extLst>
              </a:tr>
            </a:tbl>
          </a:graphicData>
        </a:graphic>
      </p:graphicFrame>
    </p:spTree>
    <p:extLst>
      <p:ext uri="{BB962C8B-B14F-4D97-AF65-F5344CB8AC3E}">
        <p14:creationId xmlns:p14="http://schemas.microsoft.com/office/powerpoint/2010/main" val="16923686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5"/>
                                        </p:tgtEl>
                                        <p:attrNameLst>
                                          <p:attrName>style.visibility</p:attrName>
                                        </p:attrNameLst>
                                      </p:cBhvr>
                                      <p:to>
                                        <p:strVal val="visible"/>
                                      </p:to>
                                    </p:set>
                                    <p:animEffect transition="in" filter="fade">
                                      <p:cBhvr>
                                        <p:cTn id="7" dur="1000"/>
                                        <p:tgtEl>
                                          <p:spTgt spid="8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grpSp>
        <p:nvGrpSpPr>
          <p:cNvPr id="875" name="Google Shape;875;p9"/>
          <p:cNvGrpSpPr/>
          <p:nvPr/>
        </p:nvGrpSpPr>
        <p:grpSpPr>
          <a:xfrm>
            <a:off x="1266825" y="499481"/>
            <a:ext cx="8543671" cy="1418904"/>
            <a:chOff x="152400" y="6272"/>
            <a:chExt cx="10791443" cy="2128355"/>
          </a:xfrm>
        </p:grpSpPr>
        <p:grpSp>
          <p:nvGrpSpPr>
            <p:cNvPr id="876" name="Google Shape;876;p9"/>
            <p:cNvGrpSpPr/>
            <p:nvPr/>
          </p:nvGrpSpPr>
          <p:grpSpPr>
            <a:xfrm>
              <a:off x="152400" y="195017"/>
              <a:ext cx="10791443" cy="1939610"/>
              <a:chOff x="609600" y="357281"/>
              <a:chExt cx="10791443" cy="1939610"/>
            </a:xfrm>
          </p:grpSpPr>
          <p:grpSp>
            <p:nvGrpSpPr>
              <p:cNvPr id="877" name="Google Shape;877;p9"/>
              <p:cNvGrpSpPr/>
              <p:nvPr/>
            </p:nvGrpSpPr>
            <p:grpSpPr>
              <a:xfrm>
                <a:off x="609600" y="357281"/>
                <a:ext cx="10744200" cy="1334004"/>
                <a:chOff x="1905000" y="647700"/>
                <a:chExt cx="14249400" cy="1752600"/>
              </a:xfrm>
            </p:grpSpPr>
            <p:sp>
              <p:nvSpPr>
                <p:cNvPr id="878" name="Google Shape;878;p9"/>
                <p:cNvSpPr/>
                <p:nvPr/>
              </p:nvSpPr>
              <p:spPr>
                <a:xfrm>
                  <a:off x="1905000" y="647700"/>
                  <a:ext cx="14097000" cy="1600200"/>
                </a:xfrm>
                <a:prstGeom prst="roundRect">
                  <a:avLst>
                    <a:gd name="adj" fmla="val 16667"/>
                  </a:avLst>
                </a:prstGeom>
                <a:solidFill>
                  <a:schemeClr val="lt1"/>
                </a:solidFill>
                <a:ln w="57150" cap="flat" cmpd="sng">
                  <a:solidFill>
                    <a:srgbClr val="E36C09"/>
                  </a:solidFill>
                  <a:prstDash val="dash"/>
                  <a:miter lim="800000"/>
                  <a:headEnd type="none" w="sm" len="sm"/>
                  <a:tailEnd type="none" w="sm" len="sm"/>
                </a:ln>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79" name="Google Shape;879;p9"/>
                <p:cNvSpPr/>
                <p:nvPr/>
              </p:nvSpPr>
              <p:spPr>
                <a:xfrm>
                  <a:off x="2057400" y="800100"/>
                  <a:ext cx="14097000" cy="1600200"/>
                </a:xfrm>
                <a:prstGeom prst="roundRect">
                  <a:avLst>
                    <a:gd name="adj" fmla="val 16667"/>
                  </a:avLst>
                </a:prstGeom>
                <a:noFill/>
                <a:ln w="57150" cap="flat" cmpd="sng">
                  <a:solidFill>
                    <a:srgbClr val="FFFF00"/>
                  </a:solidFill>
                  <a:prstDash val="dash"/>
                  <a:miter lim="800000"/>
                  <a:headEnd type="none" w="sm" len="sm"/>
                  <a:tailEnd type="none" w="sm" len="sm"/>
                </a:ln>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880" name="Google Shape;880;p9"/>
              <p:cNvSpPr/>
              <p:nvPr/>
            </p:nvSpPr>
            <p:spPr>
              <a:xfrm>
                <a:off x="1190244" y="542603"/>
                <a:ext cx="10210799" cy="1754288"/>
              </a:xfrm>
              <a:prstGeom prst="rect">
                <a:avLst/>
              </a:prstGeom>
              <a:noFill/>
              <a:ln>
                <a:noFill/>
              </a:ln>
            </p:spPr>
            <p:txBody>
              <a:bodyPr spcFirstLastPara="1" wrap="square" lIns="60950" tIns="30467" rIns="60950" bIns="30467" anchor="t" anchorCtr="0">
                <a:spAutoFit/>
              </a:bodyPr>
              <a:lstStyle/>
              <a:p>
                <a:pPr marL="0" marR="0" lvl="0" indent="0" algn="l" defTabSz="609630" rtl="0" eaLnBrk="1" fontAlgn="auto" latinLnBrk="0" hangingPunct="1">
                  <a:lnSpc>
                    <a:spcPct val="10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Lobster"/>
                    <a:sym typeface="Lobster"/>
                  </a:rPr>
                  <a:t>Bước 3: Lựa chọn trình tự miêu tả.</a:t>
                </a:r>
                <a:endParaRPr kumimoji="0" sz="11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endParaRPr>
              </a:p>
            </p:txBody>
          </p:sp>
        </p:grpSp>
        <p:pic>
          <p:nvPicPr>
            <p:cNvPr id="881" name="Google Shape;881;p9"/>
            <p:cNvPicPr preferRelativeResize="0"/>
            <p:nvPr/>
          </p:nvPicPr>
          <p:blipFill rotWithShape="1">
            <a:blip r:embed="rId3">
              <a:alphaModFix/>
            </a:blip>
            <a:srcRect/>
            <a:stretch/>
          </p:blipFill>
          <p:spPr>
            <a:xfrm>
              <a:off x="9754298" y="6272"/>
              <a:ext cx="1162386" cy="1522750"/>
            </a:xfrm>
            <a:prstGeom prst="rect">
              <a:avLst/>
            </a:prstGeom>
            <a:noFill/>
            <a:ln>
              <a:noFill/>
            </a:ln>
          </p:spPr>
        </p:pic>
      </p:grpSp>
      <p:grpSp>
        <p:nvGrpSpPr>
          <p:cNvPr id="2" name="Google Shape;913;p12">
            <a:extLst>
              <a:ext uri="{FF2B5EF4-FFF2-40B4-BE49-F238E27FC236}">
                <a16:creationId xmlns:a16="http://schemas.microsoft.com/office/drawing/2014/main" xmlns="" id="{388641C2-CD8B-D76E-DE4A-8CBDF6D1C14B}"/>
              </a:ext>
            </a:extLst>
          </p:cNvPr>
          <p:cNvGrpSpPr/>
          <p:nvPr/>
        </p:nvGrpSpPr>
        <p:grpSpPr>
          <a:xfrm>
            <a:off x="737103" y="2266950"/>
            <a:ext cx="11005127" cy="1453483"/>
            <a:chOff x="900544" y="2705100"/>
            <a:chExt cx="16507691" cy="4683445"/>
          </a:xfrm>
        </p:grpSpPr>
        <p:sp>
          <p:nvSpPr>
            <p:cNvPr id="5" name="Google Shape;914;p12">
              <a:extLst>
                <a:ext uri="{FF2B5EF4-FFF2-40B4-BE49-F238E27FC236}">
                  <a16:creationId xmlns:a16="http://schemas.microsoft.com/office/drawing/2014/main" xmlns="" id="{BD869892-B901-C9FF-6335-5A706D7A28C5}"/>
                </a:ext>
              </a:extLst>
            </p:cNvPr>
            <p:cNvSpPr/>
            <p:nvPr/>
          </p:nvSpPr>
          <p:spPr>
            <a:xfrm>
              <a:off x="900544" y="2705100"/>
              <a:ext cx="16507691" cy="4419600"/>
            </a:xfrm>
            <a:prstGeom prst="roundRect">
              <a:avLst>
                <a:gd name="adj" fmla="val 16667"/>
              </a:avLst>
            </a:prstGeom>
            <a:solidFill>
              <a:srgbClr val="FFFF00">
                <a:alpha val="74901"/>
              </a:srgbClr>
            </a:solidFill>
            <a:ln>
              <a:noFill/>
            </a:ln>
          </p:spPr>
          <p:txBody>
            <a:bodyPr spcFirstLastPara="1" wrap="square" lIns="60950" tIns="30467" rIns="60950" bIns="30467" anchor="ctr" anchorCtr="0">
              <a:noAutofit/>
            </a:bodyPr>
            <a:lstStyle/>
            <a:p>
              <a:pPr algn="ctr" defTabSz="609630">
                <a:buClr>
                  <a:srgbClr val="000000"/>
                </a:buClr>
              </a:pPr>
              <a:endParaRPr sz="1200" b="1" kern="0">
                <a:solidFill>
                  <a:srgbClr val="000000"/>
                </a:solidFill>
                <a:latin typeface="Calibri"/>
                <a:ea typeface="Calibri"/>
                <a:cs typeface="Calibri"/>
                <a:sym typeface="Calibri"/>
              </a:endParaRPr>
            </a:p>
          </p:txBody>
        </p:sp>
        <p:sp>
          <p:nvSpPr>
            <p:cNvPr id="9" name="Google Shape;915;p12">
              <a:extLst>
                <a:ext uri="{FF2B5EF4-FFF2-40B4-BE49-F238E27FC236}">
                  <a16:creationId xmlns:a16="http://schemas.microsoft.com/office/drawing/2014/main" xmlns="" id="{42520DFF-E663-B2AF-C221-20A27BE191F7}"/>
                </a:ext>
              </a:extLst>
            </p:cNvPr>
            <p:cNvSpPr/>
            <p:nvPr/>
          </p:nvSpPr>
          <p:spPr>
            <a:xfrm>
              <a:off x="921327" y="2826697"/>
              <a:ext cx="16191888" cy="4561848"/>
            </a:xfrm>
            <a:prstGeom prst="rect">
              <a:avLst/>
            </a:prstGeom>
            <a:noFill/>
            <a:ln>
              <a:noFill/>
            </a:ln>
          </p:spPr>
          <p:txBody>
            <a:bodyPr spcFirstLastPara="1" wrap="square" lIns="60950" tIns="30467" rIns="60950" bIns="30467" anchor="t" anchorCtr="0">
              <a:spAutoFit/>
            </a:bodyPr>
            <a:lstStyle/>
            <a:p>
              <a:pPr marL="0" marR="0" algn="just">
                <a:lnSpc>
                  <a:spcPct val="110000"/>
                </a:lnSpc>
                <a:spcBef>
                  <a:spcPts val="0"/>
                </a:spcBef>
                <a:spcAft>
                  <a:spcPts val="0"/>
                </a:spcAft>
              </a:pPr>
              <a:r>
                <a:rPr lang="nl-NL" sz="4000" b="1" dirty="0">
                  <a:solidFill>
                    <a:srgbClr val="000000"/>
                  </a:solidFill>
                  <a:effectLst/>
                  <a:latin typeface="Cambria" panose="02040503050406030204" pitchFamily="18" charset="0"/>
                  <a:ea typeface="Cambria" panose="02040503050406030204" pitchFamily="18" charset="0"/>
                </a:rPr>
                <a:t>Cách 1: </a:t>
              </a:r>
              <a:r>
                <a:rPr lang="nl-NL" sz="4000" dirty="0">
                  <a:solidFill>
                    <a:srgbClr val="000000"/>
                  </a:solidFill>
                  <a:effectLst/>
                  <a:latin typeface="Cambria" panose="02040503050406030204" pitchFamily="18" charset="0"/>
                  <a:ea typeface="Cambria" panose="02040503050406030204" pitchFamily="18" charset="0"/>
                </a:rPr>
                <a:t>Miêu tả lần lượt từ đặc điểm bên ngoài đến hoạt động của con vật</a:t>
              </a:r>
              <a:endParaRPr lang="en-US" sz="4000" dirty="0">
                <a:effectLst/>
                <a:latin typeface="Cambria" panose="02040503050406030204" pitchFamily="18" charset="0"/>
                <a:ea typeface="Cambria" panose="02040503050406030204" pitchFamily="18" charset="0"/>
              </a:endParaRPr>
            </a:p>
          </p:txBody>
        </p:sp>
      </p:grpSp>
      <p:grpSp>
        <p:nvGrpSpPr>
          <p:cNvPr id="12" name="Google Shape;913;p12">
            <a:extLst>
              <a:ext uri="{FF2B5EF4-FFF2-40B4-BE49-F238E27FC236}">
                <a16:creationId xmlns:a16="http://schemas.microsoft.com/office/drawing/2014/main" xmlns="" id="{EE9350CE-029F-33A9-47E3-360225860514}"/>
              </a:ext>
            </a:extLst>
          </p:cNvPr>
          <p:cNvGrpSpPr/>
          <p:nvPr/>
        </p:nvGrpSpPr>
        <p:grpSpPr>
          <a:xfrm>
            <a:off x="679953" y="4114800"/>
            <a:ext cx="11005127" cy="1453483"/>
            <a:chOff x="900544" y="2705100"/>
            <a:chExt cx="16507691" cy="4683445"/>
          </a:xfrm>
        </p:grpSpPr>
        <p:sp>
          <p:nvSpPr>
            <p:cNvPr id="14" name="Google Shape;914;p12">
              <a:extLst>
                <a:ext uri="{FF2B5EF4-FFF2-40B4-BE49-F238E27FC236}">
                  <a16:creationId xmlns:a16="http://schemas.microsoft.com/office/drawing/2014/main" xmlns="" id="{614DF0FE-EA36-EA34-1C2B-C5D3894E52FC}"/>
                </a:ext>
              </a:extLst>
            </p:cNvPr>
            <p:cNvSpPr/>
            <p:nvPr/>
          </p:nvSpPr>
          <p:spPr>
            <a:xfrm>
              <a:off x="900544" y="2705100"/>
              <a:ext cx="16507691" cy="4419600"/>
            </a:xfrm>
            <a:prstGeom prst="roundRect">
              <a:avLst>
                <a:gd name="adj" fmla="val 16667"/>
              </a:avLst>
            </a:prstGeom>
            <a:solidFill>
              <a:srgbClr val="FFFF00">
                <a:alpha val="74901"/>
              </a:srgbClr>
            </a:solidFill>
            <a:ln>
              <a:noFill/>
            </a:ln>
          </p:spPr>
          <p:txBody>
            <a:bodyPr spcFirstLastPara="1" wrap="square" lIns="60950" tIns="30467" rIns="60950" bIns="30467" anchor="ctr" anchorCtr="0">
              <a:noAutofit/>
            </a:bodyPr>
            <a:lstStyle/>
            <a:p>
              <a:pPr algn="ctr" defTabSz="609630">
                <a:buClr>
                  <a:srgbClr val="000000"/>
                </a:buClr>
              </a:pPr>
              <a:endParaRPr sz="1200" b="1" kern="0">
                <a:solidFill>
                  <a:srgbClr val="000000"/>
                </a:solidFill>
                <a:latin typeface="Calibri"/>
                <a:ea typeface="Calibri"/>
                <a:cs typeface="Calibri"/>
                <a:sym typeface="Calibri"/>
              </a:endParaRPr>
            </a:p>
          </p:txBody>
        </p:sp>
        <p:sp>
          <p:nvSpPr>
            <p:cNvPr id="19" name="Google Shape;915;p12">
              <a:extLst>
                <a:ext uri="{FF2B5EF4-FFF2-40B4-BE49-F238E27FC236}">
                  <a16:creationId xmlns:a16="http://schemas.microsoft.com/office/drawing/2014/main" xmlns="" id="{8536413B-CBEB-5F60-E5B5-4F240980D93A}"/>
                </a:ext>
              </a:extLst>
            </p:cNvPr>
            <p:cNvSpPr/>
            <p:nvPr/>
          </p:nvSpPr>
          <p:spPr>
            <a:xfrm>
              <a:off x="921327" y="2826697"/>
              <a:ext cx="16191888" cy="4561848"/>
            </a:xfrm>
            <a:prstGeom prst="rect">
              <a:avLst/>
            </a:prstGeom>
            <a:noFill/>
            <a:ln>
              <a:noFill/>
            </a:ln>
          </p:spPr>
          <p:txBody>
            <a:bodyPr spcFirstLastPara="1" wrap="square" lIns="60950" tIns="30467" rIns="60950" bIns="30467" anchor="t" anchorCtr="0">
              <a:spAutoFit/>
            </a:bodyPr>
            <a:lstStyle/>
            <a:p>
              <a:pPr marL="0" marR="0" algn="just">
                <a:lnSpc>
                  <a:spcPct val="110000"/>
                </a:lnSpc>
                <a:spcBef>
                  <a:spcPts val="0"/>
                </a:spcBef>
                <a:spcAft>
                  <a:spcPts val="0"/>
                </a:spcAft>
              </a:pPr>
              <a:r>
                <a:rPr lang="nl-NL" sz="4000" b="1" dirty="0">
                  <a:solidFill>
                    <a:srgbClr val="000000"/>
                  </a:solidFill>
                  <a:effectLst/>
                  <a:latin typeface="Cambria" panose="02040503050406030204" pitchFamily="18" charset="0"/>
                  <a:ea typeface="Cambria" panose="02040503050406030204" pitchFamily="18" charset="0"/>
                </a:rPr>
                <a:t>Cách 2: </a:t>
              </a:r>
              <a:r>
                <a:rPr lang="nl-NL" sz="4000" dirty="0">
                  <a:solidFill>
                    <a:srgbClr val="000000"/>
                  </a:solidFill>
                  <a:effectLst/>
                  <a:latin typeface="Cambria" panose="02040503050406030204" pitchFamily="18" charset="0"/>
                  <a:ea typeface="Cambria" panose="02040503050406030204" pitchFamily="18" charset="0"/>
                </a:rPr>
                <a:t>Miêu tả đặc điểm ngoại hình kết hợp miêu tả hoạt động của con vật</a:t>
              </a:r>
              <a:endParaRPr lang="en-US" sz="4000"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4192290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5"/>
                                        </p:tgtEl>
                                        <p:attrNameLst>
                                          <p:attrName>style.visibility</p:attrName>
                                        </p:attrNameLst>
                                      </p:cBhvr>
                                      <p:to>
                                        <p:strVal val="visible"/>
                                      </p:to>
                                    </p:set>
                                    <p:animEffect transition="in" filter="fade">
                                      <p:cBhvr>
                                        <p:cTn id="7" dur="1000"/>
                                        <p:tgtEl>
                                          <p:spTgt spid="87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Shape 808"/>
        <p:cNvGrpSpPr/>
        <p:nvPr/>
      </p:nvGrpSpPr>
      <p:grpSpPr>
        <a:xfrm>
          <a:off x="0" y="0"/>
          <a:ext cx="0" cy="0"/>
          <a:chOff x="0" y="0"/>
          <a:chExt cx="0" cy="0"/>
        </a:xfrm>
      </p:grpSpPr>
      <p:pic>
        <p:nvPicPr>
          <p:cNvPr id="809" name="Google Shape;809;p5"/>
          <p:cNvPicPr preferRelativeResize="0"/>
          <p:nvPr/>
        </p:nvPicPr>
        <p:blipFill rotWithShape="1">
          <a:blip r:embed="rId3">
            <a:alphaModFix/>
          </a:blip>
          <a:srcRect/>
          <a:stretch/>
        </p:blipFill>
        <p:spPr>
          <a:xfrm>
            <a:off x="-3499846" y="-1828342"/>
            <a:ext cx="5911099" cy="6364967"/>
          </a:xfrm>
          <a:prstGeom prst="rect">
            <a:avLst/>
          </a:prstGeom>
          <a:noFill/>
          <a:ln>
            <a:noFill/>
          </a:ln>
        </p:spPr>
      </p:pic>
      <p:pic>
        <p:nvPicPr>
          <p:cNvPr id="810" name="Google Shape;810;p5"/>
          <p:cNvPicPr preferRelativeResize="0"/>
          <p:nvPr/>
        </p:nvPicPr>
        <p:blipFill rotWithShape="1">
          <a:blip r:embed="rId4">
            <a:alphaModFix/>
          </a:blip>
          <a:srcRect/>
          <a:stretch/>
        </p:blipFill>
        <p:spPr>
          <a:xfrm>
            <a:off x="8550651" y="3615623"/>
            <a:ext cx="5911099" cy="6364967"/>
          </a:xfrm>
          <a:prstGeom prst="rect">
            <a:avLst/>
          </a:prstGeom>
          <a:noFill/>
          <a:ln>
            <a:noFill/>
          </a:ln>
        </p:spPr>
      </p:pic>
      <p:pic>
        <p:nvPicPr>
          <p:cNvPr id="811" name="Google Shape;811;p5"/>
          <p:cNvPicPr preferRelativeResize="0"/>
          <p:nvPr/>
        </p:nvPicPr>
        <p:blipFill rotWithShape="1">
          <a:blip r:embed="rId5">
            <a:alphaModFix/>
          </a:blip>
          <a:srcRect/>
          <a:stretch/>
        </p:blipFill>
        <p:spPr>
          <a:xfrm>
            <a:off x="-310358" y="2510334"/>
            <a:ext cx="4866284" cy="4347666"/>
          </a:xfrm>
          <a:prstGeom prst="rect">
            <a:avLst/>
          </a:prstGeom>
          <a:noFill/>
          <a:ln>
            <a:noFill/>
          </a:ln>
        </p:spPr>
      </p:pic>
      <p:pic>
        <p:nvPicPr>
          <p:cNvPr id="812" name="Google Shape;812;p5"/>
          <p:cNvPicPr preferRelativeResize="0"/>
          <p:nvPr/>
        </p:nvPicPr>
        <p:blipFill rotWithShape="1">
          <a:blip r:embed="rId6">
            <a:alphaModFix/>
          </a:blip>
          <a:srcRect/>
          <a:stretch/>
        </p:blipFill>
        <p:spPr>
          <a:xfrm>
            <a:off x="2122784" y="159550"/>
            <a:ext cx="7071249" cy="3456073"/>
          </a:xfrm>
          <a:prstGeom prst="rect">
            <a:avLst/>
          </a:prstGeom>
          <a:noFill/>
          <a:ln>
            <a:noFill/>
          </a:ln>
        </p:spPr>
      </p:pic>
      <p:pic>
        <p:nvPicPr>
          <p:cNvPr id="813" name="Google Shape;813;p5"/>
          <p:cNvPicPr preferRelativeResize="0"/>
          <p:nvPr/>
        </p:nvPicPr>
        <p:blipFill rotWithShape="1">
          <a:blip r:embed="rId7">
            <a:alphaModFix/>
          </a:blip>
          <a:srcRect/>
          <a:stretch/>
        </p:blipFill>
        <p:spPr>
          <a:xfrm>
            <a:off x="8643007" y="2879587"/>
            <a:ext cx="4038999" cy="3978413"/>
          </a:xfrm>
          <a:prstGeom prst="rect">
            <a:avLst/>
          </a:prstGeom>
          <a:noFill/>
          <a:ln>
            <a:noFill/>
          </a:ln>
        </p:spPr>
      </p:pic>
      <p:sp>
        <p:nvSpPr>
          <p:cNvPr id="814" name="Google Shape;814;p5"/>
          <p:cNvSpPr txBox="1"/>
          <p:nvPr/>
        </p:nvSpPr>
        <p:spPr>
          <a:xfrm>
            <a:off x="2563299" y="1071238"/>
            <a:ext cx="5971560" cy="1292662"/>
          </a:xfrm>
          <a:prstGeom prst="rect">
            <a:avLst/>
          </a:prstGeom>
          <a:noFill/>
          <a:ln>
            <a:noFill/>
          </a:ln>
        </p:spPr>
        <p:txBody>
          <a:bodyPr spcFirstLastPara="1" wrap="square" lIns="0" tIns="0" rIns="0" bIns="0" anchor="t" anchorCtr="0">
            <a:spAutoFit/>
          </a:bodyPr>
          <a:lstStyle/>
          <a:p>
            <a:pPr marL="0" marR="0" lvl="0" indent="0" algn="ctr" defTabSz="609630" rtl="0" eaLnBrk="1" fontAlgn="auto" latinLnBrk="0" hangingPunct="1">
              <a:lnSpc>
                <a:spcPct val="140010"/>
              </a:lnSpc>
              <a:spcBef>
                <a:spcPts val="0"/>
              </a:spcBef>
              <a:spcAft>
                <a:spcPts val="0"/>
              </a:spcAft>
              <a:buClr>
                <a:srgbClr val="000000"/>
              </a:buClr>
              <a:buSzTx/>
              <a:buFontTx/>
              <a:buNone/>
              <a:tabLst/>
              <a:defRPr/>
            </a:pPr>
            <a:r>
              <a:rPr kumimoji="0" lang="en-US" sz="60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Lobster"/>
                <a:sym typeface="Lobster"/>
              </a:rPr>
              <a:t>2. </a:t>
            </a:r>
            <a:r>
              <a:rPr kumimoji="0" lang="en-US" sz="600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Lobster"/>
                <a:sym typeface="Lobster"/>
              </a:rPr>
              <a:t>Lập</a:t>
            </a:r>
            <a:r>
              <a:rPr kumimoji="0" lang="en-US" sz="6000" b="1" i="0" u="none" strike="noStrike" kern="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Lobster"/>
                <a:sym typeface="Lobster"/>
              </a:rPr>
              <a:t> </a:t>
            </a:r>
            <a:r>
              <a:rPr kumimoji="0" lang="en-US" sz="6000" b="1" i="0" u="none" strike="noStrike" kern="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Lobster"/>
                <a:sym typeface="Lobster"/>
              </a:rPr>
              <a:t>dàn</a:t>
            </a:r>
            <a:r>
              <a:rPr kumimoji="0" lang="en-US" sz="6000" b="1" i="0" u="none" strike="noStrike" kern="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Lobster"/>
                <a:sym typeface="Lobster"/>
              </a:rPr>
              <a:t> ý</a:t>
            </a:r>
            <a:endParaRPr kumimoji="0" sz="14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815" name="Google Shape;815;p5"/>
          <p:cNvPicPr preferRelativeResize="0"/>
          <p:nvPr/>
        </p:nvPicPr>
        <p:blipFill rotWithShape="1">
          <a:blip r:embed="rId8">
            <a:alphaModFix/>
          </a:blip>
          <a:srcRect/>
          <a:stretch/>
        </p:blipFill>
        <p:spPr>
          <a:xfrm>
            <a:off x="7088580" y="4270767"/>
            <a:ext cx="1492953" cy="2587233"/>
          </a:xfrm>
          <a:prstGeom prst="rect">
            <a:avLst/>
          </a:prstGeom>
          <a:noFill/>
          <a:ln>
            <a:noFill/>
          </a:ln>
        </p:spPr>
      </p:pic>
    </p:spTree>
    <p:extLst>
      <p:ext uri="{BB962C8B-B14F-4D97-AF65-F5344CB8AC3E}">
        <p14:creationId xmlns:p14="http://schemas.microsoft.com/office/powerpoint/2010/main" val="442235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2"/>
                                        </p:tgtEl>
                                        <p:attrNameLst>
                                          <p:attrName>style.visibility</p:attrName>
                                        </p:attrNameLst>
                                      </p:cBhvr>
                                      <p:to>
                                        <p:strVal val="visible"/>
                                      </p:to>
                                    </p:set>
                                    <p:animEffect transition="in" filter="fade">
                                      <p:cBhvr>
                                        <p:cTn id="7" dur="1000"/>
                                        <p:tgtEl>
                                          <p:spTgt spid="812"/>
                                        </p:tgtEl>
                                      </p:cBhvr>
                                    </p:animEffect>
                                  </p:childTnLst>
                                </p:cTn>
                              </p:par>
                              <p:par>
                                <p:cTn id="8" presetID="10" presetClass="entr" presetSubtype="0" fill="hold" nodeType="withEffect">
                                  <p:stCondLst>
                                    <p:cond delay="0"/>
                                  </p:stCondLst>
                                  <p:childTnLst>
                                    <p:set>
                                      <p:cBhvr>
                                        <p:cTn id="9" dur="1" fill="hold">
                                          <p:stCondLst>
                                            <p:cond delay="0"/>
                                          </p:stCondLst>
                                        </p:cTn>
                                        <p:tgtEl>
                                          <p:spTgt spid="814"/>
                                        </p:tgtEl>
                                        <p:attrNameLst>
                                          <p:attrName>style.visibility</p:attrName>
                                        </p:attrNameLst>
                                      </p:cBhvr>
                                      <p:to>
                                        <p:strVal val="visible"/>
                                      </p:to>
                                    </p:set>
                                    <p:animEffect transition="in" filter="fade">
                                      <p:cBhvr>
                                        <p:cTn id="10" dur="1000"/>
                                        <p:tgtEl>
                                          <p:spTgt spid="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303A66"/>
        </a:solidFill>
        <a:effectLst/>
      </p:bgPr>
    </p:bg>
    <p:spTree>
      <p:nvGrpSpPr>
        <p:cNvPr id="1" name="Shape 819"/>
        <p:cNvGrpSpPr/>
        <p:nvPr/>
      </p:nvGrpSpPr>
      <p:grpSpPr>
        <a:xfrm>
          <a:off x="0" y="0"/>
          <a:ext cx="0" cy="0"/>
          <a:chOff x="0" y="0"/>
          <a:chExt cx="0" cy="0"/>
        </a:xfrm>
      </p:grpSpPr>
      <p:sp>
        <p:nvSpPr>
          <p:cNvPr id="820" name="Google Shape;820;p6"/>
          <p:cNvSpPr/>
          <p:nvPr/>
        </p:nvSpPr>
        <p:spPr>
          <a:xfrm>
            <a:off x="448445" y="279400"/>
            <a:ext cx="11313583" cy="5943600"/>
          </a:xfrm>
          <a:prstGeom prst="roundRect">
            <a:avLst>
              <a:gd name="adj" fmla="val 12616"/>
            </a:avLst>
          </a:prstGeom>
          <a:solidFill>
            <a:srgbClr val="FDE9D8"/>
          </a:solidFill>
          <a:ln w="38100" cap="flat" cmpd="sng">
            <a:solidFill>
              <a:srgbClr val="FFFF00"/>
            </a:solidFill>
            <a:prstDash val="solid"/>
            <a:miter lim="800000"/>
            <a:headEnd type="none" w="sm" len="sm"/>
            <a:tailEnd type="none" w="sm" len="sm"/>
          </a:ln>
          <a:effectLst>
            <a:outerShdw dist="101600" dir="2700000" algn="tl" rotWithShape="0">
              <a:srgbClr val="000000">
                <a:alpha val="40000"/>
              </a:srgbClr>
            </a:outerShdw>
          </a:effectLst>
        </p:spPr>
        <p:txBody>
          <a:bodyPr spcFirstLastPara="1" wrap="square" lIns="60950" tIns="30467" rIns="60950" bIns="30467" anchor="ctr" anchorCtr="0">
            <a:noAutofit/>
          </a:bodyPr>
          <a:lstStyle/>
          <a:p>
            <a:pPr algn="ctr" defTabSz="609630">
              <a:buClr>
                <a:srgbClr val="000000"/>
              </a:buClr>
              <a:buSzPts val="1800"/>
            </a:pPr>
            <a:endParaRPr sz="1200" kern="0">
              <a:solidFill>
                <a:srgbClr val="FFFFFF"/>
              </a:solidFill>
              <a:latin typeface="Cambria" panose="02040503050406030204" pitchFamily="18" charset="0"/>
              <a:ea typeface="Cambria" panose="02040503050406030204" pitchFamily="18" charset="0"/>
              <a:cs typeface="Calibri"/>
              <a:sym typeface="Calibri"/>
            </a:endParaRPr>
          </a:p>
        </p:txBody>
      </p:sp>
      <p:pic>
        <p:nvPicPr>
          <p:cNvPr id="821" name="Google Shape;821;p6"/>
          <p:cNvPicPr preferRelativeResize="0"/>
          <p:nvPr/>
        </p:nvPicPr>
        <p:blipFill rotWithShape="1">
          <a:blip r:embed="rId3">
            <a:alphaModFix/>
          </a:blip>
          <a:srcRect/>
          <a:stretch/>
        </p:blipFill>
        <p:spPr>
          <a:xfrm>
            <a:off x="-660400" y="5003800"/>
            <a:ext cx="3759201" cy="2114551"/>
          </a:xfrm>
          <a:prstGeom prst="rect">
            <a:avLst/>
          </a:prstGeom>
          <a:noFill/>
          <a:ln>
            <a:noFill/>
          </a:ln>
        </p:spPr>
      </p:pic>
      <p:grpSp>
        <p:nvGrpSpPr>
          <p:cNvPr id="822" name="Google Shape;822;p6"/>
          <p:cNvGrpSpPr/>
          <p:nvPr/>
        </p:nvGrpSpPr>
        <p:grpSpPr>
          <a:xfrm>
            <a:off x="885825" y="1485032"/>
            <a:ext cx="1828800" cy="2590800"/>
            <a:chOff x="1600200" y="2781300"/>
            <a:chExt cx="2743200" cy="3886200"/>
          </a:xfrm>
        </p:grpSpPr>
        <p:grpSp>
          <p:nvGrpSpPr>
            <p:cNvPr id="823" name="Google Shape;823;p6"/>
            <p:cNvGrpSpPr/>
            <p:nvPr/>
          </p:nvGrpSpPr>
          <p:grpSpPr>
            <a:xfrm>
              <a:off x="1600200" y="2781300"/>
              <a:ext cx="2743200" cy="3886200"/>
              <a:chOff x="1600200" y="2781300"/>
              <a:chExt cx="2743200" cy="3886200"/>
            </a:xfrm>
          </p:grpSpPr>
          <p:sp>
            <p:nvSpPr>
              <p:cNvPr id="824" name="Google Shape;824;p6"/>
              <p:cNvSpPr/>
              <p:nvPr/>
            </p:nvSpPr>
            <p:spPr>
              <a:xfrm>
                <a:off x="1600200" y="2781300"/>
                <a:ext cx="2590800" cy="3733800"/>
              </a:xfrm>
              <a:prstGeom prst="roundRect">
                <a:avLst>
                  <a:gd name="adj" fmla="val 16667"/>
                </a:avLst>
              </a:prstGeom>
              <a:solidFill>
                <a:schemeClr val="lt1"/>
              </a:solidFill>
              <a:ln w="38100" cap="flat" cmpd="sng">
                <a:solidFill>
                  <a:srgbClr val="974806"/>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b="1" kern="0">
                  <a:solidFill>
                    <a:srgbClr val="FFFFFF"/>
                  </a:solidFill>
                  <a:latin typeface="Cambria" panose="02040503050406030204" pitchFamily="18" charset="0"/>
                  <a:ea typeface="Cambria" panose="02040503050406030204" pitchFamily="18" charset="0"/>
                  <a:cs typeface="Calibri"/>
                  <a:sym typeface="Calibri"/>
                </a:endParaRPr>
              </a:p>
            </p:txBody>
          </p:sp>
          <p:sp>
            <p:nvSpPr>
              <p:cNvPr id="825" name="Google Shape;825;p6"/>
              <p:cNvSpPr/>
              <p:nvPr/>
            </p:nvSpPr>
            <p:spPr>
              <a:xfrm>
                <a:off x="1752600" y="2933700"/>
                <a:ext cx="2590800" cy="3733800"/>
              </a:xfrm>
              <a:prstGeom prst="roundRect">
                <a:avLst>
                  <a:gd name="adj" fmla="val 16667"/>
                </a:avLst>
              </a:prstGeom>
              <a:solidFill>
                <a:schemeClr val="lt1"/>
              </a:solidFill>
              <a:ln w="38100" cap="flat" cmpd="sng">
                <a:solidFill>
                  <a:srgbClr val="E36C09"/>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b="1" kern="0">
                  <a:solidFill>
                    <a:srgbClr val="FFFFFF"/>
                  </a:solidFill>
                  <a:latin typeface="Cambria" panose="02040503050406030204" pitchFamily="18" charset="0"/>
                  <a:ea typeface="Cambria" panose="02040503050406030204" pitchFamily="18" charset="0"/>
                  <a:cs typeface="Calibri"/>
                  <a:sym typeface="Calibri"/>
                </a:endParaRPr>
              </a:p>
            </p:txBody>
          </p:sp>
        </p:grpSp>
        <p:sp>
          <p:nvSpPr>
            <p:cNvPr id="826" name="Google Shape;826;p6"/>
            <p:cNvSpPr txBox="1"/>
            <p:nvPr/>
          </p:nvSpPr>
          <p:spPr>
            <a:xfrm>
              <a:off x="1885950" y="3215550"/>
              <a:ext cx="2019300" cy="2554892"/>
            </a:xfrm>
            <a:prstGeom prst="rect">
              <a:avLst/>
            </a:prstGeom>
            <a:noFill/>
            <a:ln>
              <a:noFill/>
            </a:ln>
          </p:spPr>
          <p:txBody>
            <a:bodyPr spcFirstLastPara="1" wrap="square" lIns="60950" tIns="30467" rIns="60950" bIns="30467" anchor="t" anchorCtr="0">
              <a:spAutoFit/>
            </a:bodyPr>
            <a:lstStyle/>
            <a:p>
              <a:pPr algn="ctr" defTabSz="609630">
                <a:buClr>
                  <a:srgbClr val="000000"/>
                </a:buClr>
              </a:pPr>
              <a:r>
                <a:rPr lang="en-US" sz="2667" b="1" kern="0" dirty="0" err="1">
                  <a:solidFill>
                    <a:srgbClr val="000000"/>
                  </a:solidFill>
                  <a:latin typeface="Cambria" panose="02040503050406030204" pitchFamily="18" charset="0"/>
                  <a:ea typeface="Cambria" panose="02040503050406030204" pitchFamily="18" charset="0"/>
                  <a:cs typeface="Lobster"/>
                  <a:sym typeface="Lobster"/>
                </a:rPr>
                <a:t>Dàn</a:t>
              </a:r>
              <a:r>
                <a:rPr lang="en-US" sz="2667" b="1" kern="0" dirty="0">
                  <a:solidFill>
                    <a:srgbClr val="000000"/>
                  </a:solidFill>
                  <a:latin typeface="Cambria" panose="02040503050406030204" pitchFamily="18" charset="0"/>
                  <a:ea typeface="Cambria" panose="02040503050406030204" pitchFamily="18" charset="0"/>
                  <a:cs typeface="Lobster"/>
                  <a:sym typeface="Lobster"/>
                </a:rPr>
                <a:t> ý </a:t>
              </a:r>
              <a:r>
                <a:rPr lang="en-US" sz="2667" b="1" kern="0" dirty="0" err="1">
                  <a:solidFill>
                    <a:srgbClr val="000000"/>
                  </a:solidFill>
                  <a:latin typeface="Cambria" panose="02040503050406030204" pitchFamily="18" charset="0"/>
                  <a:ea typeface="Cambria" panose="02040503050406030204" pitchFamily="18" charset="0"/>
                  <a:cs typeface="Lobster"/>
                  <a:sym typeface="Lobster"/>
                </a:rPr>
                <a:t>bài</a:t>
              </a:r>
              <a:r>
                <a:rPr lang="en-US" sz="2667" b="1" kern="0" dirty="0">
                  <a:solidFill>
                    <a:srgbClr val="000000"/>
                  </a:solidFill>
                  <a:latin typeface="Cambria" panose="02040503050406030204" pitchFamily="18" charset="0"/>
                  <a:ea typeface="Cambria" panose="02040503050406030204" pitchFamily="18" charset="0"/>
                  <a:cs typeface="Lobster"/>
                  <a:sym typeface="Lobster"/>
                </a:rPr>
                <a:t> </a:t>
              </a:r>
              <a:r>
                <a:rPr lang="en-US" sz="2667" b="1" kern="0" dirty="0" err="1">
                  <a:solidFill>
                    <a:srgbClr val="000000"/>
                  </a:solidFill>
                  <a:latin typeface="Cambria" panose="02040503050406030204" pitchFamily="18" charset="0"/>
                  <a:ea typeface="Cambria" panose="02040503050406030204" pitchFamily="18" charset="0"/>
                  <a:cs typeface="Lobster"/>
                  <a:sym typeface="Lobster"/>
                </a:rPr>
                <a:t>văn</a:t>
              </a:r>
              <a:r>
                <a:rPr lang="en-US" sz="2667" b="1" kern="0" dirty="0">
                  <a:solidFill>
                    <a:srgbClr val="000000"/>
                  </a:solidFill>
                  <a:latin typeface="Cambria" panose="02040503050406030204" pitchFamily="18" charset="0"/>
                  <a:ea typeface="Cambria" panose="02040503050406030204" pitchFamily="18" charset="0"/>
                  <a:cs typeface="Lobster"/>
                  <a:sym typeface="Lobster"/>
                </a:rPr>
                <a:t> </a:t>
              </a:r>
              <a:r>
                <a:rPr lang="en-US" sz="2667" b="1" kern="0" dirty="0" err="1">
                  <a:solidFill>
                    <a:srgbClr val="000000"/>
                  </a:solidFill>
                  <a:latin typeface="Cambria" panose="02040503050406030204" pitchFamily="18" charset="0"/>
                  <a:ea typeface="Cambria" panose="02040503050406030204" pitchFamily="18" charset="0"/>
                  <a:cs typeface="Lobster"/>
                  <a:sym typeface="Lobster"/>
                </a:rPr>
                <a:t>miêu</a:t>
              </a:r>
              <a:r>
                <a:rPr lang="en-US" sz="2667" b="1" kern="0" dirty="0">
                  <a:solidFill>
                    <a:srgbClr val="000000"/>
                  </a:solidFill>
                  <a:latin typeface="Cambria" panose="02040503050406030204" pitchFamily="18" charset="0"/>
                  <a:ea typeface="Cambria" panose="02040503050406030204" pitchFamily="18" charset="0"/>
                  <a:cs typeface="Lobster"/>
                  <a:sym typeface="Lobster"/>
                </a:rPr>
                <a:t> </a:t>
              </a:r>
              <a:r>
                <a:rPr lang="en-US" sz="2667" b="1" kern="0" dirty="0" err="1">
                  <a:solidFill>
                    <a:srgbClr val="000000"/>
                  </a:solidFill>
                  <a:latin typeface="Cambria" panose="02040503050406030204" pitchFamily="18" charset="0"/>
                  <a:ea typeface="Cambria" panose="02040503050406030204" pitchFamily="18" charset="0"/>
                  <a:cs typeface="Lobster"/>
                  <a:sym typeface="Lobster"/>
                </a:rPr>
                <a:t>tả</a:t>
              </a:r>
              <a:r>
                <a:rPr lang="en-US" sz="2667" b="1" kern="0" dirty="0">
                  <a:solidFill>
                    <a:srgbClr val="000000"/>
                  </a:solidFill>
                  <a:latin typeface="Cambria" panose="02040503050406030204" pitchFamily="18" charset="0"/>
                  <a:ea typeface="Cambria" panose="02040503050406030204" pitchFamily="18" charset="0"/>
                  <a:cs typeface="Lobster"/>
                  <a:sym typeface="Lobster"/>
                </a:rPr>
                <a:t> con </a:t>
              </a:r>
              <a:r>
                <a:rPr lang="en-US" sz="2667" b="1" kern="0" dirty="0" err="1">
                  <a:solidFill>
                    <a:srgbClr val="000000"/>
                  </a:solidFill>
                  <a:latin typeface="Cambria" panose="02040503050406030204" pitchFamily="18" charset="0"/>
                  <a:ea typeface="Cambria" panose="02040503050406030204" pitchFamily="18" charset="0"/>
                  <a:cs typeface="Lobster"/>
                  <a:sym typeface="Lobster"/>
                </a:rPr>
                <a:t>vật</a:t>
              </a:r>
              <a:endParaRPr sz="2667" b="1" kern="0" dirty="0">
                <a:solidFill>
                  <a:srgbClr val="000000"/>
                </a:solidFill>
                <a:latin typeface="Cambria" panose="02040503050406030204" pitchFamily="18" charset="0"/>
                <a:ea typeface="Cambria" panose="02040503050406030204" pitchFamily="18" charset="0"/>
                <a:cs typeface="Lobster"/>
                <a:sym typeface="Lobster"/>
              </a:endParaRPr>
            </a:p>
          </p:txBody>
        </p:sp>
      </p:grpSp>
      <p:cxnSp>
        <p:nvCxnSpPr>
          <p:cNvPr id="828" name="Google Shape;828;p6"/>
          <p:cNvCxnSpPr/>
          <p:nvPr/>
        </p:nvCxnSpPr>
        <p:spPr>
          <a:xfrm rot="10800000" flipH="1">
            <a:off x="2867025" y="1266533"/>
            <a:ext cx="1117600" cy="1339855"/>
          </a:xfrm>
          <a:prstGeom prst="straightConnector1">
            <a:avLst/>
          </a:prstGeom>
          <a:noFill/>
          <a:ln w="76200" cap="flat" cmpd="sng">
            <a:solidFill>
              <a:srgbClr val="205867"/>
            </a:solidFill>
            <a:prstDash val="solid"/>
            <a:round/>
            <a:headEnd type="none" w="sm" len="sm"/>
            <a:tailEnd type="stealth" w="med" len="med"/>
          </a:ln>
        </p:spPr>
      </p:cxnSp>
      <p:cxnSp>
        <p:nvCxnSpPr>
          <p:cNvPr id="829" name="Google Shape;829;p6"/>
          <p:cNvCxnSpPr/>
          <p:nvPr/>
        </p:nvCxnSpPr>
        <p:spPr>
          <a:xfrm rot="10800000" flipH="1">
            <a:off x="2867025" y="2830309"/>
            <a:ext cx="1117600" cy="1"/>
          </a:xfrm>
          <a:prstGeom prst="straightConnector1">
            <a:avLst/>
          </a:prstGeom>
          <a:noFill/>
          <a:ln w="76200" cap="flat" cmpd="sng">
            <a:solidFill>
              <a:srgbClr val="205867"/>
            </a:solidFill>
            <a:prstDash val="solid"/>
            <a:round/>
            <a:headEnd type="none" w="sm" len="sm"/>
            <a:tailEnd type="stealth" w="med" len="med"/>
          </a:ln>
        </p:spPr>
      </p:cxnSp>
      <p:cxnSp>
        <p:nvCxnSpPr>
          <p:cNvPr id="830" name="Google Shape;830;p6"/>
          <p:cNvCxnSpPr/>
          <p:nvPr/>
        </p:nvCxnSpPr>
        <p:spPr>
          <a:xfrm>
            <a:off x="2901662" y="2952750"/>
            <a:ext cx="1213237" cy="1644289"/>
          </a:xfrm>
          <a:prstGeom prst="straightConnector1">
            <a:avLst/>
          </a:prstGeom>
          <a:noFill/>
          <a:ln w="76200" cap="flat" cmpd="sng">
            <a:solidFill>
              <a:srgbClr val="205867"/>
            </a:solidFill>
            <a:prstDash val="solid"/>
            <a:round/>
            <a:headEnd type="none" w="sm" len="sm"/>
            <a:tailEnd type="stealth" w="med" len="med"/>
          </a:ln>
        </p:spPr>
      </p:cxnSp>
      <p:grpSp>
        <p:nvGrpSpPr>
          <p:cNvPr id="831" name="Google Shape;831;p6"/>
          <p:cNvGrpSpPr/>
          <p:nvPr/>
        </p:nvGrpSpPr>
        <p:grpSpPr>
          <a:xfrm>
            <a:off x="3984625" y="875432"/>
            <a:ext cx="1879600" cy="711200"/>
            <a:chOff x="6019800" y="2256123"/>
            <a:chExt cx="2819400" cy="1066800"/>
          </a:xfrm>
        </p:grpSpPr>
        <p:sp>
          <p:nvSpPr>
            <p:cNvPr id="832" name="Google Shape;832;p6"/>
            <p:cNvSpPr/>
            <p:nvPr/>
          </p:nvSpPr>
          <p:spPr>
            <a:xfrm>
              <a:off x="6019800" y="2256123"/>
              <a:ext cx="2667000" cy="914400"/>
            </a:xfrm>
            <a:prstGeom prst="roundRect">
              <a:avLst>
                <a:gd name="adj" fmla="val 16667"/>
              </a:avLst>
            </a:prstGeom>
            <a:solidFill>
              <a:srgbClr val="FBD4B4"/>
            </a:solidFill>
            <a:ln w="38100" cap="flat" cmpd="sng">
              <a:solidFill>
                <a:srgbClr val="FFFF00"/>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b="1" kern="0">
                <a:solidFill>
                  <a:srgbClr val="FFFFFF"/>
                </a:solidFill>
                <a:latin typeface="Cambria" panose="02040503050406030204" pitchFamily="18" charset="0"/>
                <a:ea typeface="Cambria" panose="02040503050406030204" pitchFamily="18" charset="0"/>
                <a:cs typeface="Calibri"/>
                <a:sym typeface="Calibri"/>
              </a:endParaRPr>
            </a:p>
          </p:txBody>
        </p:sp>
        <p:sp>
          <p:nvSpPr>
            <p:cNvPr id="833" name="Google Shape;833;p6"/>
            <p:cNvSpPr/>
            <p:nvPr/>
          </p:nvSpPr>
          <p:spPr>
            <a:xfrm>
              <a:off x="6172200" y="2408523"/>
              <a:ext cx="2667000" cy="914400"/>
            </a:xfrm>
            <a:prstGeom prst="roundRect">
              <a:avLst>
                <a:gd name="adj" fmla="val 16667"/>
              </a:avLst>
            </a:prstGeom>
            <a:solidFill>
              <a:srgbClr val="FBD4B4"/>
            </a:solidFill>
            <a:ln w="38100" cap="flat" cmpd="sng">
              <a:solidFill>
                <a:srgbClr val="974806"/>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2400" b="1" kern="0" dirty="0">
                  <a:solidFill>
                    <a:srgbClr val="000000"/>
                  </a:solidFill>
                  <a:latin typeface="Cambria" panose="02040503050406030204" pitchFamily="18" charset="0"/>
                  <a:ea typeface="Cambria" panose="02040503050406030204" pitchFamily="18" charset="0"/>
                  <a:cs typeface="Lobster"/>
                  <a:sym typeface="Lobster"/>
                </a:rPr>
                <a:t>1. </a:t>
              </a:r>
              <a:r>
                <a:rPr lang="en-US" sz="2400" b="1" kern="0" dirty="0" err="1">
                  <a:solidFill>
                    <a:srgbClr val="000000"/>
                  </a:solidFill>
                  <a:latin typeface="Cambria" panose="02040503050406030204" pitchFamily="18" charset="0"/>
                  <a:ea typeface="Cambria" panose="02040503050406030204" pitchFamily="18" charset="0"/>
                  <a:cs typeface="Lobster"/>
                  <a:sym typeface="Lobster"/>
                </a:rPr>
                <a:t>Mở</a:t>
              </a:r>
              <a:r>
                <a:rPr lang="en-US" sz="2400" b="1" kern="0" dirty="0">
                  <a:solidFill>
                    <a:srgbClr val="000000"/>
                  </a:solidFill>
                  <a:latin typeface="Cambria" panose="02040503050406030204" pitchFamily="18" charset="0"/>
                  <a:ea typeface="Cambria" panose="02040503050406030204" pitchFamily="18" charset="0"/>
                  <a:cs typeface="Lobster"/>
                  <a:sym typeface="Lobster"/>
                </a:rPr>
                <a:t> </a:t>
              </a:r>
              <a:r>
                <a:rPr lang="en-US" sz="2400" b="1" kern="0" dirty="0" err="1">
                  <a:solidFill>
                    <a:srgbClr val="000000"/>
                  </a:solidFill>
                  <a:latin typeface="Cambria" panose="02040503050406030204" pitchFamily="18" charset="0"/>
                  <a:ea typeface="Cambria" panose="02040503050406030204" pitchFamily="18" charset="0"/>
                  <a:cs typeface="Lobster"/>
                  <a:sym typeface="Lobster"/>
                </a:rPr>
                <a:t>bài</a:t>
              </a:r>
              <a:endParaRPr sz="2400" b="1" kern="0" dirty="0">
                <a:solidFill>
                  <a:srgbClr val="000000"/>
                </a:solidFill>
                <a:latin typeface="Cambria" panose="02040503050406030204" pitchFamily="18" charset="0"/>
                <a:ea typeface="Cambria" panose="02040503050406030204" pitchFamily="18" charset="0"/>
                <a:cs typeface="Lobster"/>
                <a:sym typeface="Lobster"/>
              </a:endParaRPr>
            </a:p>
          </p:txBody>
        </p:sp>
      </p:grpSp>
      <p:grpSp>
        <p:nvGrpSpPr>
          <p:cNvPr id="834" name="Google Shape;834;p6"/>
          <p:cNvGrpSpPr/>
          <p:nvPr/>
        </p:nvGrpSpPr>
        <p:grpSpPr>
          <a:xfrm>
            <a:off x="4123169" y="2556309"/>
            <a:ext cx="1879600" cy="711200"/>
            <a:chOff x="6019800" y="2256123"/>
            <a:chExt cx="2819400" cy="1066800"/>
          </a:xfrm>
        </p:grpSpPr>
        <p:sp>
          <p:nvSpPr>
            <p:cNvPr id="835" name="Google Shape;835;p6"/>
            <p:cNvSpPr/>
            <p:nvPr/>
          </p:nvSpPr>
          <p:spPr>
            <a:xfrm>
              <a:off x="6019800" y="2256123"/>
              <a:ext cx="2667000" cy="914400"/>
            </a:xfrm>
            <a:prstGeom prst="roundRect">
              <a:avLst>
                <a:gd name="adj" fmla="val 16667"/>
              </a:avLst>
            </a:prstGeom>
            <a:solidFill>
              <a:srgbClr val="FBD4B4"/>
            </a:solidFill>
            <a:ln w="38100" cap="flat" cmpd="sng">
              <a:solidFill>
                <a:srgbClr val="FFFF00"/>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1200" b="1" kern="0">
                  <a:solidFill>
                    <a:srgbClr val="FFFFFF"/>
                  </a:solidFill>
                  <a:latin typeface="Cambria" panose="02040503050406030204" pitchFamily="18" charset="0"/>
                  <a:ea typeface="Cambria" panose="02040503050406030204" pitchFamily="18" charset="0"/>
                  <a:cs typeface="Calibri"/>
                  <a:sym typeface="Calibri"/>
                </a:rPr>
                <a:t>v</a:t>
              </a:r>
              <a:endParaRPr sz="1200" b="1" kern="0">
                <a:solidFill>
                  <a:srgbClr val="FFFFFF"/>
                </a:solidFill>
                <a:latin typeface="Cambria" panose="02040503050406030204" pitchFamily="18" charset="0"/>
                <a:ea typeface="Cambria" panose="02040503050406030204" pitchFamily="18" charset="0"/>
                <a:cs typeface="Calibri"/>
                <a:sym typeface="Calibri"/>
              </a:endParaRPr>
            </a:p>
          </p:txBody>
        </p:sp>
        <p:sp>
          <p:nvSpPr>
            <p:cNvPr id="836" name="Google Shape;836;p6"/>
            <p:cNvSpPr/>
            <p:nvPr/>
          </p:nvSpPr>
          <p:spPr>
            <a:xfrm>
              <a:off x="6172200" y="2408523"/>
              <a:ext cx="2667000" cy="914400"/>
            </a:xfrm>
            <a:prstGeom prst="roundRect">
              <a:avLst>
                <a:gd name="adj" fmla="val 16667"/>
              </a:avLst>
            </a:prstGeom>
            <a:solidFill>
              <a:srgbClr val="FBD4B4"/>
            </a:solidFill>
            <a:ln w="38100" cap="flat" cmpd="sng">
              <a:solidFill>
                <a:srgbClr val="974806"/>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2400" b="1" kern="0">
                  <a:solidFill>
                    <a:srgbClr val="000000"/>
                  </a:solidFill>
                  <a:latin typeface="Cambria" panose="02040503050406030204" pitchFamily="18" charset="0"/>
                  <a:ea typeface="Cambria" panose="02040503050406030204" pitchFamily="18" charset="0"/>
                  <a:cs typeface="Lobster"/>
                  <a:sym typeface="Lobster"/>
                </a:rPr>
                <a:t>2. Thân bài</a:t>
              </a:r>
              <a:endParaRPr sz="2400" b="1" kern="0">
                <a:solidFill>
                  <a:srgbClr val="000000"/>
                </a:solidFill>
                <a:latin typeface="Cambria" panose="02040503050406030204" pitchFamily="18" charset="0"/>
                <a:ea typeface="Cambria" panose="02040503050406030204" pitchFamily="18" charset="0"/>
                <a:cs typeface="Lobster"/>
                <a:sym typeface="Lobster"/>
              </a:endParaRPr>
            </a:p>
          </p:txBody>
        </p:sp>
      </p:grpSp>
      <p:grpSp>
        <p:nvGrpSpPr>
          <p:cNvPr id="837" name="Google Shape;837;p6"/>
          <p:cNvGrpSpPr/>
          <p:nvPr/>
        </p:nvGrpSpPr>
        <p:grpSpPr>
          <a:xfrm>
            <a:off x="4114899" y="4495439"/>
            <a:ext cx="1879600" cy="711200"/>
            <a:chOff x="6019800" y="2256123"/>
            <a:chExt cx="2819400" cy="1066800"/>
          </a:xfrm>
        </p:grpSpPr>
        <p:sp>
          <p:nvSpPr>
            <p:cNvPr id="838" name="Google Shape;838;p6"/>
            <p:cNvSpPr/>
            <p:nvPr/>
          </p:nvSpPr>
          <p:spPr>
            <a:xfrm>
              <a:off x="6019800" y="2256123"/>
              <a:ext cx="2667000" cy="914400"/>
            </a:xfrm>
            <a:prstGeom prst="roundRect">
              <a:avLst>
                <a:gd name="adj" fmla="val 16667"/>
              </a:avLst>
            </a:prstGeom>
            <a:solidFill>
              <a:srgbClr val="FBD4B4"/>
            </a:solidFill>
            <a:ln w="38100" cap="flat" cmpd="sng">
              <a:solidFill>
                <a:srgbClr val="FFFF00"/>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1200" b="1" kern="0">
                  <a:solidFill>
                    <a:srgbClr val="FFFFFF"/>
                  </a:solidFill>
                  <a:latin typeface="Cambria" panose="02040503050406030204" pitchFamily="18" charset="0"/>
                  <a:ea typeface="Cambria" panose="02040503050406030204" pitchFamily="18" charset="0"/>
                  <a:cs typeface="Calibri"/>
                  <a:sym typeface="Calibri"/>
                </a:rPr>
                <a:t>v</a:t>
              </a:r>
              <a:endParaRPr sz="1200" b="1" kern="0">
                <a:solidFill>
                  <a:srgbClr val="FFFFFF"/>
                </a:solidFill>
                <a:latin typeface="Cambria" panose="02040503050406030204" pitchFamily="18" charset="0"/>
                <a:ea typeface="Cambria" panose="02040503050406030204" pitchFamily="18" charset="0"/>
                <a:cs typeface="Calibri"/>
                <a:sym typeface="Calibri"/>
              </a:endParaRPr>
            </a:p>
          </p:txBody>
        </p:sp>
        <p:sp>
          <p:nvSpPr>
            <p:cNvPr id="839" name="Google Shape;839;p6"/>
            <p:cNvSpPr/>
            <p:nvPr/>
          </p:nvSpPr>
          <p:spPr>
            <a:xfrm>
              <a:off x="6172200" y="2408523"/>
              <a:ext cx="2667000" cy="914400"/>
            </a:xfrm>
            <a:prstGeom prst="roundRect">
              <a:avLst>
                <a:gd name="adj" fmla="val 16667"/>
              </a:avLst>
            </a:prstGeom>
            <a:solidFill>
              <a:srgbClr val="FBD4B4"/>
            </a:solidFill>
            <a:ln w="38100" cap="flat" cmpd="sng">
              <a:solidFill>
                <a:srgbClr val="974806"/>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2400" b="1" kern="0">
                  <a:solidFill>
                    <a:srgbClr val="000000"/>
                  </a:solidFill>
                  <a:latin typeface="Cambria" panose="02040503050406030204" pitchFamily="18" charset="0"/>
                  <a:ea typeface="Cambria" panose="02040503050406030204" pitchFamily="18" charset="0"/>
                  <a:cs typeface="Lobster"/>
                  <a:sym typeface="Lobster"/>
                </a:rPr>
                <a:t>3. Kết bài</a:t>
              </a:r>
              <a:endParaRPr sz="2400" b="1" kern="0">
                <a:solidFill>
                  <a:srgbClr val="000000"/>
                </a:solidFill>
                <a:latin typeface="Cambria" panose="02040503050406030204" pitchFamily="18" charset="0"/>
                <a:ea typeface="Cambria" panose="02040503050406030204" pitchFamily="18" charset="0"/>
                <a:cs typeface="Lobster"/>
                <a:sym typeface="Lobster"/>
              </a:endParaRPr>
            </a:p>
          </p:txBody>
        </p:sp>
      </p:grpSp>
      <p:sp>
        <p:nvSpPr>
          <p:cNvPr id="840" name="Google Shape;840;p6"/>
          <p:cNvSpPr/>
          <p:nvPr/>
        </p:nvSpPr>
        <p:spPr>
          <a:xfrm>
            <a:off x="6002769" y="1114132"/>
            <a:ext cx="447965" cy="304800"/>
          </a:xfrm>
          <a:prstGeom prst="rightArrow">
            <a:avLst>
              <a:gd name="adj1" fmla="val 50000"/>
              <a:gd name="adj2" fmla="val 50000"/>
            </a:avLst>
          </a:prstGeom>
          <a:solidFill>
            <a:schemeClr val="lt1"/>
          </a:solidFill>
          <a:ln w="57150" cap="flat" cmpd="sng">
            <a:solidFill>
              <a:srgbClr val="974806"/>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b="1" kern="0">
              <a:solidFill>
                <a:srgbClr val="FFFFFF"/>
              </a:solidFill>
              <a:latin typeface="Cambria" panose="02040503050406030204" pitchFamily="18" charset="0"/>
              <a:ea typeface="Cambria" panose="02040503050406030204" pitchFamily="18" charset="0"/>
              <a:cs typeface="Calibri"/>
              <a:sym typeface="Calibri"/>
            </a:endParaRPr>
          </a:p>
        </p:txBody>
      </p:sp>
      <p:sp>
        <p:nvSpPr>
          <p:cNvPr id="841" name="Google Shape;841;p6"/>
          <p:cNvSpPr txBox="1"/>
          <p:nvPr/>
        </p:nvSpPr>
        <p:spPr>
          <a:xfrm>
            <a:off x="6626225" y="1108069"/>
            <a:ext cx="3860800" cy="389760"/>
          </a:xfrm>
          <a:prstGeom prst="rect">
            <a:avLst/>
          </a:prstGeom>
          <a:noFill/>
          <a:ln>
            <a:noFill/>
          </a:ln>
        </p:spPr>
        <p:txBody>
          <a:bodyPr spcFirstLastPara="1" wrap="square" lIns="60950" tIns="30467" rIns="60950" bIns="30467" anchor="t" anchorCtr="0">
            <a:spAutoFit/>
          </a:bodyPr>
          <a:lstStyle/>
          <a:p>
            <a:pPr defTabSz="609630">
              <a:buClr>
                <a:srgbClr val="000000"/>
              </a:buClr>
            </a:pPr>
            <a:r>
              <a:rPr lang="en-US" sz="2133" b="1" kern="0" dirty="0" err="1">
                <a:solidFill>
                  <a:srgbClr val="000000"/>
                </a:solidFill>
                <a:latin typeface="Cambria" panose="02040503050406030204" pitchFamily="18" charset="0"/>
                <a:ea typeface="Cambria" panose="02040503050406030204" pitchFamily="18" charset="0"/>
                <a:cs typeface="Lobster"/>
                <a:sym typeface="Lobster"/>
              </a:rPr>
              <a:t>Giới</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thiệu</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về</a:t>
            </a:r>
            <a:r>
              <a:rPr lang="en-US" sz="2133" b="1" kern="0" dirty="0">
                <a:solidFill>
                  <a:srgbClr val="000000"/>
                </a:solidFill>
                <a:latin typeface="Cambria" panose="02040503050406030204" pitchFamily="18" charset="0"/>
                <a:ea typeface="Cambria" panose="02040503050406030204" pitchFamily="18" charset="0"/>
                <a:cs typeface="Lobster"/>
                <a:sym typeface="Lobster"/>
              </a:rPr>
              <a:t> con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vật</a:t>
            </a:r>
            <a:endParaRPr sz="2133" b="1" kern="0" dirty="0">
              <a:solidFill>
                <a:srgbClr val="000000"/>
              </a:solidFill>
              <a:latin typeface="Cambria" panose="02040503050406030204" pitchFamily="18" charset="0"/>
              <a:ea typeface="Cambria" panose="02040503050406030204" pitchFamily="18" charset="0"/>
              <a:cs typeface="Lobster"/>
              <a:sym typeface="Lobster"/>
            </a:endParaRPr>
          </a:p>
        </p:txBody>
      </p:sp>
      <p:sp>
        <p:nvSpPr>
          <p:cNvPr id="842" name="Google Shape;842;p6"/>
          <p:cNvSpPr txBox="1"/>
          <p:nvPr/>
        </p:nvSpPr>
        <p:spPr>
          <a:xfrm>
            <a:off x="6214895" y="3480860"/>
            <a:ext cx="3167230" cy="389760"/>
          </a:xfrm>
          <a:prstGeom prst="rect">
            <a:avLst/>
          </a:prstGeom>
          <a:noFill/>
          <a:ln>
            <a:noFill/>
          </a:ln>
        </p:spPr>
        <p:txBody>
          <a:bodyPr spcFirstLastPara="1" wrap="square" lIns="60950" tIns="30467" rIns="60950" bIns="30467" anchor="t" anchorCtr="0">
            <a:spAutoFit/>
          </a:bodyPr>
          <a:lstStyle/>
          <a:p>
            <a:pPr algn="ctr" defTabSz="609630">
              <a:buClr>
                <a:srgbClr val="000000"/>
              </a:buClr>
              <a:buSzPts val="3200"/>
            </a:pPr>
            <a:r>
              <a:rPr lang="en-US" sz="2133" b="1" kern="0" dirty="0" err="1">
                <a:solidFill>
                  <a:srgbClr val="000000"/>
                </a:solidFill>
                <a:latin typeface="Cambria" panose="02040503050406030204" pitchFamily="18" charset="0"/>
                <a:ea typeface="Cambria" panose="02040503050406030204" pitchFamily="18" charset="0"/>
                <a:cs typeface="Lobster"/>
                <a:sym typeface="Lobster"/>
              </a:rPr>
              <a:t>Hoạt</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động</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và</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thói</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quen</a:t>
            </a:r>
            <a:endParaRPr sz="933" b="1" kern="0" dirty="0">
              <a:solidFill>
                <a:srgbClr val="000000"/>
              </a:solidFill>
              <a:latin typeface="Cambria" panose="02040503050406030204" pitchFamily="18" charset="0"/>
              <a:ea typeface="Cambria" panose="02040503050406030204" pitchFamily="18" charset="0"/>
              <a:cs typeface="Arial"/>
              <a:sym typeface="Arial"/>
            </a:endParaRPr>
          </a:p>
        </p:txBody>
      </p:sp>
      <p:sp>
        <p:nvSpPr>
          <p:cNvPr id="843" name="Google Shape;843;p6"/>
          <p:cNvSpPr txBox="1"/>
          <p:nvPr/>
        </p:nvSpPr>
        <p:spPr>
          <a:xfrm>
            <a:off x="6143625" y="2097616"/>
            <a:ext cx="1876425" cy="717991"/>
          </a:xfrm>
          <a:prstGeom prst="rect">
            <a:avLst/>
          </a:prstGeom>
          <a:noFill/>
          <a:ln>
            <a:noFill/>
          </a:ln>
        </p:spPr>
        <p:txBody>
          <a:bodyPr spcFirstLastPara="1" wrap="square" lIns="60950" tIns="30467" rIns="60950" bIns="30467" anchor="t" anchorCtr="0">
            <a:spAutoFit/>
          </a:bodyPr>
          <a:lstStyle/>
          <a:p>
            <a:pPr algn="ctr" defTabSz="609630">
              <a:buClr>
                <a:srgbClr val="000000"/>
              </a:buClr>
              <a:buSzPts val="3200"/>
            </a:pPr>
            <a:r>
              <a:rPr lang="en-US" sz="2133" b="1" kern="0" dirty="0" err="1">
                <a:solidFill>
                  <a:srgbClr val="000000"/>
                </a:solidFill>
                <a:latin typeface="Cambria" panose="02040503050406030204" pitchFamily="18" charset="0"/>
                <a:ea typeface="Cambria" panose="02040503050406030204" pitchFamily="18" charset="0"/>
                <a:cs typeface="Lobster"/>
                <a:sym typeface="Lobster"/>
              </a:rPr>
              <a:t>Đặc</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điểm</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ngoại</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hình</a:t>
            </a:r>
            <a:endParaRPr sz="2133" b="1" kern="0" dirty="0">
              <a:solidFill>
                <a:srgbClr val="000000"/>
              </a:solidFill>
              <a:latin typeface="Cambria" panose="02040503050406030204" pitchFamily="18" charset="0"/>
              <a:ea typeface="Cambria" panose="02040503050406030204" pitchFamily="18" charset="0"/>
              <a:cs typeface="Lobster"/>
              <a:sym typeface="Lobster"/>
            </a:endParaRPr>
          </a:p>
        </p:txBody>
      </p:sp>
      <p:sp>
        <p:nvSpPr>
          <p:cNvPr id="844" name="Google Shape;844;p6"/>
          <p:cNvSpPr txBox="1"/>
          <p:nvPr/>
        </p:nvSpPr>
        <p:spPr>
          <a:xfrm>
            <a:off x="6648450" y="4371634"/>
            <a:ext cx="4858283" cy="1046222"/>
          </a:xfrm>
          <a:prstGeom prst="rect">
            <a:avLst/>
          </a:prstGeom>
          <a:noFill/>
          <a:ln>
            <a:noFill/>
          </a:ln>
        </p:spPr>
        <p:txBody>
          <a:bodyPr spcFirstLastPara="1" wrap="square" lIns="60950" tIns="30467" rIns="60950" bIns="30467" anchor="t" anchorCtr="0">
            <a:spAutoFit/>
          </a:bodyPr>
          <a:lstStyle/>
          <a:p>
            <a:pPr algn="ctr" defTabSz="609630">
              <a:buClr>
                <a:srgbClr val="000000"/>
              </a:buClr>
              <a:buSzPts val="3200"/>
            </a:pPr>
            <a:r>
              <a:rPr lang="en-US" sz="2133" b="1" kern="0" dirty="0" err="1">
                <a:solidFill>
                  <a:srgbClr val="000000"/>
                </a:solidFill>
                <a:latin typeface="Cambria" panose="02040503050406030204" pitchFamily="18" charset="0"/>
                <a:ea typeface="Cambria" panose="02040503050406030204" pitchFamily="18" charset="0"/>
                <a:cs typeface="Lobster"/>
                <a:sym typeface="Lobster"/>
              </a:rPr>
              <a:t>Nêu</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tình</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cảm</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của</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em</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với</a:t>
            </a:r>
            <a:r>
              <a:rPr lang="en-US" sz="2133" b="1" kern="0" dirty="0">
                <a:solidFill>
                  <a:srgbClr val="000000"/>
                </a:solidFill>
                <a:latin typeface="Cambria" panose="02040503050406030204" pitchFamily="18" charset="0"/>
                <a:ea typeface="Cambria" panose="02040503050406030204" pitchFamily="18" charset="0"/>
                <a:cs typeface="Lobster"/>
                <a:sym typeface="Lobster"/>
              </a:rPr>
              <a:t> con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vật</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hoặc</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cảm</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xúc</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suy</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nghĩ</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điều</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mong</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muốn</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đối</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với</a:t>
            </a:r>
            <a:r>
              <a:rPr lang="en-US" sz="2133" b="1" kern="0" dirty="0">
                <a:solidFill>
                  <a:srgbClr val="000000"/>
                </a:solidFill>
                <a:latin typeface="Cambria" panose="02040503050406030204" pitchFamily="18" charset="0"/>
                <a:ea typeface="Cambria" panose="02040503050406030204" pitchFamily="18" charset="0"/>
                <a:cs typeface="Lobster"/>
                <a:sym typeface="Lobster"/>
              </a:rPr>
              <a:t> con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vật</a:t>
            </a:r>
            <a:endParaRPr sz="933" b="1" kern="0" dirty="0">
              <a:solidFill>
                <a:srgbClr val="000000"/>
              </a:solidFill>
              <a:latin typeface="Cambria" panose="02040503050406030204" pitchFamily="18" charset="0"/>
              <a:ea typeface="Cambria" panose="02040503050406030204" pitchFamily="18" charset="0"/>
              <a:cs typeface="Arial"/>
              <a:sym typeface="Arial"/>
            </a:endParaRPr>
          </a:p>
        </p:txBody>
      </p:sp>
      <p:sp>
        <p:nvSpPr>
          <p:cNvPr id="845" name="Google Shape;845;p6"/>
          <p:cNvSpPr txBox="1"/>
          <p:nvPr/>
        </p:nvSpPr>
        <p:spPr>
          <a:xfrm>
            <a:off x="7989819" y="1741534"/>
            <a:ext cx="2697231" cy="389760"/>
          </a:xfrm>
          <a:prstGeom prst="rect">
            <a:avLst/>
          </a:prstGeom>
          <a:noFill/>
          <a:ln>
            <a:noFill/>
          </a:ln>
        </p:spPr>
        <p:txBody>
          <a:bodyPr spcFirstLastPara="1" wrap="square" lIns="60950" tIns="30467" rIns="60950" bIns="30467" anchor="t" anchorCtr="0">
            <a:spAutoFit/>
          </a:bodyPr>
          <a:lstStyle/>
          <a:p>
            <a:pPr indent="-135473" algn="ctr" defTabSz="609630">
              <a:buClr>
                <a:srgbClr val="000000"/>
              </a:buClr>
              <a:buSzPts val="3200"/>
              <a:buFont typeface="Arial"/>
              <a:buChar char="-"/>
            </a:pP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Tả</a:t>
            </a:r>
            <a:r>
              <a:rPr lang="en-US" sz="2133" b="1" kern="0" dirty="0">
                <a:solidFill>
                  <a:srgbClr val="000000"/>
                </a:solidFill>
                <a:latin typeface="Cambria" panose="02040503050406030204" pitchFamily="18" charset="0"/>
                <a:ea typeface="Cambria" panose="02040503050406030204" pitchFamily="18" charset="0"/>
                <a:cs typeface="Lobster"/>
                <a:sym typeface="Lobster"/>
              </a:rPr>
              <a:t> bao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quát</a:t>
            </a:r>
            <a:endParaRPr sz="933" b="1" kern="0" dirty="0">
              <a:solidFill>
                <a:srgbClr val="000000"/>
              </a:solidFill>
              <a:latin typeface="Cambria" panose="02040503050406030204" pitchFamily="18" charset="0"/>
              <a:ea typeface="Cambria" panose="02040503050406030204" pitchFamily="18" charset="0"/>
              <a:cs typeface="Arial"/>
              <a:sym typeface="Arial"/>
            </a:endParaRPr>
          </a:p>
        </p:txBody>
      </p:sp>
      <p:sp>
        <p:nvSpPr>
          <p:cNvPr id="846" name="Google Shape;846;p6"/>
          <p:cNvSpPr txBox="1"/>
          <p:nvPr/>
        </p:nvSpPr>
        <p:spPr>
          <a:xfrm>
            <a:off x="8294496" y="2623304"/>
            <a:ext cx="2097279" cy="389760"/>
          </a:xfrm>
          <a:prstGeom prst="rect">
            <a:avLst/>
          </a:prstGeom>
          <a:noFill/>
          <a:ln>
            <a:noFill/>
          </a:ln>
        </p:spPr>
        <p:txBody>
          <a:bodyPr spcFirstLastPara="1" wrap="square" lIns="60950" tIns="30467" rIns="60950" bIns="30467" anchor="t" anchorCtr="0">
            <a:spAutoFit/>
          </a:bodyPr>
          <a:lstStyle/>
          <a:p>
            <a:pPr indent="-135473" algn="ctr" defTabSz="609630">
              <a:buClr>
                <a:srgbClr val="000000"/>
              </a:buClr>
              <a:buSzPts val="3200"/>
              <a:buFont typeface="Arial"/>
              <a:buChar char="-"/>
            </a:pP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Tả</a:t>
            </a:r>
            <a:r>
              <a:rPr lang="en-US" sz="2133" b="1" kern="0" dirty="0">
                <a:solidFill>
                  <a:srgbClr val="000000"/>
                </a:solidFill>
                <a:latin typeface="Cambria" panose="02040503050406030204" pitchFamily="18" charset="0"/>
                <a:ea typeface="Cambria" panose="02040503050406030204" pitchFamily="18" charset="0"/>
                <a:cs typeface="Lobster"/>
                <a:sym typeface="Lobster"/>
              </a:rPr>
              <a:t> chi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tiết</a:t>
            </a:r>
            <a:endParaRPr lang="en-US" sz="933" b="1" kern="0" dirty="0">
              <a:solidFill>
                <a:srgbClr val="000000"/>
              </a:solidFill>
              <a:latin typeface="Cambria" panose="02040503050406030204" pitchFamily="18" charset="0"/>
              <a:ea typeface="Cambria" panose="02040503050406030204" pitchFamily="18" charset="0"/>
              <a:cs typeface="Arial"/>
              <a:sym typeface="Arial"/>
            </a:endParaRPr>
          </a:p>
        </p:txBody>
      </p:sp>
      <p:sp>
        <p:nvSpPr>
          <p:cNvPr id="847" name="Google Shape;847;p6"/>
          <p:cNvSpPr/>
          <p:nvPr/>
        </p:nvSpPr>
        <p:spPr>
          <a:xfrm>
            <a:off x="6124248" y="4767762"/>
            <a:ext cx="447965" cy="304800"/>
          </a:xfrm>
          <a:prstGeom prst="rightArrow">
            <a:avLst>
              <a:gd name="adj1" fmla="val 50000"/>
              <a:gd name="adj2" fmla="val 50000"/>
            </a:avLst>
          </a:prstGeom>
          <a:solidFill>
            <a:schemeClr val="lt1"/>
          </a:solidFill>
          <a:ln w="57150" cap="flat" cmpd="sng">
            <a:solidFill>
              <a:srgbClr val="974806"/>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b="1" kern="0">
              <a:solidFill>
                <a:srgbClr val="FFFFFF"/>
              </a:solidFill>
              <a:latin typeface="Cambria" panose="02040503050406030204" pitchFamily="18" charset="0"/>
              <a:ea typeface="Cambria" panose="02040503050406030204" pitchFamily="18" charset="0"/>
              <a:cs typeface="Calibri"/>
              <a:sym typeface="Calibri"/>
            </a:endParaRPr>
          </a:p>
        </p:txBody>
      </p:sp>
      <p:sp>
        <p:nvSpPr>
          <p:cNvPr id="848" name="Google Shape;848;p6"/>
          <p:cNvSpPr/>
          <p:nvPr/>
        </p:nvSpPr>
        <p:spPr>
          <a:xfrm>
            <a:off x="6124248" y="2377493"/>
            <a:ext cx="196737" cy="1363433"/>
          </a:xfrm>
          <a:prstGeom prst="leftBrace">
            <a:avLst>
              <a:gd name="adj1" fmla="val 8333"/>
              <a:gd name="adj2" fmla="val 50000"/>
            </a:avLst>
          </a:prstGeom>
          <a:noFill/>
          <a:ln w="76200" cap="flat" cmpd="sng">
            <a:solidFill>
              <a:srgbClr val="974806"/>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b="1"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849" name="Google Shape;849;p6"/>
          <p:cNvSpPr/>
          <p:nvPr/>
        </p:nvSpPr>
        <p:spPr>
          <a:xfrm>
            <a:off x="7989819" y="1946316"/>
            <a:ext cx="356805" cy="914793"/>
          </a:xfrm>
          <a:prstGeom prst="leftBrace">
            <a:avLst>
              <a:gd name="adj1" fmla="val 8333"/>
              <a:gd name="adj2" fmla="val 50000"/>
            </a:avLst>
          </a:prstGeom>
          <a:noFill/>
          <a:ln w="76200" cap="flat" cmpd="sng">
            <a:solidFill>
              <a:srgbClr val="974806"/>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b="1" kern="0">
              <a:solidFill>
                <a:srgbClr val="000000"/>
              </a:solidFill>
              <a:latin typeface="Cambria" panose="02040503050406030204" pitchFamily="18" charset="0"/>
              <a:ea typeface="Cambria" panose="02040503050406030204" pitchFamily="18" charset="0"/>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2"/>
                                        </p:tgtEl>
                                        <p:attrNameLst>
                                          <p:attrName>style.visibility</p:attrName>
                                        </p:attrNameLst>
                                      </p:cBhvr>
                                      <p:to>
                                        <p:strVal val="visible"/>
                                      </p:to>
                                    </p:set>
                                    <p:animEffect transition="in" filter="fade">
                                      <p:cBhvr>
                                        <p:cTn id="7" dur="1000"/>
                                        <p:tgtEl>
                                          <p:spTgt spid="8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28"/>
                                        </p:tgtEl>
                                        <p:attrNameLst>
                                          <p:attrName>style.visibility</p:attrName>
                                        </p:attrNameLst>
                                      </p:cBhvr>
                                      <p:to>
                                        <p:strVal val="visible"/>
                                      </p:to>
                                    </p:set>
                                    <p:animEffect transition="in" filter="fade">
                                      <p:cBhvr>
                                        <p:cTn id="12" dur="500"/>
                                        <p:tgtEl>
                                          <p:spTgt spid="828"/>
                                        </p:tgtEl>
                                      </p:cBhvr>
                                    </p:animEffect>
                                  </p:childTnLst>
                                </p:cTn>
                              </p:par>
                              <p:par>
                                <p:cTn id="13" presetID="10" presetClass="entr" presetSubtype="0" fill="hold" nodeType="withEffect">
                                  <p:stCondLst>
                                    <p:cond delay="0"/>
                                  </p:stCondLst>
                                  <p:childTnLst>
                                    <p:set>
                                      <p:cBhvr>
                                        <p:cTn id="14" dur="1" fill="hold">
                                          <p:stCondLst>
                                            <p:cond delay="0"/>
                                          </p:stCondLst>
                                        </p:cTn>
                                        <p:tgtEl>
                                          <p:spTgt spid="831"/>
                                        </p:tgtEl>
                                        <p:attrNameLst>
                                          <p:attrName>style.visibility</p:attrName>
                                        </p:attrNameLst>
                                      </p:cBhvr>
                                      <p:to>
                                        <p:strVal val="visible"/>
                                      </p:to>
                                    </p:set>
                                    <p:animEffect transition="in" filter="fade">
                                      <p:cBhvr>
                                        <p:cTn id="15" dur="500"/>
                                        <p:tgtEl>
                                          <p:spTgt spid="83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29"/>
                                        </p:tgtEl>
                                        <p:attrNameLst>
                                          <p:attrName>style.visibility</p:attrName>
                                        </p:attrNameLst>
                                      </p:cBhvr>
                                      <p:to>
                                        <p:strVal val="visible"/>
                                      </p:to>
                                    </p:set>
                                    <p:animEffect transition="in" filter="fade">
                                      <p:cBhvr>
                                        <p:cTn id="20" dur="500"/>
                                        <p:tgtEl>
                                          <p:spTgt spid="829"/>
                                        </p:tgtEl>
                                      </p:cBhvr>
                                    </p:animEffect>
                                  </p:childTnLst>
                                </p:cTn>
                              </p:par>
                              <p:par>
                                <p:cTn id="21" presetID="10" presetClass="entr" presetSubtype="0" fill="hold" nodeType="withEffect">
                                  <p:stCondLst>
                                    <p:cond delay="0"/>
                                  </p:stCondLst>
                                  <p:childTnLst>
                                    <p:set>
                                      <p:cBhvr>
                                        <p:cTn id="22" dur="1" fill="hold">
                                          <p:stCondLst>
                                            <p:cond delay="0"/>
                                          </p:stCondLst>
                                        </p:cTn>
                                        <p:tgtEl>
                                          <p:spTgt spid="834"/>
                                        </p:tgtEl>
                                        <p:attrNameLst>
                                          <p:attrName>style.visibility</p:attrName>
                                        </p:attrNameLst>
                                      </p:cBhvr>
                                      <p:to>
                                        <p:strVal val="visible"/>
                                      </p:to>
                                    </p:set>
                                    <p:animEffect transition="in" filter="fade">
                                      <p:cBhvr>
                                        <p:cTn id="23" dur="500"/>
                                        <p:tgtEl>
                                          <p:spTgt spid="83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30"/>
                                        </p:tgtEl>
                                        <p:attrNameLst>
                                          <p:attrName>style.visibility</p:attrName>
                                        </p:attrNameLst>
                                      </p:cBhvr>
                                      <p:to>
                                        <p:strVal val="visible"/>
                                      </p:to>
                                    </p:set>
                                    <p:animEffect transition="in" filter="fade">
                                      <p:cBhvr>
                                        <p:cTn id="28" dur="500"/>
                                        <p:tgtEl>
                                          <p:spTgt spid="830"/>
                                        </p:tgtEl>
                                      </p:cBhvr>
                                    </p:animEffect>
                                  </p:childTnLst>
                                </p:cTn>
                              </p:par>
                              <p:par>
                                <p:cTn id="29" presetID="10" presetClass="entr" presetSubtype="0" fill="hold" nodeType="withEffect">
                                  <p:stCondLst>
                                    <p:cond delay="0"/>
                                  </p:stCondLst>
                                  <p:childTnLst>
                                    <p:set>
                                      <p:cBhvr>
                                        <p:cTn id="30" dur="1" fill="hold">
                                          <p:stCondLst>
                                            <p:cond delay="0"/>
                                          </p:stCondLst>
                                        </p:cTn>
                                        <p:tgtEl>
                                          <p:spTgt spid="837"/>
                                        </p:tgtEl>
                                        <p:attrNameLst>
                                          <p:attrName>style.visibility</p:attrName>
                                        </p:attrNameLst>
                                      </p:cBhvr>
                                      <p:to>
                                        <p:strVal val="visible"/>
                                      </p:to>
                                    </p:set>
                                    <p:animEffect transition="in" filter="fade">
                                      <p:cBhvr>
                                        <p:cTn id="31" dur="500"/>
                                        <p:tgtEl>
                                          <p:spTgt spid="83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840"/>
                                        </p:tgtEl>
                                        <p:attrNameLst>
                                          <p:attrName>style.visibility</p:attrName>
                                        </p:attrNameLst>
                                      </p:cBhvr>
                                      <p:to>
                                        <p:strVal val="visible"/>
                                      </p:to>
                                    </p:set>
                                    <p:animEffect transition="in" filter="fade">
                                      <p:cBhvr>
                                        <p:cTn id="36" dur="500"/>
                                        <p:tgtEl>
                                          <p:spTgt spid="840"/>
                                        </p:tgtEl>
                                      </p:cBhvr>
                                    </p:animEffect>
                                  </p:childTnLst>
                                </p:cTn>
                              </p:par>
                              <p:par>
                                <p:cTn id="37" presetID="10" presetClass="entr" presetSubtype="0" fill="hold" nodeType="withEffect">
                                  <p:stCondLst>
                                    <p:cond delay="0"/>
                                  </p:stCondLst>
                                  <p:childTnLst>
                                    <p:set>
                                      <p:cBhvr>
                                        <p:cTn id="38" dur="1" fill="hold">
                                          <p:stCondLst>
                                            <p:cond delay="0"/>
                                          </p:stCondLst>
                                        </p:cTn>
                                        <p:tgtEl>
                                          <p:spTgt spid="841"/>
                                        </p:tgtEl>
                                        <p:attrNameLst>
                                          <p:attrName>style.visibility</p:attrName>
                                        </p:attrNameLst>
                                      </p:cBhvr>
                                      <p:to>
                                        <p:strVal val="visible"/>
                                      </p:to>
                                    </p:set>
                                    <p:animEffect transition="in" filter="fade">
                                      <p:cBhvr>
                                        <p:cTn id="39" dur="500"/>
                                        <p:tgtEl>
                                          <p:spTgt spid="84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48"/>
                                        </p:tgtEl>
                                        <p:attrNameLst>
                                          <p:attrName>style.visibility</p:attrName>
                                        </p:attrNameLst>
                                      </p:cBhvr>
                                      <p:to>
                                        <p:strVal val="visible"/>
                                      </p:to>
                                    </p:set>
                                    <p:animEffect transition="in" filter="fade">
                                      <p:cBhvr>
                                        <p:cTn id="44" dur="500"/>
                                        <p:tgtEl>
                                          <p:spTgt spid="848"/>
                                        </p:tgtEl>
                                      </p:cBhvr>
                                    </p:animEffect>
                                  </p:childTnLst>
                                </p:cTn>
                              </p:par>
                              <p:par>
                                <p:cTn id="45" presetID="10" presetClass="entr" presetSubtype="0" fill="hold" nodeType="withEffect">
                                  <p:stCondLst>
                                    <p:cond delay="0"/>
                                  </p:stCondLst>
                                  <p:childTnLst>
                                    <p:set>
                                      <p:cBhvr>
                                        <p:cTn id="46" dur="1" fill="hold">
                                          <p:stCondLst>
                                            <p:cond delay="0"/>
                                          </p:stCondLst>
                                        </p:cTn>
                                        <p:tgtEl>
                                          <p:spTgt spid="843"/>
                                        </p:tgtEl>
                                        <p:attrNameLst>
                                          <p:attrName>style.visibility</p:attrName>
                                        </p:attrNameLst>
                                      </p:cBhvr>
                                      <p:to>
                                        <p:strVal val="visible"/>
                                      </p:to>
                                    </p:set>
                                    <p:animEffect transition="in" filter="fade">
                                      <p:cBhvr>
                                        <p:cTn id="47" dur="500"/>
                                        <p:tgtEl>
                                          <p:spTgt spid="84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842"/>
                                        </p:tgtEl>
                                        <p:attrNameLst>
                                          <p:attrName>style.visibility</p:attrName>
                                        </p:attrNameLst>
                                      </p:cBhvr>
                                      <p:to>
                                        <p:strVal val="visible"/>
                                      </p:to>
                                    </p:set>
                                    <p:animEffect transition="in" filter="fade">
                                      <p:cBhvr>
                                        <p:cTn id="52" dur="500"/>
                                        <p:tgtEl>
                                          <p:spTgt spid="84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49"/>
                                        </p:tgtEl>
                                        <p:attrNameLst>
                                          <p:attrName>style.visibility</p:attrName>
                                        </p:attrNameLst>
                                      </p:cBhvr>
                                      <p:to>
                                        <p:strVal val="visible"/>
                                      </p:to>
                                    </p:set>
                                    <p:animEffect transition="in" filter="fade">
                                      <p:cBhvr>
                                        <p:cTn id="57" dur="500"/>
                                        <p:tgtEl>
                                          <p:spTgt spid="849"/>
                                        </p:tgtEl>
                                      </p:cBhvr>
                                    </p:animEffect>
                                  </p:childTnLst>
                                </p:cTn>
                              </p:par>
                              <p:par>
                                <p:cTn id="58" presetID="10" presetClass="entr" presetSubtype="0" fill="hold" nodeType="withEffect">
                                  <p:stCondLst>
                                    <p:cond delay="0"/>
                                  </p:stCondLst>
                                  <p:childTnLst>
                                    <p:set>
                                      <p:cBhvr>
                                        <p:cTn id="59" dur="1" fill="hold">
                                          <p:stCondLst>
                                            <p:cond delay="0"/>
                                          </p:stCondLst>
                                        </p:cTn>
                                        <p:tgtEl>
                                          <p:spTgt spid="845"/>
                                        </p:tgtEl>
                                        <p:attrNameLst>
                                          <p:attrName>style.visibility</p:attrName>
                                        </p:attrNameLst>
                                      </p:cBhvr>
                                      <p:to>
                                        <p:strVal val="visible"/>
                                      </p:to>
                                    </p:set>
                                    <p:animEffect transition="in" filter="fade">
                                      <p:cBhvr>
                                        <p:cTn id="60" dur="500"/>
                                        <p:tgtEl>
                                          <p:spTgt spid="84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846"/>
                                        </p:tgtEl>
                                        <p:attrNameLst>
                                          <p:attrName>style.visibility</p:attrName>
                                        </p:attrNameLst>
                                      </p:cBhvr>
                                      <p:to>
                                        <p:strVal val="visible"/>
                                      </p:to>
                                    </p:set>
                                    <p:animEffect transition="in" filter="fade">
                                      <p:cBhvr>
                                        <p:cTn id="65" dur="500"/>
                                        <p:tgtEl>
                                          <p:spTgt spid="84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847"/>
                                        </p:tgtEl>
                                        <p:attrNameLst>
                                          <p:attrName>style.visibility</p:attrName>
                                        </p:attrNameLst>
                                      </p:cBhvr>
                                      <p:to>
                                        <p:strVal val="visible"/>
                                      </p:to>
                                    </p:set>
                                    <p:animEffect transition="in" filter="fade">
                                      <p:cBhvr>
                                        <p:cTn id="70" dur="500"/>
                                        <p:tgtEl>
                                          <p:spTgt spid="847"/>
                                        </p:tgtEl>
                                      </p:cBhvr>
                                    </p:animEffect>
                                  </p:childTnLst>
                                </p:cTn>
                              </p:par>
                              <p:par>
                                <p:cTn id="71" presetID="10" presetClass="entr" presetSubtype="0" fill="hold" nodeType="withEffect">
                                  <p:stCondLst>
                                    <p:cond delay="0"/>
                                  </p:stCondLst>
                                  <p:childTnLst>
                                    <p:set>
                                      <p:cBhvr>
                                        <p:cTn id="72" dur="1" fill="hold">
                                          <p:stCondLst>
                                            <p:cond delay="0"/>
                                          </p:stCondLst>
                                        </p:cTn>
                                        <p:tgtEl>
                                          <p:spTgt spid="844"/>
                                        </p:tgtEl>
                                        <p:attrNameLst>
                                          <p:attrName>style.visibility</p:attrName>
                                        </p:attrNameLst>
                                      </p:cBhvr>
                                      <p:to>
                                        <p:strVal val="visible"/>
                                      </p:to>
                                    </p:set>
                                    <p:animEffect transition="in" filter="fade">
                                      <p:cBhvr>
                                        <p:cTn id="73" dur="500"/>
                                        <p:tgtEl>
                                          <p:spTgt spid="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63" b="13461"/>
          <a:stretch>
            <a:fillRect/>
          </a:stretch>
        </p:blipFill>
        <p:spPr>
          <a:xfrm>
            <a:off x="50325" y="-107570"/>
            <a:ext cx="12192000" cy="6858000"/>
          </a:xfrm>
          <a:prstGeom prst="rect">
            <a:avLst/>
          </a:prstGeom>
        </p:spPr>
      </p:pic>
      <p:pic>
        <p:nvPicPr>
          <p:cNvPr id="4" name="Picture 4"/>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521" y="2624080"/>
            <a:ext cx="2939058" cy="1840585"/>
          </a:xfrm>
          <a:prstGeom prst="rect">
            <a:avLst/>
          </a:prstGeom>
        </p:spPr>
      </p:pic>
      <p:pic>
        <p:nvPicPr>
          <p:cNvPr id="30" name="Picture 3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r="41169" b="40998"/>
          <a:stretch>
            <a:fillRect/>
          </a:stretch>
        </p:blipFill>
        <p:spPr>
          <a:xfrm rot="10800000">
            <a:off x="-18098" y="47873"/>
            <a:ext cx="1933703" cy="1461760"/>
          </a:xfrm>
          <a:prstGeom prst="rect">
            <a:avLst/>
          </a:prstGeom>
        </p:spPr>
      </p:pic>
      <p:sp>
        <p:nvSpPr>
          <p:cNvPr id="31" name="TextBox 30"/>
          <p:cNvSpPr txBox="1"/>
          <p:nvPr/>
        </p:nvSpPr>
        <p:spPr>
          <a:xfrm>
            <a:off x="-82274" y="3500808"/>
            <a:ext cx="2197080" cy="646331"/>
          </a:xfrm>
          <a:prstGeom prst="rect">
            <a:avLst/>
          </a:prstGeom>
          <a:noFill/>
        </p:spPr>
        <p:txBody>
          <a:bodyPr wrap="square" rtlCol="0">
            <a:spAutoFit/>
          </a:bodyPr>
          <a:lstStyle/>
          <a:p>
            <a:pPr defTabSz="609630"/>
            <a:r>
              <a:rPr lang="en-US" sz="3600" b="1" dirty="0">
                <a:solidFill>
                  <a:srgbClr val="FF0000"/>
                </a:solidFill>
                <a:latin typeface="Cambria" panose="02040503050406030204" pitchFamily="18" charset="0"/>
                <a:ea typeface="Cambria" panose="02040503050406030204" pitchFamily="18" charset="0"/>
              </a:rPr>
              <a:t>1. </a:t>
            </a:r>
            <a:r>
              <a:rPr lang="en-US" sz="3600" b="1" dirty="0" err="1">
                <a:solidFill>
                  <a:srgbClr val="FF0000"/>
                </a:solidFill>
                <a:latin typeface="Cambria" panose="02040503050406030204" pitchFamily="18" charset="0"/>
                <a:ea typeface="Cambria" panose="02040503050406030204" pitchFamily="18" charset="0"/>
              </a:rPr>
              <a:t>Mở</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bài</a:t>
            </a:r>
            <a:endParaRPr lang="en-US" sz="3600" b="1" dirty="0">
              <a:solidFill>
                <a:srgbClr val="FF0000"/>
              </a:solidFill>
              <a:latin typeface="Cambria" panose="02040503050406030204" pitchFamily="18" charset="0"/>
              <a:ea typeface="Cambria" panose="02040503050406030204" pitchFamily="18" charset="0"/>
            </a:endParaRPr>
          </a:p>
        </p:txBody>
      </p:sp>
      <p:sp>
        <p:nvSpPr>
          <p:cNvPr id="32" name="TextBox 31"/>
          <p:cNvSpPr txBox="1"/>
          <p:nvPr/>
        </p:nvSpPr>
        <p:spPr>
          <a:xfrm>
            <a:off x="3609973" y="1509633"/>
            <a:ext cx="2197080" cy="584775"/>
          </a:xfrm>
          <a:prstGeom prst="rect">
            <a:avLst/>
          </a:prstGeom>
          <a:noFill/>
        </p:spPr>
        <p:txBody>
          <a:bodyPr wrap="square" rtlCol="0">
            <a:spAutoFit/>
          </a:bodyPr>
          <a:lstStyle/>
          <a:p>
            <a:pPr defTabSz="609630"/>
            <a:r>
              <a:rPr lang="en-US" sz="3200" b="1" dirty="0" err="1">
                <a:solidFill>
                  <a:prstClr val="black"/>
                </a:solidFill>
                <a:latin typeface="Cambria" panose="02040503050406030204" pitchFamily="18" charset="0"/>
                <a:ea typeface="Cambria" panose="02040503050406030204" pitchFamily="18" charset="0"/>
              </a:rPr>
              <a:t>Trực</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tiếp</a:t>
            </a:r>
            <a:endParaRPr lang="en-US" sz="3200" b="1" dirty="0">
              <a:solidFill>
                <a:prstClr val="black"/>
              </a:solidFill>
              <a:latin typeface="Cambria" panose="02040503050406030204" pitchFamily="18" charset="0"/>
              <a:ea typeface="Cambria" panose="02040503050406030204" pitchFamily="18" charset="0"/>
            </a:endParaRPr>
          </a:p>
        </p:txBody>
      </p:sp>
      <p:sp>
        <p:nvSpPr>
          <p:cNvPr id="33" name="TextBox 32"/>
          <p:cNvSpPr txBox="1"/>
          <p:nvPr/>
        </p:nvSpPr>
        <p:spPr>
          <a:xfrm>
            <a:off x="3479773" y="5050892"/>
            <a:ext cx="2197080" cy="584775"/>
          </a:xfrm>
          <a:prstGeom prst="rect">
            <a:avLst/>
          </a:prstGeom>
          <a:noFill/>
        </p:spPr>
        <p:txBody>
          <a:bodyPr wrap="square" rtlCol="0">
            <a:spAutoFit/>
          </a:bodyPr>
          <a:lstStyle/>
          <a:p>
            <a:pPr defTabSz="609630"/>
            <a:r>
              <a:rPr lang="en-US" sz="3200" b="1" dirty="0" err="1">
                <a:solidFill>
                  <a:prstClr val="black"/>
                </a:solidFill>
                <a:latin typeface="Cambria" panose="02040503050406030204" pitchFamily="18" charset="0"/>
                <a:ea typeface="Cambria" panose="02040503050406030204" pitchFamily="18" charset="0"/>
              </a:rPr>
              <a:t>Gián</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tiếp</a:t>
            </a:r>
            <a:endParaRPr lang="en-US" sz="3200" b="1" dirty="0">
              <a:solidFill>
                <a:prstClr val="black"/>
              </a:solidFill>
              <a:latin typeface="Cambria" panose="02040503050406030204" pitchFamily="18" charset="0"/>
              <a:ea typeface="Cambria" panose="02040503050406030204" pitchFamily="18" charset="0"/>
            </a:endParaRPr>
          </a:p>
        </p:txBody>
      </p:sp>
      <p:grpSp>
        <p:nvGrpSpPr>
          <p:cNvPr id="42" name="Group 41"/>
          <p:cNvGrpSpPr/>
          <p:nvPr/>
        </p:nvGrpSpPr>
        <p:grpSpPr>
          <a:xfrm>
            <a:off x="7871871" y="432192"/>
            <a:ext cx="4116929" cy="2890282"/>
            <a:chOff x="11807806" y="648287"/>
            <a:chExt cx="6175393" cy="4335423"/>
          </a:xfrm>
        </p:grpSpPr>
        <p:sp>
          <p:nvSpPr>
            <p:cNvPr id="34" name="TextBox 33"/>
            <p:cNvSpPr txBox="1"/>
            <p:nvPr/>
          </p:nvSpPr>
          <p:spPr>
            <a:xfrm>
              <a:off x="11845906" y="648287"/>
              <a:ext cx="6137293" cy="754149"/>
            </a:xfrm>
            <a:prstGeom prst="rect">
              <a:avLst/>
            </a:prstGeom>
            <a:noFill/>
          </p:spPr>
          <p:txBody>
            <a:bodyPr wrap="square" rtlCol="0">
              <a:spAutoFit/>
            </a:bodyPr>
            <a:lstStyle/>
            <a:p>
              <a:pPr defTabSz="609630"/>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Con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vật</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định</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tả</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là</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con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gì</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a:t>
              </a:r>
            </a:p>
          </p:txBody>
        </p:sp>
        <p:sp>
          <p:nvSpPr>
            <p:cNvPr id="35" name="TextBox 34"/>
            <p:cNvSpPr txBox="1"/>
            <p:nvPr/>
          </p:nvSpPr>
          <p:spPr>
            <a:xfrm>
              <a:off x="11845906" y="1873553"/>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Tên</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nó</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là</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gì</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a:t>
              </a:r>
            </a:p>
          </p:txBody>
        </p:sp>
        <p:sp>
          <p:nvSpPr>
            <p:cNvPr id="36" name="TextBox 35"/>
            <p:cNvSpPr txBox="1"/>
            <p:nvPr/>
          </p:nvSpPr>
          <p:spPr>
            <a:xfrm>
              <a:off x="11807806" y="3089006"/>
              <a:ext cx="6137293" cy="754149"/>
            </a:xfrm>
            <a:prstGeom prst="rect">
              <a:avLst/>
            </a:prstGeom>
            <a:noFill/>
          </p:spPr>
          <p:txBody>
            <a:bodyPr wrap="square" rtlCol="0">
              <a:spAutoFit/>
            </a:bodyPr>
            <a:lstStyle/>
            <a:p>
              <a:pPr defTabSz="609630"/>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Do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ai</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nuôi</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a:t>
              </a:r>
            </a:p>
          </p:txBody>
        </p:sp>
        <p:sp>
          <p:nvSpPr>
            <p:cNvPr id="37" name="TextBox 36"/>
            <p:cNvSpPr txBox="1"/>
            <p:nvPr/>
          </p:nvSpPr>
          <p:spPr>
            <a:xfrm>
              <a:off x="11818988" y="4229561"/>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Em</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có</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thích</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nó</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không</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a:t>
              </a:r>
            </a:p>
          </p:txBody>
        </p:sp>
      </p:grpSp>
      <p:grpSp>
        <p:nvGrpSpPr>
          <p:cNvPr id="43" name="Group 42"/>
          <p:cNvGrpSpPr/>
          <p:nvPr/>
        </p:nvGrpSpPr>
        <p:grpSpPr>
          <a:xfrm>
            <a:off x="7931929" y="4008420"/>
            <a:ext cx="4127153" cy="2714272"/>
            <a:chOff x="11792469" y="5960176"/>
            <a:chExt cx="6190730" cy="4071408"/>
          </a:xfrm>
        </p:grpSpPr>
        <p:sp>
          <p:nvSpPr>
            <p:cNvPr id="38" name="TextBox 37"/>
            <p:cNvSpPr txBox="1"/>
            <p:nvPr/>
          </p:nvSpPr>
          <p:spPr>
            <a:xfrm>
              <a:off x="11818988" y="5960176"/>
              <a:ext cx="6137292"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Bài</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hát</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39" name="TextBox 38"/>
            <p:cNvSpPr txBox="1"/>
            <p:nvPr/>
          </p:nvSpPr>
          <p:spPr>
            <a:xfrm>
              <a:off x="11845907" y="6982906"/>
              <a:ext cx="6137292"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Câu</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thơ</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40" name="TextBox 39"/>
            <p:cNvSpPr txBox="1"/>
            <p:nvPr/>
          </p:nvSpPr>
          <p:spPr>
            <a:xfrm>
              <a:off x="11792469" y="8180398"/>
              <a:ext cx="6137292"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Kỷ</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niệm</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41" name="TextBox 40"/>
            <p:cNvSpPr txBox="1"/>
            <p:nvPr/>
          </p:nvSpPr>
          <p:spPr>
            <a:xfrm>
              <a:off x="11792469" y="9277435"/>
              <a:ext cx="6137292"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Câu</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chuyện</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59" name="Group 58"/>
          <p:cNvGrpSpPr/>
          <p:nvPr/>
        </p:nvGrpSpPr>
        <p:grpSpPr>
          <a:xfrm>
            <a:off x="5676854" y="668153"/>
            <a:ext cx="1638347" cy="2521571"/>
            <a:chOff x="8963565" y="1002230"/>
            <a:chExt cx="2009235" cy="3782356"/>
          </a:xfrm>
        </p:grpSpPr>
        <p:grpSp>
          <p:nvGrpSpPr>
            <p:cNvPr id="58" name="Group 57"/>
            <p:cNvGrpSpPr/>
            <p:nvPr/>
          </p:nvGrpSpPr>
          <p:grpSpPr>
            <a:xfrm>
              <a:off x="9653460" y="1002230"/>
              <a:ext cx="1319340" cy="3782356"/>
              <a:chOff x="9653460" y="1002230"/>
              <a:chExt cx="1319340" cy="3782356"/>
            </a:xfrm>
          </p:grpSpPr>
          <p:cxnSp>
            <p:nvCxnSpPr>
              <p:cNvPr id="48" name="Straight Connector 47"/>
              <p:cNvCxnSpPr/>
              <p:nvPr/>
            </p:nvCxnSpPr>
            <p:spPr>
              <a:xfrm>
                <a:off x="9653460" y="1002230"/>
                <a:ext cx="0" cy="37823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9653460" y="1002230"/>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9653460" y="2264449"/>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9653460" y="3407449"/>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9653460" y="4784586"/>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cxnSp>
          <p:nvCxnSpPr>
            <p:cNvPr id="57" name="Straight Connector 56"/>
            <p:cNvCxnSpPr/>
            <p:nvPr/>
          </p:nvCxnSpPr>
          <p:spPr>
            <a:xfrm>
              <a:off x="8963565" y="2972335"/>
              <a:ext cx="689895" cy="0"/>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5674663" y="4151085"/>
            <a:ext cx="1741351" cy="2376715"/>
            <a:chOff x="8963565" y="1002230"/>
            <a:chExt cx="2009235" cy="3782356"/>
          </a:xfrm>
        </p:grpSpPr>
        <p:grpSp>
          <p:nvGrpSpPr>
            <p:cNvPr id="61" name="Group 60"/>
            <p:cNvGrpSpPr/>
            <p:nvPr/>
          </p:nvGrpSpPr>
          <p:grpSpPr>
            <a:xfrm>
              <a:off x="9653460" y="1002230"/>
              <a:ext cx="1319340" cy="3782356"/>
              <a:chOff x="9653460" y="1002230"/>
              <a:chExt cx="1319340" cy="3782356"/>
            </a:xfrm>
          </p:grpSpPr>
          <p:cxnSp>
            <p:nvCxnSpPr>
              <p:cNvPr id="63" name="Straight Connector 62"/>
              <p:cNvCxnSpPr/>
              <p:nvPr/>
            </p:nvCxnSpPr>
            <p:spPr>
              <a:xfrm>
                <a:off x="9653460" y="1002230"/>
                <a:ext cx="0" cy="37823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9653460" y="1002230"/>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9653460" y="2264449"/>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9653460" y="3407449"/>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9653460" y="4784586"/>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p:nvCxnSpPr>
          <p:spPr>
            <a:xfrm>
              <a:off x="8963565" y="2972335"/>
              <a:ext cx="689895" cy="0"/>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1985279" y="1981557"/>
            <a:ext cx="1394957" cy="3472042"/>
            <a:chOff x="8963559" y="1002230"/>
            <a:chExt cx="2009241" cy="3782356"/>
          </a:xfrm>
        </p:grpSpPr>
        <p:grpSp>
          <p:nvGrpSpPr>
            <p:cNvPr id="69" name="Group 68"/>
            <p:cNvGrpSpPr/>
            <p:nvPr/>
          </p:nvGrpSpPr>
          <p:grpSpPr>
            <a:xfrm>
              <a:off x="9653460" y="1002230"/>
              <a:ext cx="1319340" cy="3782356"/>
              <a:chOff x="9653460" y="1002230"/>
              <a:chExt cx="1319340" cy="3782356"/>
            </a:xfrm>
          </p:grpSpPr>
          <p:cxnSp>
            <p:nvCxnSpPr>
              <p:cNvPr id="71" name="Straight Connector 70"/>
              <p:cNvCxnSpPr/>
              <p:nvPr/>
            </p:nvCxnSpPr>
            <p:spPr>
              <a:xfrm>
                <a:off x="9653460" y="1002230"/>
                <a:ext cx="0" cy="37823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9653460" y="1002230"/>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9653460" y="4784586"/>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cxnSp>
          <p:nvCxnSpPr>
            <p:cNvPr id="70" name="Straight Connector 69"/>
            <p:cNvCxnSpPr>
              <a:cxnSpLocks/>
            </p:cNvCxnSpPr>
            <p:nvPr/>
          </p:nvCxnSpPr>
          <p:spPr>
            <a:xfrm>
              <a:off x="8963565" y="2972335"/>
              <a:ext cx="689895" cy="0"/>
            </a:xfrm>
            <a:prstGeom prst="line">
              <a:avLst/>
            </a:prstGeom>
            <a:ln w="76200"/>
          </p:spPr>
          <p:style>
            <a:lnRef idx="1">
              <a:schemeClr val="accent1"/>
            </a:lnRef>
            <a:fillRef idx="0">
              <a:schemeClr val="accent1"/>
            </a:fillRef>
            <a:effectRef idx="0">
              <a:schemeClr val="accent1"/>
            </a:effectRef>
            <a:fontRef idx="minor">
              <a:schemeClr val="tx1"/>
            </a:fontRef>
          </p:style>
        </p:cxnSp>
      </p:grpSp>
      <p:pic>
        <p:nvPicPr>
          <p:cNvPr id="73" name="Picture 19"/>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2527349" y="2448805"/>
            <a:ext cx="3615727" cy="2418017"/>
          </a:xfrm>
          <a:prstGeom prst="rect">
            <a:avLst/>
          </a:prstGeom>
        </p:spPr>
      </p:pic>
      <p:cxnSp>
        <p:nvCxnSpPr>
          <p:cNvPr id="74" name="Straight Arrow Connector 73">
            <a:extLst>
              <a:ext uri="{FF2B5EF4-FFF2-40B4-BE49-F238E27FC236}">
                <a16:creationId xmlns:a16="http://schemas.microsoft.com/office/drawing/2014/main" xmlns="" id="{FCC702FD-5FFF-482B-9B3E-8112F3FA7129}"/>
              </a:ext>
            </a:extLst>
          </p:cNvPr>
          <p:cNvCxnSpPr/>
          <p:nvPr/>
        </p:nvCxnSpPr>
        <p:spPr>
          <a:xfrm>
            <a:off x="9601200" y="5421089"/>
            <a:ext cx="1075801"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xmlns="" id="{92A8B238-CA70-47CC-8A8E-B3B50D1CC9EF}"/>
              </a:ext>
            </a:extLst>
          </p:cNvPr>
          <p:cNvSpPr txBox="1"/>
          <p:nvPr/>
        </p:nvSpPr>
        <p:spPr>
          <a:xfrm>
            <a:off x="10771800" y="4979943"/>
            <a:ext cx="1420200" cy="913199"/>
          </a:xfrm>
          <a:prstGeom prst="rect">
            <a:avLst/>
          </a:prstGeom>
          <a:noFill/>
        </p:spPr>
        <p:txBody>
          <a:bodyPr wrap="square" rtlCol="0">
            <a:spAutoFit/>
          </a:bodyPr>
          <a:lstStyle/>
          <a:p>
            <a:pPr defTabSz="609630"/>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Con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vật</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p>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định</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tả</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22" presetClass="entr" presetSubtype="8"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left)">
                                      <p:cBhvr>
                                        <p:cTn id="10" dur="5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par>
                                <p:cTn id="16" presetID="22" presetClass="entr" presetSubtype="8" fill="hold"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wipe(left)">
                                      <p:cBhvr>
                                        <p:cTn id="18" dur="500"/>
                                        <p:tgtEl>
                                          <p:spTgt spid="59"/>
                                        </p:tgtEl>
                                      </p:cBhvr>
                                    </p:animEffect>
                                  </p:childTnLst>
                                </p:cTn>
                              </p:par>
                              <p:par>
                                <p:cTn id="19" presetID="22" presetClass="entr" presetSubtype="8"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left)">
                                      <p:cBhvr>
                                        <p:cTn id="21" dur="500"/>
                                        <p:tgtEl>
                                          <p:spTgt spid="4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500"/>
                                        <p:tgtEl>
                                          <p:spTgt spid="33"/>
                                        </p:tgtEl>
                                      </p:cBhvr>
                                    </p:animEffect>
                                  </p:childTnLst>
                                </p:cTn>
                              </p:par>
                              <p:par>
                                <p:cTn id="27" presetID="22" presetClass="entr" presetSubtype="8" fill="hold" nodeType="with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wipe(left)">
                                      <p:cBhvr>
                                        <p:cTn id="29" dur="500"/>
                                        <p:tgtEl>
                                          <p:spTgt spid="60"/>
                                        </p:tgtEl>
                                      </p:cBhvr>
                                    </p:animEffect>
                                  </p:childTnLst>
                                </p:cTn>
                              </p:par>
                              <p:par>
                                <p:cTn id="30" presetID="22" presetClass="entr" presetSubtype="8" fill="hold"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left)">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6"/>
                                        </p:tgtEl>
                                        <p:attrNameLst>
                                          <p:attrName>style.visibility</p:attrName>
                                        </p:attrNameLst>
                                      </p:cBhvr>
                                      <p:to>
                                        <p:strVal val="visible"/>
                                      </p:to>
                                    </p:set>
                                    <p:animEffect transition="in" filter="fade">
                                      <p:cBhvr>
                                        <p:cTn id="37" dur="500"/>
                                        <p:tgtEl>
                                          <p:spTgt spid="76"/>
                                        </p:tgtEl>
                                      </p:cBhvr>
                                    </p:animEffect>
                                  </p:childTnLst>
                                </p:cTn>
                              </p:par>
                              <p:par>
                                <p:cTn id="38" presetID="10" presetClass="entr" presetSubtype="0" fill="hold" nodeType="with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fade">
                                      <p:cBhvr>
                                        <p:cTn id="40"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7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63" b="13461"/>
          <a:stretch>
            <a:fillRect/>
          </a:stretch>
        </p:blipFill>
        <p:spPr>
          <a:xfrm>
            <a:off x="50325" y="-107570"/>
            <a:ext cx="12192000" cy="6858000"/>
          </a:xfrm>
          <a:prstGeom prst="rect">
            <a:avLst/>
          </a:prstGeom>
        </p:spPr>
      </p:pic>
      <p:pic>
        <p:nvPicPr>
          <p:cNvPr id="3" name="Picture 3"/>
          <p:cNvPicPr>
            <a:picLocks noChangeAspect="1"/>
          </p:cNvPicPr>
          <p:nvPr/>
        </p:nvPicPr>
        <p:blipFill>
          <a:blip r:embed="rId3" cstate="print">
            <a:alphaModFix amt="4700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516986" y="2656267"/>
            <a:ext cx="2794793" cy="1750239"/>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599944" y="99082"/>
            <a:ext cx="2939058" cy="1840585"/>
          </a:xfrm>
          <a:prstGeom prst="rect">
            <a:avLst/>
          </a:prstGeom>
        </p:spPr>
      </p:pic>
      <p:pic>
        <p:nvPicPr>
          <p:cNvPr id="30" name="Picture 3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41169" b="40998"/>
          <a:stretch>
            <a:fillRect/>
          </a:stretch>
        </p:blipFill>
        <p:spPr>
          <a:xfrm rot="10800000">
            <a:off x="-22733" y="18572"/>
            <a:ext cx="1933703" cy="1461760"/>
          </a:xfrm>
          <a:prstGeom prst="rect">
            <a:avLst/>
          </a:prstGeom>
        </p:spPr>
      </p:pic>
      <p:sp>
        <p:nvSpPr>
          <p:cNvPr id="31" name="TextBox 30"/>
          <p:cNvSpPr txBox="1"/>
          <p:nvPr/>
        </p:nvSpPr>
        <p:spPr>
          <a:xfrm>
            <a:off x="10526" y="3138566"/>
            <a:ext cx="2571007" cy="646331"/>
          </a:xfrm>
          <a:prstGeom prst="rect">
            <a:avLst/>
          </a:prstGeom>
          <a:noFill/>
        </p:spPr>
        <p:txBody>
          <a:bodyPr wrap="square" rtlCol="0">
            <a:spAutoFit/>
          </a:bodyPr>
          <a:lstStyle/>
          <a:p>
            <a:pPr defTabSz="609630"/>
            <a:r>
              <a:rPr lang="en-US" sz="3600" b="1" dirty="0">
                <a:solidFill>
                  <a:srgbClr val="FF0000"/>
                </a:solidFill>
                <a:latin typeface="Cambria" panose="02040503050406030204" pitchFamily="18" charset="0"/>
                <a:ea typeface="Cambria" panose="02040503050406030204" pitchFamily="18" charset="0"/>
              </a:rPr>
              <a:t>2. </a:t>
            </a:r>
            <a:r>
              <a:rPr lang="en-US" sz="3600" b="1" dirty="0" err="1">
                <a:solidFill>
                  <a:srgbClr val="FF0000"/>
                </a:solidFill>
                <a:latin typeface="Cambria" panose="02040503050406030204" pitchFamily="18" charset="0"/>
                <a:ea typeface="Cambria" panose="02040503050406030204" pitchFamily="18" charset="0"/>
              </a:rPr>
              <a:t>Thân</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bài</a:t>
            </a:r>
            <a:endParaRPr lang="en-US" sz="3600" b="1" dirty="0">
              <a:solidFill>
                <a:srgbClr val="FF0000"/>
              </a:solidFill>
              <a:latin typeface="Cambria" panose="02040503050406030204" pitchFamily="18" charset="0"/>
              <a:ea typeface="Cambria" panose="02040503050406030204" pitchFamily="18" charset="0"/>
            </a:endParaRPr>
          </a:p>
        </p:txBody>
      </p:sp>
      <p:sp>
        <p:nvSpPr>
          <p:cNvPr id="32" name="TextBox 31"/>
          <p:cNvSpPr txBox="1"/>
          <p:nvPr/>
        </p:nvSpPr>
        <p:spPr>
          <a:xfrm>
            <a:off x="3827117" y="689750"/>
            <a:ext cx="2197080" cy="1077218"/>
          </a:xfrm>
          <a:prstGeom prst="rect">
            <a:avLst/>
          </a:prstGeom>
          <a:noFill/>
        </p:spPr>
        <p:txBody>
          <a:bodyPr wrap="square" rtlCol="0">
            <a:spAutoFit/>
          </a:bodyPr>
          <a:lstStyle/>
          <a:p>
            <a:pPr algn="ctr" defTabSz="609630"/>
            <a:r>
              <a:rPr lang="en-US" sz="3200" b="1" dirty="0" err="1">
                <a:solidFill>
                  <a:prstClr val="black"/>
                </a:solidFill>
                <a:latin typeface="Cambria" panose="02040503050406030204" pitchFamily="18" charset="0"/>
                <a:ea typeface="Cambria" panose="02040503050406030204" pitchFamily="18" charset="0"/>
              </a:rPr>
              <a:t>Tả</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bao</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quát</a:t>
            </a:r>
            <a:endParaRPr lang="en-US" sz="3200" b="1" dirty="0">
              <a:solidFill>
                <a:prstClr val="black"/>
              </a:solidFill>
              <a:latin typeface="Cambria" panose="02040503050406030204" pitchFamily="18" charset="0"/>
              <a:ea typeface="Cambria" panose="02040503050406030204" pitchFamily="18" charset="0"/>
            </a:endParaRPr>
          </a:p>
        </p:txBody>
      </p:sp>
      <p:grpSp>
        <p:nvGrpSpPr>
          <p:cNvPr id="42" name="Group 41"/>
          <p:cNvGrpSpPr/>
          <p:nvPr/>
        </p:nvGrpSpPr>
        <p:grpSpPr>
          <a:xfrm>
            <a:off x="8175737" y="-6383"/>
            <a:ext cx="4091529" cy="2186942"/>
            <a:chOff x="11083764" y="18946"/>
            <a:chExt cx="6137293" cy="3280413"/>
          </a:xfrm>
        </p:grpSpPr>
        <p:sp>
          <p:nvSpPr>
            <p:cNvPr id="34" name="TextBox 33"/>
            <p:cNvSpPr txBox="1"/>
            <p:nvPr/>
          </p:nvSpPr>
          <p:spPr>
            <a:xfrm>
              <a:off x="11083764" y="18946"/>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Giống</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loài</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35" name="TextBox 34"/>
            <p:cNvSpPr txBox="1"/>
            <p:nvPr/>
          </p:nvSpPr>
          <p:spPr>
            <a:xfrm>
              <a:off x="11083764" y="844755"/>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Màu</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sắc</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36" name="TextBox 35"/>
            <p:cNvSpPr txBox="1"/>
            <p:nvPr/>
          </p:nvSpPr>
          <p:spPr>
            <a:xfrm>
              <a:off x="11083764" y="1659655"/>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Thời</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gian</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nuôi</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37" name="TextBox 36"/>
            <p:cNvSpPr txBox="1"/>
            <p:nvPr/>
          </p:nvSpPr>
          <p:spPr>
            <a:xfrm>
              <a:off x="11083764" y="2545210"/>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Thân</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hình</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43" name="Group 42"/>
          <p:cNvGrpSpPr/>
          <p:nvPr/>
        </p:nvGrpSpPr>
        <p:grpSpPr>
          <a:xfrm>
            <a:off x="8127333" y="2416777"/>
            <a:ext cx="4091529" cy="2172723"/>
            <a:chOff x="11005148" y="3794546"/>
            <a:chExt cx="6137293" cy="3259085"/>
          </a:xfrm>
        </p:grpSpPr>
        <p:sp>
          <p:nvSpPr>
            <p:cNvPr id="38" name="TextBox 37"/>
            <p:cNvSpPr txBox="1"/>
            <p:nvPr/>
          </p:nvSpPr>
          <p:spPr>
            <a:xfrm>
              <a:off x="11005148" y="3794546"/>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Đầu</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tai,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miệng</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mắt</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mũi</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39" name="TextBox 38"/>
            <p:cNvSpPr txBox="1"/>
            <p:nvPr/>
          </p:nvSpPr>
          <p:spPr>
            <a:xfrm>
              <a:off x="11005148" y="4672336"/>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Tiếng</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kêu</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40" name="TextBox 39"/>
            <p:cNvSpPr txBox="1"/>
            <p:nvPr/>
          </p:nvSpPr>
          <p:spPr>
            <a:xfrm>
              <a:off x="11005148" y="6299482"/>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Chân</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đuôi</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41" name="TextBox 40"/>
            <p:cNvSpPr txBox="1"/>
            <p:nvPr/>
          </p:nvSpPr>
          <p:spPr>
            <a:xfrm>
              <a:off x="11005148" y="5496347"/>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Bộ</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lông</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59" name="Group 58"/>
          <p:cNvGrpSpPr/>
          <p:nvPr/>
        </p:nvGrpSpPr>
        <p:grpSpPr>
          <a:xfrm>
            <a:off x="6192019" y="133035"/>
            <a:ext cx="1638347" cy="1814895"/>
            <a:chOff x="8963565" y="1002230"/>
            <a:chExt cx="2009235" cy="3782356"/>
          </a:xfrm>
        </p:grpSpPr>
        <p:grpSp>
          <p:nvGrpSpPr>
            <p:cNvPr id="58" name="Group 57"/>
            <p:cNvGrpSpPr/>
            <p:nvPr/>
          </p:nvGrpSpPr>
          <p:grpSpPr>
            <a:xfrm>
              <a:off x="9653460" y="1002230"/>
              <a:ext cx="1319340" cy="3782356"/>
              <a:chOff x="9653460" y="1002230"/>
              <a:chExt cx="1319340" cy="3782356"/>
            </a:xfrm>
          </p:grpSpPr>
          <p:cxnSp>
            <p:nvCxnSpPr>
              <p:cNvPr id="48" name="Straight Connector 47"/>
              <p:cNvCxnSpPr/>
              <p:nvPr/>
            </p:nvCxnSpPr>
            <p:spPr>
              <a:xfrm>
                <a:off x="9653460" y="1002230"/>
                <a:ext cx="0" cy="37823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9653460" y="1002230"/>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9653460" y="2264449"/>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9653460" y="3407449"/>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9653460" y="4784586"/>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cxnSp>
          <p:nvCxnSpPr>
            <p:cNvPr id="57" name="Straight Connector 56"/>
            <p:cNvCxnSpPr/>
            <p:nvPr/>
          </p:nvCxnSpPr>
          <p:spPr>
            <a:xfrm>
              <a:off x="8963565" y="2972335"/>
              <a:ext cx="689895" cy="0"/>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6145159" y="2630251"/>
            <a:ext cx="1741351" cy="1772247"/>
            <a:chOff x="8963565" y="1002230"/>
            <a:chExt cx="2009235" cy="3782356"/>
          </a:xfrm>
        </p:grpSpPr>
        <p:grpSp>
          <p:nvGrpSpPr>
            <p:cNvPr id="61" name="Group 60"/>
            <p:cNvGrpSpPr/>
            <p:nvPr/>
          </p:nvGrpSpPr>
          <p:grpSpPr>
            <a:xfrm>
              <a:off x="9653460" y="1002230"/>
              <a:ext cx="1319340" cy="3782356"/>
              <a:chOff x="9653460" y="1002230"/>
              <a:chExt cx="1319340" cy="3782356"/>
            </a:xfrm>
          </p:grpSpPr>
          <p:cxnSp>
            <p:nvCxnSpPr>
              <p:cNvPr id="63" name="Straight Connector 62"/>
              <p:cNvCxnSpPr/>
              <p:nvPr/>
            </p:nvCxnSpPr>
            <p:spPr>
              <a:xfrm>
                <a:off x="9653460" y="1002230"/>
                <a:ext cx="0" cy="37823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9653460" y="1002230"/>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9653460" y="2264449"/>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9653460" y="3407449"/>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9653460" y="4784586"/>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p:nvCxnSpPr>
          <p:spPr>
            <a:xfrm>
              <a:off x="8963565" y="2972335"/>
              <a:ext cx="689895" cy="0"/>
            </a:xfrm>
            <a:prstGeom prst="line">
              <a:avLst/>
            </a:prstGeom>
            <a:ln w="76200"/>
          </p:spPr>
          <p:style>
            <a:lnRef idx="1">
              <a:schemeClr val="accent1"/>
            </a:lnRef>
            <a:fillRef idx="0">
              <a:schemeClr val="accent1"/>
            </a:fillRef>
            <a:effectRef idx="0">
              <a:schemeClr val="accent1"/>
            </a:effectRef>
            <a:fontRef idx="minor">
              <a:schemeClr val="tx1"/>
            </a:fontRef>
          </p:style>
        </p:cxnSp>
      </p:grpSp>
      <p:pic>
        <p:nvPicPr>
          <p:cNvPr id="68" name="Picture 3"/>
          <p:cNvPicPr>
            <a:picLocks noChangeAspect="1"/>
          </p:cNvPicPr>
          <p:nvPr/>
        </p:nvPicPr>
        <p:blipFill>
          <a:blip r:embed="rId3" cstate="print">
            <a:alphaModFix amt="4700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620061" y="4867315"/>
            <a:ext cx="2794793" cy="1750239"/>
          </a:xfrm>
          <a:prstGeom prst="rect">
            <a:avLst/>
          </a:prstGeom>
        </p:spPr>
      </p:pic>
      <p:sp>
        <p:nvSpPr>
          <p:cNvPr id="69" name="TextBox 68"/>
          <p:cNvSpPr txBox="1"/>
          <p:nvPr/>
        </p:nvSpPr>
        <p:spPr>
          <a:xfrm>
            <a:off x="3989142" y="3174234"/>
            <a:ext cx="2197080" cy="584775"/>
          </a:xfrm>
          <a:prstGeom prst="rect">
            <a:avLst/>
          </a:prstGeom>
          <a:noFill/>
        </p:spPr>
        <p:txBody>
          <a:bodyPr wrap="square" rtlCol="0">
            <a:spAutoFit/>
          </a:bodyPr>
          <a:lstStyle/>
          <a:p>
            <a:pPr defTabSz="609630"/>
            <a:r>
              <a:rPr lang="en-US" sz="3200" b="1" dirty="0" err="1">
                <a:solidFill>
                  <a:prstClr val="black"/>
                </a:solidFill>
                <a:latin typeface="Cambria" panose="02040503050406030204" pitchFamily="18" charset="0"/>
                <a:ea typeface="Cambria" panose="02040503050406030204" pitchFamily="18" charset="0"/>
              </a:rPr>
              <a:t>Tả</a:t>
            </a:r>
            <a:r>
              <a:rPr lang="en-US" sz="3200" b="1" dirty="0">
                <a:solidFill>
                  <a:prstClr val="black"/>
                </a:solidFill>
                <a:latin typeface="Cambria" panose="02040503050406030204" pitchFamily="18" charset="0"/>
                <a:ea typeface="Cambria" panose="02040503050406030204" pitchFamily="18" charset="0"/>
              </a:rPr>
              <a:t> chi </a:t>
            </a:r>
            <a:r>
              <a:rPr lang="en-US" sz="3200" b="1" dirty="0" err="1">
                <a:solidFill>
                  <a:prstClr val="black"/>
                </a:solidFill>
                <a:latin typeface="Cambria" panose="02040503050406030204" pitchFamily="18" charset="0"/>
                <a:ea typeface="Cambria" panose="02040503050406030204" pitchFamily="18" charset="0"/>
              </a:rPr>
              <a:t>tiết</a:t>
            </a:r>
            <a:endParaRPr lang="en-US" sz="3200" b="1" dirty="0">
              <a:solidFill>
                <a:prstClr val="black"/>
              </a:solidFill>
              <a:latin typeface="Cambria" panose="02040503050406030204" pitchFamily="18" charset="0"/>
              <a:ea typeface="Cambria" panose="02040503050406030204" pitchFamily="18" charset="0"/>
            </a:endParaRPr>
          </a:p>
        </p:txBody>
      </p:sp>
      <p:sp>
        <p:nvSpPr>
          <p:cNvPr id="33" name="TextBox 32"/>
          <p:cNvSpPr txBox="1"/>
          <p:nvPr/>
        </p:nvSpPr>
        <p:spPr>
          <a:xfrm>
            <a:off x="3642006" y="5471846"/>
            <a:ext cx="2753244" cy="584775"/>
          </a:xfrm>
          <a:prstGeom prst="rect">
            <a:avLst/>
          </a:prstGeom>
          <a:noFill/>
        </p:spPr>
        <p:txBody>
          <a:bodyPr wrap="square" rtlCol="0">
            <a:spAutoFit/>
          </a:bodyPr>
          <a:lstStyle/>
          <a:p>
            <a:pPr defTabSz="609630"/>
            <a:r>
              <a:rPr lang="en-US" sz="3200" b="1" dirty="0" err="1">
                <a:solidFill>
                  <a:prstClr val="black"/>
                </a:solidFill>
                <a:latin typeface="Cambria" panose="02040503050406030204" pitchFamily="18" charset="0"/>
                <a:ea typeface="Cambria" panose="02040503050406030204" pitchFamily="18" charset="0"/>
              </a:rPr>
              <a:t>Tả</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hoạt</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động</a:t>
            </a:r>
            <a:endParaRPr lang="en-US" sz="3200" b="1" dirty="0">
              <a:solidFill>
                <a:prstClr val="black"/>
              </a:solidFill>
              <a:latin typeface="Cambria" panose="02040503050406030204" pitchFamily="18" charset="0"/>
              <a:ea typeface="Cambria" panose="02040503050406030204" pitchFamily="18" charset="0"/>
            </a:endParaRPr>
          </a:p>
        </p:txBody>
      </p:sp>
      <p:grpSp>
        <p:nvGrpSpPr>
          <p:cNvPr id="70" name="Group 69"/>
          <p:cNvGrpSpPr/>
          <p:nvPr/>
        </p:nvGrpSpPr>
        <p:grpSpPr>
          <a:xfrm>
            <a:off x="6215129" y="4976995"/>
            <a:ext cx="1741351" cy="1772247"/>
            <a:chOff x="8963565" y="1002230"/>
            <a:chExt cx="2009235" cy="3782356"/>
          </a:xfrm>
        </p:grpSpPr>
        <p:grpSp>
          <p:nvGrpSpPr>
            <p:cNvPr id="71" name="Group 70"/>
            <p:cNvGrpSpPr/>
            <p:nvPr/>
          </p:nvGrpSpPr>
          <p:grpSpPr>
            <a:xfrm>
              <a:off x="9653460" y="1002230"/>
              <a:ext cx="1319340" cy="3782356"/>
              <a:chOff x="9653460" y="1002230"/>
              <a:chExt cx="1319340" cy="3782356"/>
            </a:xfrm>
          </p:grpSpPr>
          <p:cxnSp>
            <p:nvCxnSpPr>
              <p:cNvPr id="73" name="Straight Connector 72"/>
              <p:cNvCxnSpPr/>
              <p:nvPr/>
            </p:nvCxnSpPr>
            <p:spPr>
              <a:xfrm>
                <a:off x="9653460" y="1002230"/>
                <a:ext cx="0" cy="37823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9653460" y="1002230"/>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9653460" y="2264449"/>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9653460" y="3407449"/>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9653460" y="4784586"/>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cxnSp>
          <p:nvCxnSpPr>
            <p:cNvPr id="72" name="Straight Connector 71"/>
            <p:cNvCxnSpPr/>
            <p:nvPr/>
          </p:nvCxnSpPr>
          <p:spPr>
            <a:xfrm>
              <a:off x="8963565" y="2972335"/>
              <a:ext cx="689895" cy="0"/>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8184305" y="4797428"/>
            <a:ext cx="4091529" cy="2122459"/>
            <a:chOff x="11083763" y="7447850"/>
            <a:chExt cx="6137293" cy="3183689"/>
          </a:xfrm>
        </p:grpSpPr>
        <p:sp>
          <p:nvSpPr>
            <p:cNvPr id="78" name="TextBox 77"/>
            <p:cNvSpPr txBox="1"/>
            <p:nvPr/>
          </p:nvSpPr>
          <p:spPr>
            <a:xfrm>
              <a:off x="11083763" y="7447850"/>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Ăn</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ngủ</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79" name="TextBox 78"/>
            <p:cNvSpPr txBox="1"/>
            <p:nvPr/>
          </p:nvSpPr>
          <p:spPr>
            <a:xfrm>
              <a:off x="11083763" y="8250085"/>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Điệu</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bộ</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đi</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đứng</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80" name="TextBox 79"/>
            <p:cNvSpPr txBox="1"/>
            <p:nvPr/>
          </p:nvSpPr>
          <p:spPr>
            <a:xfrm>
              <a:off x="11083763" y="9104812"/>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Thói</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quen</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81" name="TextBox 80"/>
            <p:cNvSpPr txBox="1"/>
            <p:nvPr/>
          </p:nvSpPr>
          <p:spPr>
            <a:xfrm>
              <a:off x="11083763" y="9877390"/>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Bắt</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mồi</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82" name="Group 81"/>
          <p:cNvGrpSpPr/>
          <p:nvPr/>
        </p:nvGrpSpPr>
        <p:grpSpPr>
          <a:xfrm>
            <a:off x="2383484" y="1087424"/>
            <a:ext cx="1226489" cy="4717837"/>
            <a:chOff x="8963565" y="1002230"/>
            <a:chExt cx="2009235" cy="3782356"/>
          </a:xfrm>
        </p:grpSpPr>
        <p:grpSp>
          <p:nvGrpSpPr>
            <p:cNvPr id="83" name="Group 82"/>
            <p:cNvGrpSpPr/>
            <p:nvPr/>
          </p:nvGrpSpPr>
          <p:grpSpPr>
            <a:xfrm>
              <a:off x="9653460" y="1002230"/>
              <a:ext cx="1319340" cy="3782356"/>
              <a:chOff x="9653460" y="1002230"/>
              <a:chExt cx="1319340" cy="3782356"/>
            </a:xfrm>
          </p:grpSpPr>
          <p:cxnSp>
            <p:nvCxnSpPr>
              <p:cNvPr id="85" name="Straight Connector 84"/>
              <p:cNvCxnSpPr/>
              <p:nvPr/>
            </p:nvCxnSpPr>
            <p:spPr>
              <a:xfrm>
                <a:off x="9653460" y="1002230"/>
                <a:ext cx="0" cy="37823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9653460" y="1002230"/>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9653460" y="2972440"/>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9653460" y="4784586"/>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cxnSp>
          <p:nvCxnSpPr>
            <p:cNvPr id="84" name="Straight Connector 83"/>
            <p:cNvCxnSpPr/>
            <p:nvPr/>
          </p:nvCxnSpPr>
          <p:spPr>
            <a:xfrm>
              <a:off x="8963565" y="2972335"/>
              <a:ext cx="689895" cy="0"/>
            </a:xfrm>
            <a:prstGeom prst="line">
              <a:avLst/>
            </a:prstGeom>
            <a:ln w="76200"/>
          </p:spPr>
          <p:style>
            <a:lnRef idx="1">
              <a:schemeClr val="accent1"/>
            </a:lnRef>
            <a:fillRef idx="0">
              <a:schemeClr val="accent1"/>
            </a:fillRef>
            <a:effectRef idx="0">
              <a:schemeClr val="accent1"/>
            </a:effectRef>
            <a:fontRef idx="minor">
              <a:schemeClr val="tx1"/>
            </a:fontRef>
          </p:style>
        </p:cxnSp>
      </p:grpSp>
      <p:pic>
        <p:nvPicPr>
          <p:cNvPr id="89" name="Picture 25"/>
          <p:cNvPicPr>
            <a:picLocks noChangeAspect="1"/>
          </p:cNvPicPr>
          <p:nvPr/>
        </p:nvPicPr>
        <p:blipFill>
          <a:blip r:embed="rId8"/>
          <a:srcRect/>
          <a:stretch>
            <a:fillRect/>
          </a:stretch>
        </p:blipFill>
        <p:spPr>
          <a:xfrm>
            <a:off x="163138" y="3838042"/>
            <a:ext cx="2491361" cy="2912453"/>
          </a:xfrm>
          <a:prstGeom prst="rect">
            <a:avLst/>
          </a:prstGeom>
        </p:spPr>
      </p:pic>
    </p:spTree>
    <p:extLst>
      <p:ext uri="{BB962C8B-B14F-4D97-AF65-F5344CB8AC3E}">
        <p14:creationId xmlns:p14="http://schemas.microsoft.com/office/powerpoint/2010/main" val="299772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22" presetClass="entr" presetSubtype="8" fill="hold"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wipe(left)">
                                      <p:cBhvr>
                                        <p:cTn id="10" dur="500"/>
                                        <p:tgtEl>
                                          <p:spTgt spid="8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par>
                                <p:cTn id="16" presetID="22" presetClass="entr" presetSubtype="8" fill="hold"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wipe(left)">
                                      <p:cBhvr>
                                        <p:cTn id="18" dur="500"/>
                                        <p:tgtEl>
                                          <p:spTgt spid="59"/>
                                        </p:tgtEl>
                                      </p:cBhvr>
                                    </p:animEffect>
                                  </p:childTnLst>
                                </p:cTn>
                              </p:par>
                              <p:par>
                                <p:cTn id="19" presetID="22" presetClass="entr" presetSubtype="8"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left)">
                                      <p:cBhvr>
                                        <p:cTn id="21" dur="500"/>
                                        <p:tgtEl>
                                          <p:spTgt spid="4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wipe(left)">
                                      <p:cBhvr>
                                        <p:cTn id="26" dur="500"/>
                                        <p:tgtEl>
                                          <p:spTgt spid="69"/>
                                        </p:tgtEl>
                                      </p:cBhvr>
                                    </p:animEffect>
                                  </p:childTnLst>
                                </p:cTn>
                              </p:par>
                              <p:par>
                                <p:cTn id="27" presetID="22" presetClass="entr" presetSubtype="8" fill="hold" nodeType="with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wipe(left)">
                                      <p:cBhvr>
                                        <p:cTn id="29" dur="500"/>
                                        <p:tgtEl>
                                          <p:spTgt spid="60"/>
                                        </p:tgtEl>
                                      </p:cBhvr>
                                    </p:animEffect>
                                  </p:childTnLst>
                                </p:cTn>
                              </p:par>
                              <p:par>
                                <p:cTn id="30" presetID="22" presetClass="entr" presetSubtype="8" fill="hold"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left)">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left)">
                                      <p:cBhvr>
                                        <p:cTn id="37" dur="500"/>
                                        <p:tgtEl>
                                          <p:spTgt spid="33"/>
                                        </p:tgtEl>
                                      </p:cBhvr>
                                    </p:animEffect>
                                  </p:childTnLst>
                                </p:cTn>
                              </p:par>
                              <p:par>
                                <p:cTn id="38" presetID="22" presetClass="entr" presetSubtype="8" fill="hold" nodeType="with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wipe(left)">
                                      <p:cBhvr>
                                        <p:cTn id="40" dur="500"/>
                                        <p:tgtEl>
                                          <p:spTgt spid="70"/>
                                        </p:tgtEl>
                                      </p:cBhvr>
                                    </p:animEffect>
                                  </p:childTnLst>
                                </p:cTn>
                              </p:par>
                              <p:par>
                                <p:cTn id="41" presetID="22" presetClass="entr" presetSubtype="8"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left)">
                                      <p:cBhvr>
                                        <p:cTn id="4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69"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63" b="13461"/>
          <a:stretch>
            <a:fillRect/>
          </a:stretch>
        </p:blipFill>
        <p:spPr>
          <a:xfrm>
            <a:off x="50325" y="-107570"/>
            <a:ext cx="12192000" cy="6858000"/>
          </a:xfrm>
          <a:prstGeom prst="rect">
            <a:avLst/>
          </a:prstGeom>
        </p:spPr>
      </p:pic>
      <p:pic>
        <p:nvPicPr>
          <p:cNvPr id="3" name="Picture 3"/>
          <p:cNvPicPr>
            <a:picLocks noChangeAspect="1"/>
          </p:cNvPicPr>
          <p:nvPr/>
        </p:nvPicPr>
        <p:blipFill>
          <a:blip r:embed="rId3" cstate="print">
            <a:alphaModFix amt="47000"/>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839854" y="904116"/>
            <a:ext cx="2794793" cy="1750239"/>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756291" y="4171636"/>
            <a:ext cx="2939058" cy="1840585"/>
          </a:xfrm>
          <a:prstGeom prst="rect">
            <a:avLst/>
          </a:prstGeom>
        </p:spPr>
      </p:pic>
      <p:pic>
        <p:nvPicPr>
          <p:cNvPr id="30" name="Picture 3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41169" b="40998"/>
          <a:stretch>
            <a:fillRect/>
          </a:stretch>
        </p:blipFill>
        <p:spPr>
          <a:xfrm rot="10800000">
            <a:off x="-38581" y="23229"/>
            <a:ext cx="1933703" cy="1461760"/>
          </a:xfrm>
          <a:prstGeom prst="rect">
            <a:avLst/>
          </a:prstGeom>
        </p:spPr>
      </p:pic>
      <p:sp>
        <p:nvSpPr>
          <p:cNvPr id="31" name="TextBox 30"/>
          <p:cNvSpPr txBox="1"/>
          <p:nvPr/>
        </p:nvSpPr>
        <p:spPr>
          <a:xfrm>
            <a:off x="54203" y="3405114"/>
            <a:ext cx="2197080" cy="646331"/>
          </a:xfrm>
          <a:prstGeom prst="rect">
            <a:avLst/>
          </a:prstGeom>
          <a:noFill/>
        </p:spPr>
        <p:txBody>
          <a:bodyPr wrap="square" rtlCol="0">
            <a:spAutoFit/>
          </a:bodyPr>
          <a:lstStyle/>
          <a:p>
            <a:pPr defTabSz="609630"/>
            <a:r>
              <a:rPr lang="en-US" sz="3600" b="1" dirty="0">
                <a:solidFill>
                  <a:srgbClr val="FF0000"/>
                </a:solidFill>
                <a:latin typeface="Cambria" panose="02040503050406030204" pitchFamily="18" charset="0"/>
                <a:ea typeface="Cambria" panose="02040503050406030204" pitchFamily="18" charset="0"/>
              </a:rPr>
              <a:t>3. </a:t>
            </a:r>
            <a:r>
              <a:rPr lang="en-US" sz="3600" b="1" dirty="0" err="1">
                <a:solidFill>
                  <a:srgbClr val="FF0000"/>
                </a:solidFill>
                <a:latin typeface="Cambria" panose="02040503050406030204" pitchFamily="18" charset="0"/>
                <a:ea typeface="Cambria" panose="02040503050406030204" pitchFamily="18" charset="0"/>
              </a:rPr>
              <a:t>Kết</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bài</a:t>
            </a:r>
            <a:endParaRPr lang="en-US" sz="3600" b="1" dirty="0">
              <a:solidFill>
                <a:srgbClr val="FF0000"/>
              </a:solidFill>
              <a:latin typeface="Cambria" panose="02040503050406030204" pitchFamily="18" charset="0"/>
              <a:ea typeface="Cambria" panose="02040503050406030204" pitchFamily="18" charset="0"/>
            </a:endParaRPr>
          </a:p>
        </p:txBody>
      </p:sp>
      <p:sp>
        <p:nvSpPr>
          <p:cNvPr id="32" name="TextBox 31"/>
          <p:cNvSpPr txBox="1"/>
          <p:nvPr/>
        </p:nvSpPr>
        <p:spPr>
          <a:xfrm>
            <a:off x="2804783" y="1591385"/>
            <a:ext cx="2826359" cy="1077218"/>
          </a:xfrm>
          <a:prstGeom prst="rect">
            <a:avLst/>
          </a:prstGeom>
          <a:noFill/>
        </p:spPr>
        <p:txBody>
          <a:bodyPr wrap="square" rtlCol="0">
            <a:spAutoFit/>
          </a:bodyPr>
          <a:lstStyle/>
          <a:p>
            <a:pPr algn="ctr" defTabSz="609630"/>
            <a:r>
              <a:rPr lang="en-US" sz="3200" b="1" dirty="0" err="1">
                <a:solidFill>
                  <a:prstClr val="black"/>
                </a:solidFill>
                <a:latin typeface="Cambria" panose="02040503050406030204" pitchFamily="18" charset="0"/>
                <a:ea typeface="Cambria" panose="02040503050406030204" pitchFamily="18" charset="0"/>
              </a:rPr>
              <a:t>Không</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mở</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rộng</a:t>
            </a:r>
            <a:endParaRPr lang="en-US" sz="3200" b="1" dirty="0">
              <a:solidFill>
                <a:prstClr val="black"/>
              </a:solidFill>
              <a:latin typeface="Cambria" panose="02040503050406030204" pitchFamily="18" charset="0"/>
              <a:ea typeface="Cambria" panose="02040503050406030204" pitchFamily="18" charset="0"/>
            </a:endParaRPr>
          </a:p>
        </p:txBody>
      </p:sp>
      <p:sp>
        <p:nvSpPr>
          <p:cNvPr id="33" name="TextBox 32"/>
          <p:cNvSpPr txBox="1"/>
          <p:nvPr/>
        </p:nvSpPr>
        <p:spPr>
          <a:xfrm>
            <a:off x="3363717" y="4950922"/>
            <a:ext cx="2197080" cy="584775"/>
          </a:xfrm>
          <a:prstGeom prst="rect">
            <a:avLst/>
          </a:prstGeom>
          <a:noFill/>
        </p:spPr>
        <p:txBody>
          <a:bodyPr wrap="square" rtlCol="0">
            <a:spAutoFit/>
          </a:bodyPr>
          <a:lstStyle/>
          <a:p>
            <a:pPr defTabSz="609630"/>
            <a:r>
              <a:rPr lang="en-US" sz="3200" b="1" dirty="0" err="1">
                <a:solidFill>
                  <a:prstClr val="black"/>
                </a:solidFill>
                <a:latin typeface="Cambria" panose="02040503050406030204" pitchFamily="18" charset="0"/>
                <a:ea typeface="Cambria" panose="02040503050406030204" pitchFamily="18" charset="0"/>
              </a:rPr>
              <a:t>Mở</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rộng</a:t>
            </a:r>
            <a:endParaRPr lang="en-US" sz="3200" b="1" dirty="0">
              <a:solidFill>
                <a:prstClr val="black"/>
              </a:solidFill>
              <a:latin typeface="Cambria" panose="02040503050406030204" pitchFamily="18" charset="0"/>
              <a:ea typeface="Cambria" panose="02040503050406030204" pitchFamily="18" charset="0"/>
            </a:endParaRPr>
          </a:p>
        </p:txBody>
      </p:sp>
      <p:grpSp>
        <p:nvGrpSpPr>
          <p:cNvPr id="5" name="Group 4"/>
          <p:cNvGrpSpPr/>
          <p:nvPr/>
        </p:nvGrpSpPr>
        <p:grpSpPr>
          <a:xfrm>
            <a:off x="7495782" y="638897"/>
            <a:ext cx="4091529" cy="2586628"/>
            <a:chOff x="11243673" y="958344"/>
            <a:chExt cx="6137293" cy="3879942"/>
          </a:xfrm>
        </p:grpSpPr>
        <p:sp>
          <p:nvSpPr>
            <p:cNvPr id="34" name="TextBox 33"/>
            <p:cNvSpPr txBox="1"/>
            <p:nvPr/>
          </p:nvSpPr>
          <p:spPr>
            <a:xfrm>
              <a:off x="11243673" y="958344"/>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Tình</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cảm</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của</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em</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37" name="TextBox 36"/>
            <p:cNvSpPr txBox="1"/>
            <p:nvPr/>
          </p:nvSpPr>
          <p:spPr>
            <a:xfrm>
              <a:off x="11243673" y="4084137"/>
              <a:ext cx="613729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Mong</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muốn</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của</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em</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6" name="Group 5"/>
          <p:cNvGrpSpPr/>
          <p:nvPr/>
        </p:nvGrpSpPr>
        <p:grpSpPr>
          <a:xfrm>
            <a:off x="7643745" y="3839911"/>
            <a:ext cx="4548255" cy="2851659"/>
            <a:chOff x="11465617" y="5759866"/>
            <a:chExt cx="6822383" cy="4277489"/>
          </a:xfrm>
        </p:grpSpPr>
        <p:sp>
          <p:nvSpPr>
            <p:cNvPr id="38" name="TextBox 37"/>
            <p:cNvSpPr txBox="1"/>
            <p:nvPr/>
          </p:nvSpPr>
          <p:spPr>
            <a:xfrm>
              <a:off x="11465617" y="5759866"/>
              <a:ext cx="6822383"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Vị</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trí</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của</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con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vật</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đối</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với</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em</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39" name="TextBox 38"/>
            <p:cNvSpPr txBox="1"/>
            <p:nvPr/>
          </p:nvSpPr>
          <p:spPr>
            <a:xfrm>
              <a:off x="11465617" y="7637893"/>
              <a:ext cx="6137292"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Biệt</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hiệu</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biệt</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danh</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sp>
          <p:nvSpPr>
            <p:cNvPr id="40" name="TextBox 39"/>
            <p:cNvSpPr txBox="1"/>
            <p:nvPr/>
          </p:nvSpPr>
          <p:spPr>
            <a:xfrm>
              <a:off x="11465617" y="9283206"/>
              <a:ext cx="6137292" cy="754149"/>
            </a:xfrm>
            <a:prstGeom prst="rect">
              <a:avLst/>
            </a:prstGeom>
            <a:noFill/>
          </p:spPr>
          <p:txBody>
            <a:bodyPr wrap="square" rtlCol="0">
              <a:spAutoFit/>
            </a:bodyPr>
            <a:lstStyle/>
            <a:p>
              <a:pPr defTabSz="609630"/>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Kỷ</a:t>
              </a:r>
              <a:r>
                <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rPr>
                <a:t> </a:t>
              </a:r>
              <a:r>
                <a:rPr lang="en-US" sz="2667" b="1" dirty="0" err="1">
                  <a:solidFill>
                    <a:prstClr val="black"/>
                  </a:solidFill>
                  <a:latin typeface="Cambria" panose="02040503050406030204" pitchFamily="18" charset="0"/>
                  <a:ea typeface="Cambria" panose="02040503050406030204" pitchFamily="18" charset="0"/>
                  <a:cs typeface="Arial" panose="020B0604020202020204" pitchFamily="34" charset="0"/>
                </a:rPr>
                <a:t>niệm</a:t>
              </a:r>
              <a:endParaRPr lang="en-US" sz="2667" b="1" dirty="0">
                <a:solidFill>
                  <a:prstClr val="black"/>
                </a:solidFill>
                <a:latin typeface="Cambria" panose="02040503050406030204" pitchFamily="18" charset="0"/>
                <a:ea typeface="Cambria" panose="02040503050406030204" pitchFamily="18" charset="0"/>
                <a:cs typeface="Arial" panose="020B0604020202020204" pitchFamily="34" charset="0"/>
              </a:endParaRPr>
            </a:p>
          </p:txBody>
        </p:sp>
      </p:grpSp>
      <p:grpSp>
        <p:nvGrpSpPr>
          <p:cNvPr id="59" name="Group 58"/>
          <p:cNvGrpSpPr/>
          <p:nvPr/>
        </p:nvGrpSpPr>
        <p:grpSpPr>
          <a:xfrm>
            <a:off x="5653626" y="874858"/>
            <a:ext cx="1638347" cy="2144347"/>
            <a:chOff x="8963565" y="1002230"/>
            <a:chExt cx="2009235" cy="3782356"/>
          </a:xfrm>
        </p:grpSpPr>
        <p:grpSp>
          <p:nvGrpSpPr>
            <p:cNvPr id="58" name="Group 57"/>
            <p:cNvGrpSpPr/>
            <p:nvPr/>
          </p:nvGrpSpPr>
          <p:grpSpPr>
            <a:xfrm>
              <a:off x="9653460" y="1002230"/>
              <a:ext cx="1319340" cy="3782356"/>
              <a:chOff x="9653460" y="1002230"/>
              <a:chExt cx="1319340" cy="3782356"/>
            </a:xfrm>
          </p:grpSpPr>
          <p:cxnSp>
            <p:nvCxnSpPr>
              <p:cNvPr id="48" name="Straight Connector 47"/>
              <p:cNvCxnSpPr/>
              <p:nvPr/>
            </p:nvCxnSpPr>
            <p:spPr>
              <a:xfrm>
                <a:off x="9653460" y="1002230"/>
                <a:ext cx="0" cy="37823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9653460" y="1002230"/>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9653460" y="4784586"/>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cxnSp>
          <p:nvCxnSpPr>
            <p:cNvPr id="57" name="Straight Connector 56"/>
            <p:cNvCxnSpPr/>
            <p:nvPr/>
          </p:nvCxnSpPr>
          <p:spPr>
            <a:xfrm>
              <a:off x="8963565" y="2972335"/>
              <a:ext cx="689895" cy="0"/>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5674663" y="4020667"/>
            <a:ext cx="1741351" cy="2521571"/>
            <a:chOff x="8963565" y="1002230"/>
            <a:chExt cx="2009235" cy="3782356"/>
          </a:xfrm>
        </p:grpSpPr>
        <p:grpSp>
          <p:nvGrpSpPr>
            <p:cNvPr id="61" name="Group 60"/>
            <p:cNvGrpSpPr/>
            <p:nvPr/>
          </p:nvGrpSpPr>
          <p:grpSpPr>
            <a:xfrm>
              <a:off x="9653460" y="1002230"/>
              <a:ext cx="1319340" cy="3782356"/>
              <a:chOff x="9653460" y="1002230"/>
              <a:chExt cx="1319340" cy="3782356"/>
            </a:xfrm>
          </p:grpSpPr>
          <p:cxnSp>
            <p:nvCxnSpPr>
              <p:cNvPr id="63" name="Straight Connector 62"/>
              <p:cNvCxnSpPr/>
              <p:nvPr/>
            </p:nvCxnSpPr>
            <p:spPr>
              <a:xfrm>
                <a:off x="9653460" y="1002230"/>
                <a:ext cx="0" cy="37823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9653460" y="1002230"/>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9653460" y="2972440"/>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9653460" y="4784586"/>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p:nvCxnSpPr>
          <p:spPr>
            <a:xfrm>
              <a:off x="8963565" y="2972335"/>
              <a:ext cx="689895" cy="0"/>
            </a:xfrm>
            <a:prstGeom prst="line">
              <a:avLst/>
            </a:prstGeom>
            <a:ln w="76200"/>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1985279" y="1981558"/>
            <a:ext cx="861727" cy="3352513"/>
            <a:chOff x="8963565" y="1002230"/>
            <a:chExt cx="2009235" cy="3782356"/>
          </a:xfrm>
        </p:grpSpPr>
        <p:grpSp>
          <p:nvGrpSpPr>
            <p:cNvPr id="69" name="Group 68"/>
            <p:cNvGrpSpPr/>
            <p:nvPr/>
          </p:nvGrpSpPr>
          <p:grpSpPr>
            <a:xfrm>
              <a:off x="9653460" y="1002230"/>
              <a:ext cx="1319340" cy="3782356"/>
              <a:chOff x="9653460" y="1002230"/>
              <a:chExt cx="1319340" cy="3782356"/>
            </a:xfrm>
          </p:grpSpPr>
          <p:cxnSp>
            <p:nvCxnSpPr>
              <p:cNvPr id="71" name="Straight Connector 70"/>
              <p:cNvCxnSpPr/>
              <p:nvPr/>
            </p:nvCxnSpPr>
            <p:spPr>
              <a:xfrm>
                <a:off x="9653460" y="1002230"/>
                <a:ext cx="0" cy="3782356"/>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9653460" y="1002230"/>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9653460" y="4784586"/>
                <a:ext cx="131934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cxnSp>
          <p:nvCxnSpPr>
            <p:cNvPr id="70" name="Straight Connector 69"/>
            <p:cNvCxnSpPr/>
            <p:nvPr/>
          </p:nvCxnSpPr>
          <p:spPr>
            <a:xfrm>
              <a:off x="8963565" y="2972335"/>
              <a:ext cx="689895" cy="0"/>
            </a:xfrm>
            <a:prstGeom prst="line">
              <a:avLst/>
            </a:prstGeom>
            <a:ln w="76200"/>
          </p:spPr>
          <p:style>
            <a:lnRef idx="1">
              <a:schemeClr val="accent1"/>
            </a:lnRef>
            <a:fillRef idx="0">
              <a:schemeClr val="accent1"/>
            </a:fillRef>
            <a:effectRef idx="0">
              <a:schemeClr val="accent1"/>
            </a:effectRef>
            <a:fontRef idx="minor">
              <a:schemeClr val="tx1"/>
            </a:fontRef>
          </p:style>
        </p:cxnSp>
      </p:grpSp>
      <p:pic>
        <p:nvPicPr>
          <p:cNvPr id="65"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66131" y="4053894"/>
            <a:ext cx="1687068" cy="2743200"/>
          </a:xfrm>
          <a:prstGeom prst="rect">
            <a:avLst/>
          </a:prstGeom>
        </p:spPr>
      </p:pic>
      <p:pic>
        <p:nvPicPr>
          <p:cNvPr id="74" name="Picture 1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0123072" y="913763"/>
            <a:ext cx="2059328" cy="2015567"/>
          </a:xfrm>
          <a:prstGeom prst="rect">
            <a:avLst/>
          </a:prstGeom>
        </p:spPr>
      </p:pic>
    </p:spTree>
    <p:extLst>
      <p:ext uri="{BB962C8B-B14F-4D97-AF65-F5344CB8AC3E}">
        <p14:creationId xmlns:p14="http://schemas.microsoft.com/office/powerpoint/2010/main" val="2834601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22" presetClass="entr" presetSubtype="8" fill="hold"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left)">
                                      <p:cBhvr>
                                        <p:cTn id="10" dur="5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par>
                                <p:cTn id="16" presetID="22" presetClass="entr" presetSubtype="8" fill="hold" nodeType="with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wipe(left)">
                                      <p:cBhvr>
                                        <p:cTn id="18" dur="500"/>
                                        <p:tgtEl>
                                          <p:spTgt spid="59"/>
                                        </p:tgtEl>
                                      </p:cBhvr>
                                    </p:animEffect>
                                  </p:childTnLst>
                                </p:cTn>
                              </p:par>
                              <p:par>
                                <p:cTn id="19" presetID="2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left)">
                                      <p:cBhvr>
                                        <p:cTn id="26" dur="500"/>
                                        <p:tgtEl>
                                          <p:spTgt spid="33"/>
                                        </p:tgtEl>
                                      </p:cBhvr>
                                    </p:animEffect>
                                  </p:childTnLst>
                                </p:cTn>
                              </p:par>
                              <p:par>
                                <p:cTn id="27" presetID="22" presetClass="entr" presetSubtype="8" fill="hold" nodeType="with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wipe(left)">
                                      <p:cBhvr>
                                        <p:cTn id="29" dur="500"/>
                                        <p:tgtEl>
                                          <p:spTgt spid="60"/>
                                        </p:tgtEl>
                                      </p:cBhvr>
                                    </p:animEffect>
                                  </p:childTnLst>
                                </p:cTn>
                              </p:par>
                              <p:par>
                                <p:cTn id="30" presetID="22" presetClass="entr" presetSubtype="8"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03A66"/>
        </a:solidFill>
        <a:effectLst/>
      </p:bgPr>
    </p:bg>
    <p:spTree>
      <p:nvGrpSpPr>
        <p:cNvPr id="1" name="Shape 819"/>
        <p:cNvGrpSpPr/>
        <p:nvPr/>
      </p:nvGrpSpPr>
      <p:grpSpPr>
        <a:xfrm>
          <a:off x="0" y="0"/>
          <a:ext cx="0" cy="0"/>
          <a:chOff x="0" y="0"/>
          <a:chExt cx="0" cy="0"/>
        </a:xfrm>
      </p:grpSpPr>
      <p:sp>
        <p:nvSpPr>
          <p:cNvPr id="820" name="Google Shape;820;p6"/>
          <p:cNvSpPr/>
          <p:nvPr/>
        </p:nvSpPr>
        <p:spPr>
          <a:xfrm>
            <a:off x="448445" y="279400"/>
            <a:ext cx="11313583" cy="5943600"/>
          </a:xfrm>
          <a:prstGeom prst="roundRect">
            <a:avLst>
              <a:gd name="adj" fmla="val 12616"/>
            </a:avLst>
          </a:prstGeom>
          <a:solidFill>
            <a:srgbClr val="FDE9D8"/>
          </a:solidFill>
          <a:ln w="38100" cap="flat" cmpd="sng">
            <a:solidFill>
              <a:srgbClr val="FFFF00"/>
            </a:solidFill>
            <a:prstDash val="solid"/>
            <a:miter lim="800000"/>
            <a:headEnd type="none" w="sm" len="sm"/>
            <a:tailEnd type="none" w="sm" len="sm"/>
          </a:ln>
          <a:effectLst>
            <a:outerShdw dist="101600" dir="2700000" algn="tl" rotWithShape="0">
              <a:srgbClr val="000000">
                <a:alpha val="40000"/>
              </a:srgbClr>
            </a:outerShdw>
          </a:effectLst>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Pts val="1800"/>
              <a:buFontTx/>
              <a:buNone/>
              <a:tabLst/>
              <a:defRPr/>
            </a:pPr>
            <a:endParaRPr kumimoji="0" sz="12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grpSp>
        <p:nvGrpSpPr>
          <p:cNvPr id="2" name="Google Shape;875;p9">
            <a:extLst>
              <a:ext uri="{FF2B5EF4-FFF2-40B4-BE49-F238E27FC236}">
                <a16:creationId xmlns:a16="http://schemas.microsoft.com/office/drawing/2014/main" xmlns="" id="{45ADF1A7-C8C9-A010-B65E-B6D968EF3E0F}"/>
              </a:ext>
            </a:extLst>
          </p:cNvPr>
          <p:cNvGrpSpPr/>
          <p:nvPr/>
        </p:nvGrpSpPr>
        <p:grpSpPr>
          <a:xfrm>
            <a:off x="5066462" y="137531"/>
            <a:ext cx="2357033" cy="1015167"/>
            <a:chOff x="-211311" y="6272"/>
            <a:chExt cx="11128001" cy="1522750"/>
          </a:xfrm>
        </p:grpSpPr>
        <p:grpSp>
          <p:nvGrpSpPr>
            <p:cNvPr id="3" name="Google Shape;876;p9">
              <a:extLst>
                <a:ext uri="{FF2B5EF4-FFF2-40B4-BE49-F238E27FC236}">
                  <a16:creationId xmlns:a16="http://schemas.microsoft.com/office/drawing/2014/main" xmlns="" id="{E0FFA42C-2F2A-3EF7-2B2D-6AAFB172C837}"/>
                </a:ext>
              </a:extLst>
            </p:cNvPr>
            <p:cNvGrpSpPr/>
            <p:nvPr/>
          </p:nvGrpSpPr>
          <p:grpSpPr>
            <a:xfrm>
              <a:off x="-211311" y="195017"/>
              <a:ext cx="11107911" cy="1334004"/>
              <a:chOff x="245889" y="357281"/>
              <a:chExt cx="11107911" cy="1334004"/>
            </a:xfrm>
          </p:grpSpPr>
          <p:grpSp>
            <p:nvGrpSpPr>
              <p:cNvPr id="5" name="Google Shape;877;p9">
                <a:extLst>
                  <a:ext uri="{FF2B5EF4-FFF2-40B4-BE49-F238E27FC236}">
                    <a16:creationId xmlns:a16="http://schemas.microsoft.com/office/drawing/2014/main" xmlns="" id="{3425C4B9-AE66-0DB7-BCB8-DC4E74918EB8}"/>
                  </a:ext>
                </a:extLst>
              </p:cNvPr>
              <p:cNvGrpSpPr/>
              <p:nvPr/>
            </p:nvGrpSpPr>
            <p:grpSpPr>
              <a:xfrm>
                <a:off x="609600" y="357281"/>
                <a:ext cx="10744200" cy="1334004"/>
                <a:chOff x="1905000" y="647700"/>
                <a:chExt cx="14249400" cy="1752600"/>
              </a:xfrm>
            </p:grpSpPr>
            <p:sp>
              <p:nvSpPr>
                <p:cNvPr id="7" name="Google Shape;878;p9">
                  <a:extLst>
                    <a:ext uri="{FF2B5EF4-FFF2-40B4-BE49-F238E27FC236}">
                      <a16:creationId xmlns:a16="http://schemas.microsoft.com/office/drawing/2014/main" xmlns="" id="{8E9A059C-497A-A789-38CD-DBED54D039E8}"/>
                    </a:ext>
                  </a:extLst>
                </p:cNvPr>
                <p:cNvSpPr/>
                <p:nvPr/>
              </p:nvSpPr>
              <p:spPr>
                <a:xfrm>
                  <a:off x="1905000" y="647700"/>
                  <a:ext cx="14097000" cy="1600200"/>
                </a:xfrm>
                <a:prstGeom prst="roundRect">
                  <a:avLst>
                    <a:gd name="adj" fmla="val 16667"/>
                  </a:avLst>
                </a:prstGeom>
                <a:solidFill>
                  <a:schemeClr val="lt1"/>
                </a:solidFill>
                <a:ln w="57150" cap="flat" cmpd="sng">
                  <a:solidFill>
                    <a:srgbClr val="E36C09"/>
                  </a:solidFill>
                  <a:prstDash val="dash"/>
                  <a:miter lim="800000"/>
                  <a:headEnd type="none" w="sm" len="sm"/>
                  <a:tailEnd type="none" w="sm" len="sm"/>
                </a:ln>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 name="Google Shape;879;p9">
                  <a:extLst>
                    <a:ext uri="{FF2B5EF4-FFF2-40B4-BE49-F238E27FC236}">
                      <a16:creationId xmlns:a16="http://schemas.microsoft.com/office/drawing/2014/main" xmlns="" id="{546460FB-EAED-A4FE-7F62-F9B5F90B47A3}"/>
                    </a:ext>
                  </a:extLst>
                </p:cNvPr>
                <p:cNvSpPr/>
                <p:nvPr/>
              </p:nvSpPr>
              <p:spPr>
                <a:xfrm>
                  <a:off x="2057400" y="800100"/>
                  <a:ext cx="14097000" cy="1600200"/>
                </a:xfrm>
                <a:prstGeom prst="roundRect">
                  <a:avLst>
                    <a:gd name="adj" fmla="val 16667"/>
                  </a:avLst>
                </a:prstGeom>
                <a:noFill/>
                <a:ln w="57150" cap="flat" cmpd="sng">
                  <a:solidFill>
                    <a:srgbClr val="FFFF00"/>
                  </a:solidFill>
                  <a:prstDash val="dash"/>
                  <a:miter lim="800000"/>
                  <a:headEnd type="none" w="sm" len="sm"/>
                  <a:tailEnd type="none" w="sm" len="sm"/>
                </a:ln>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6" name="Google Shape;880;p9">
                <a:extLst>
                  <a:ext uri="{FF2B5EF4-FFF2-40B4-BE49-F238E27FC236}">
                    <a16:creationId xmlns:a16="http://schemas.microsoft.com/office/drawing/2014/main" xmlns="" id="{487907F4-4202-2365-2804-3EB80E8D43A0}"/>
                  </a:ext>
                </a:extLst>
              </p:cNvPr>
              <p:cNvSpPr/>
              <p:nvPr/>
            </p:nvSpPr>
            <p:spPr>
              <a:xfrm>
                <a:off x="245889" y="542603"/>
                <a:ext cx="10210798" cy="923291"/>
              </a:xfrm>
              <a:prstGeom prst="rect">
                <a:avLst/>
              </a:prstGeom>
              <a:noFill/>
              <a:ln>
                <a:noFill/>
              </a:ln>
            </p:spPr>
            <p:txBody>
              <a:bodyPr spcFirstLastPara="1" wrap="square" lIns="60950" tIns="30467" rIns="60950" bIns="30467" anchor="t" anchorCtr="0">
                <a:sp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Lobster"/>
                    <a:sym typeface="Lobster"/>
                  </a:rPr>
                  <a:t>Ví</a:t>
                </a:r>
                <a:r>
                  <a:rPr kumimoji="0" lang="en-US" sz="36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Lobster"/>
                    <a:sym typeface="Lobster"/>
                  </a:rPr>
                  <a:t> </a:t>
                </a:r>
                <a:r>
                  <a:rPr kumimoji="0" lang="en-US" sz="36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Lobster"/>
                    <a:sym typeface="Lobster"/>
                  </a:rPr>
                  <a:t>dụ</a:t>
                </a:r>
                <a:endParaRPr kumimoji="0" sz="11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endParaRPr>
              </a:p>
            </p:txBody>
          </p:sp>
        </p:grpSp>
        <p:pic>
          <p:nvPicPr>
            <p:cNvPr id="4" name="Google Shape;881;p9">
              <a:extLst>
                <a:ext uri="{FF2B5EF4-FFF2-40B4-BE49-F238E27FC236}">
                  <a16:creationId xmlns:a16="http://schemas.microsoft.com/office/drawing/2014/main" xmlns="" id="{BCD6CAEB-66AD-7C92-2DA3-ADD150CC6FEE}"/>
                </a:ext>
              </a:extLst>
            </p:cNvPr>
            <p:cNvPicPr preferRelativeResize="0"/>
            <p:nvPr/>
          </p:nvPicPr>
          <p:blipFill rotWithShape="1">
            <a:blip r:embed="rId3">
              <a:alphaModFix/>
            </a:blip>
            <a:srcRect/>
            <a:stretch/>
          </p:blipFill>
          <p:spPr>
            <a:xfrm>
              <a:off x="7514411" y="6272"/>
              <a:ext cx="3402279" cy="1522750"/>
            </a:xfrm>
            <a:prstGeom prst="rect">
              <a:avLst/>
            </a:prstGeom>
            <a:noFill/>
            <a:ln>
              <a:noFill/>
            </a:ln>
          </p:spPr>
        </p:pic>
      </p:grpSp>
      <p:sp>
        <p:nvSpPr>
          <p:cNvPr id="9" name="TextBox 8">
            <a:extLst>
              <a:ext uri="{FF2B5EF4-FFF2-40B4-BE49-F238E27FC236}">
                <a16:creationId xmlns:a16="http://schemas.microsoft.com/office/drawing/2014/main" xmlns="" id="{680E8112-DEF9-4F11-EB3C-A5D008BC830A}"/>
              </a:ext>
            </a:extLst>
          </p:cNvPr>
          <p:cNvSpPr txBox="1"/>
          <p:nvPr/>
        </p:nvSpPr>
        <p:spPr>
          <a:xfrm>
            <a:off x="685801" y="685800"/>
            <a:ext cx="11125200" cy="5553251"/>
          </a:xfrm>
          <a:prstGeom prst="rect">
            <a:avLst/>
          </a:prstGeom>
          <a:noFill/>
        </p:spPr>
        <p:txBody>
          <a:bodyPr wrap="square" rtlCol="0">
            <a:spAutoFit/>
          </a:bodyPr>
          <a:lstStyle/>
          <a:p>
            <a:pPr marL="0" marR="0" algn="just">
              <a:lnSpc>
                <a:spcPct val="110000"/>
              </a:lnSpc>
              <a:spcBef>
                <a:spcPts val="0"/>
              </a:spcBef>
              <a:spcAft>
                <a:spcPts val="0"/>
              </a:spcAft>
            </a:pPr>
            <a:r>
              <a:rPr lang="en-US" sz="1800" b="1" dirty="0">
                <a:solidFill>
                  <a:srgbClr val="000000"/>
                </a:solidFill>
                <a:effectLst/>
                <a:latin typeface="Cambria" panose="02040503050406030204" pitchFamily="18" charset="0"/>
                <a:ea typeface="Cambria" panose="02040503050406030204" pitchFamily="18" charset="0"/>
              </a:rPr>
              <a:t>1. </a:t>
            </a:r>
            <a:r>
              <a:rPr lang="en-US" sz="1800" b="1" dirty="0" err="1">
                <a:solidFill>
                  <a:srgbClr val="000000"/>
                </a:solidFill>
                <a:effectLst/>
                <a:latin typeface="Cambria" panose="02040503050406030204" pitchFamily="18" charset="0"/>
                <a:ea typeface="Cambria" panose="02040503050406030204" pitchFamily="18" charset="0"/>
              </a:rPr>
              <a:t>Mở</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bài</a:t>
            </a:r>
            <a:endParaRPr lang="en-US" sz="1800" b="1"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dirty="0" err="1">
                <a:solidFill>
                  <a:srgbClr val="000000"/>
                </a:solidFill>
                <a:effectLst/>
                <a:latin typeface="Cambria" panose="02040503050406030204" pitchFamily="18" charset="0"/>
                <a:ea typeface="Cambria" panose="02040503050406030204" pitchFamily="18" charset="0"/>
              </a:rPr>
              <a:t>Mẹ</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em</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có</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nuôi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một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chú</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gà</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trống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được</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khá</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lâu</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rồi</a:t>
            </a:r>
            <a:r>
              <a:rPr lang="en-US" sz="1800" dirty="0">
                <a:solidFill>
                  <a:srgbClr val="000000"/>
                </a:solidFill>
                <a:effectLst/>
                <a:latin typeface="Cambria" panose="02040503050406030204" pitchFamily="18" charset="0"/>
                <a:ea typeface="Cambria" panose="02040503050406030204" pitchFamily="18" charset="0"/>
              </a:rPr>
              <a:t>.</a:t>
            </a:r>
            <a:endParaRPr lang="en-US" sz="18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b="1" dirty="0">
                <a:solidFill>
                  <a:srgbClr val="000000"/>
                </a:solidFill>
                <a:effectLst/>
                <a:latin typeface="Cambria" panose="02040503050406030204" pitchFamily="18" charset="0"/>
                <a:ea typeface="Cambria" panose="02040503050406030204" pitchFamily="18" charset="0"/>
              </a:rPr>
              <a:t>2. </a:t>
            </a:r>
            <a:r>
              <a:rPr lang="en-US" sz="1800" b="1" dirty="0" err="1">
                <a:solidFill>
                  <a:srgbClr val="000000"/>
                </a:solidFill>
                <a:effectLst/>
                <a:latin typeface="Cambria" panose="02040503050406030204" pitchFamily="18" charset="0"/>
                <a:ea typeface="Cambria" panose="02040503050406030204" pitchFamily="18" charset="0"/>
              </a:rPr>
              <a:t>Thân</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bài</a:t>
            </a:r>
            <a:endParaRPr lang="en-US" sz="1800" b="1"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Tả</a:t>
            </a:r>
            <a:r>
              <a:rPr lang="en-US" sz="1800" dirty="0">
                <a:solidFill>
                  <a:srgbClr val="000000"/>
                </a:solidFill>
                <a:effectLst/>
                <a:latin typeface="Cambria" panose="02040503050406030204" pitchFamily="18" charset="0"/>
                <a:ea typeface="Cambria" panose="02040503050406030204" pitchFamily="18" charset="0"/>
              </a:rPr>
              <a:t> bao </a:t>
            </a:r>
            <a:r>
              <a:rPr lang="en-US" sz="1800" dirty="0" err="1">
                <a:solidFill>
                  <a:srgbClr val="000000"/>
                </a:solidFill>
                <a:effectLst/>
                <a:latin typeface="Cambria" panose="02040503050406030204" pitchFamily="18" charset="0"/>
                <a:ea typeface="Cambria" panose="02040503050406030204" pitchFamily="18" charset="0"/>
              </a:rPr>
              <a:t>quát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hình</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dáng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chú</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gà</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trống</a:t>
            </a:r>
            <a:r>
              <a:rPr lang="en-US" sz="1800" dirty="0">
                <a:solidFill>
                  <a:srgbClr val="000000"/>
                </a:solidFill>
                <a:effectLst/>
                <a:latin typeface="Cambria" panose="02040503050406030204" pitchFamily="18" charset="0"/>
                <a:ea typeface="Cambria" panose="02040503050406030204" pitchFamily="18" charset="0"/>
              </a:rPr>
              <a:t>:</a:t>
            </a:r>
            <a:endParaRPr lang="en-US" sz="18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Màu</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sắc</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lông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màu</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đen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pha</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chút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màu</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trắng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xanh</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và</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màu</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đỏ</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tía</a:t>
            </a:r>
            <a:r>
              <a:rPr lang="en-US" sz="1800" dirty="0">
                <a:solidFill>
                  <a:srgbClr val="000000"/>
                </a:solidFill>
                <a:effectLst/>
                <a:latin typeface="Cambria" panose="02040503050406030204" pitchFamily="18" charset="0"/>
                <a:ea typeface="Cambria" panose="02040503050406030204" pitchFamily="18" charset="0"/>
              </a:rPr>
              <a:t>.</a:t>
            </a:r>
            <a:endParaRPr lang="en-US" sz="18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Hình</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dáng</a:t>
            </a:r>
            <a:r>
              <a:rPr lang="en-US" sz="1800" dirty="0">
                <a:solidFill>
                  <a:srgbClr val="000000"/>
                </a:solidFill>
                <a:effectLst/>
                <a:latin typeface="Cambria" panose="02040503050406030204" pitchFamily="18" charset="0"/>
                <a:ea typeface="Cambria" panose="02040503050406030204" pitchFamily="18" charset="0"/>
              </a:rPr>
              <a:t>: to.</a:t>
            </a:r>
            <a:endParaRPr lang="en-US" sz="18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Tả</a:t>
            </a:r>
            <a:r>
              <a:rPr lang="en-US" sz="1800" dirty="0">
                <a:solidFill>
                  <a:srgbClr val="000000"/>
                </a:solidFill>
                <a:effectLst/>
                <a:latin typeface="Cambria" panose="02040503050406030204" pitchFamily="18" charset="0"/>
                <a:ea typeface="Cambria" panose="02040503050406030204" pitchFamily="18" charset="0"/>
              </a:rPr>
              <a:t> chi </a:t>
            </a:r>
            <a:r>
              <a:rPr lang="en-US" sz="1800" dirty="0" err="1">
                <a:solidFill>
                  <a:srgbClr val="000000"/>
                </a:solidFill>
                <a:effectLst/>
                <a:latin typeface="Cambria" panose="02040503050406030204" pitchFamily="18" charset="0"/>
                <a:ea typeface="Cambria" panose="02040503050406030204" pitchFamily="18" charset="0"/>
              </a:rPr>
              <a:t>tiết</a:t>
            </a:r>
            <a:r>
              <a:rPr lang="en-US" sz="1800" dirty="0">
                <a:solidFill>
                  <a:srgbClr val="000000"/>
                </a:solidFill>
                <a:effectLst/>
                <a:latin typeface="Cambria" panose="02040503050406030204" pitchFamily="18" charset="0"/>
                <a:ea typeface="Cambria" panose="02040503050406030204" pitchFamily="18" charset="0"/>
              </a:rPr>
              <a:t>:</a:t>
            </a:r>
            <a:endParaRPr lang="en-US" sz="18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Bộ</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lông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màu</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đen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xanh</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hai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cánh</a:t>
            </a:r>
            <a:r>
              <a:rPr lang="en-US" sz="1800" dirty="0">
                <a:solidFill>
                  <a:srgbClr val="000000"/>
                </a:solidFill>
                <a:effectLst/>
                <a:latin typeface="Cambria" panose="02040503050406030204" pitchFamily="18" charset="0"/>
                <a:ea typeface="Cambria" panose="02040503050406030204" pitchFamily="18" charset="0"/>
              </a:rPr>
              <a:t> to, </a:t>
            </a:r>
            <a:r>
              <a:rPr lang="en-US" sz="1800" dirty="0" err="1">
                <a:solidFill>
                  <a:srgbClr val="000000"/>
                </a:solidFill>
                <a:effectLst/>
                <a:latin typeface="Cambria" panose="02040503050406030204" pitchFamily="18" charset="0"/>
                <a:ea typeface="Cambria" panose="02040503050406030204" pitchFamily="18" charset="0"/>
              </a:rPr>
              <a:t>úp</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sát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vào</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thân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hình</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Lông</a:t>
            </a:r>
            <a:r>
              <a:rPr lang="en-US" sz="1800" dirty="0">
                <a:solidFill>
                  <a:srgbClr val="000000"/>
                </a:solidFill>
                <a:effectLst/>
                <a:latin typeface="Cambria" panose="02040503050406030204" pitchFamily="18" charset="0"/>
                <a:ea typeface="Cambria" panose="02040503050406030204" pitchFamily="18" charset="0"/>
              </a:rPr>
              <a:t> ở </a:t>
            </a:r>
            <a:r>
              <a:rPr lang="en-US" sz="1800" dirty="0" err="1">
                <a:solidFill>
                  <a:srgbClr val="000000"/>
                </a:solidFill>
                <a:effectLst/>
                <a:latin typeface="Cambria" panose="02040503050406030204" pitchFamily="18" charset="0"/>
                <a:ea typeface="Cambria" panose="02040503050406030204" pitchFamily="18" charset="0"/>
              </a:rPr>
              <a:t>cánh</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óng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mượt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óng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ánh</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sắc</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vàng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đỏ</a:t>
            </a:r>
            <a:r>
              <a:rPr lang="en-US" sz="1800" dirty="0">
                <a:solidFill>
                  <a:srgbClr val="000000"/>
                </a:solidFill>
                <a:effectLst/>
                <a:latin typeface="Cambria" panose="02040503050406030204" pitchFamily="18" charset="0"/>
                <a:ea typeface="Cambria" panose="02040503050406030204" pitchFamily="18" charset="0"/>
              </a:rPr>
              <a:t>.</a:t>
            </a:r>
            <a:endParaRPr lang="en-US" sz="18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Đầu</a:t>
            </a:r>
            <a:r>
              <a:rPr lang="en-US" sz="1800" dirty="0">
                <a:solidFill>
                  <a:srgbClr val="000000"/>
                </a:solidFill>
                <a:effectLst/>
                <a:latin typeface="Cambria" panose="02040503050406030204" pitchFamily="18" charset="0"/>
                <a:ea typeface="Cambria" panose="02040503050406030204" pitchFamily="18" charset="0"/>
              </a:rPr>
              <a:t> to, </a:t>
            </a:r>
            <a:r>
              <a:rPr lang="en-US" sz="1800" dirty="0" err="1">
                <a:solidFill>
                  <a:srgbClr val="000000"/>
                </a:solidFill>
                <a:effectLst/>
                <a:latin typeface="Cambria" panose="02040503050406030204" pitchFamily="18" charset="0"/>
                <a:ea typeface="Cambria" panose="02040503050406030204" pitchFamily="18" charset="0"/>
              </a:rPr>
              <a:t>oai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vệ</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Mắt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tròn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đen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Mỏ</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gà</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màu</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vàng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sậm</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cứng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mổ</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thóc</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nhanh</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nhẹn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Mào</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gà</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đỏ</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chót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xoăn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như</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đóa</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hoa</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đỏ</a:t>
            </a:r>
            <a:r>
              <a:rPr lang="en-US" sz="1800" dirty="0">
                <a:solidFill>
                  <a:srgbClr val="000000"/>
                </a:solidFill>
                <a:effectLst/>
                <a:latin typeface="Cambria" panose="02040503050406030204" pitchFamily="18" charset="0"/>
                <a:ea typeface="Cambria" panose="02040503050406030204" pitchFamily="18" charset="0"/>
              </a:rPr>
              <a:t>.</a:t>
            </a:r>
            <a:endParaRPr lang="en-US" sz="18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Đùi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gà</a:t>
            </a:r>
            <a:r>
              <a:rPr lang="en-US" sz="1800" dirty="0">
                <a:solidFill>
                  <a:srgbClr val="000000"/>
                </a:solidFill>
                <a:effectLst/>
                <a:latin typeface="Cambria" panose="02040503050406030204" pitchFamily="18" charset="0"/>
                <a:ea typeface="Cambria" panose="02040503050406030204" pitchFamily="18" charset="0"/>
              </a:rPr>
              <a:t> to, </a:t>
            </a:r>
            <a:r>
              <a:rPr lang="en-US" sz="1800" dirty="0" err="1">
                <a:solidFill>
                  <a:srgbClr val="000000"/>
                </a:solidFill>
                <a:effectLst/>
                <a:latin typeface="Cambria" panose="02040503050406030204" pitchFamily="18" charset="0"/>
                <a:ea typeface="Cambria" panose="02040503050406030204" pitchFamily="18" charset="0"/>
              </a:rPr>
              <a:t>mập</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mạp</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chắc</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nịch</a:t>
            </a:r>
            <a:r>
              <a:rPr lang="en-US" sz="1800" dirty="0">
                <a:solidFill>
                  <a:srgbClr val="000000"/>
                </a:solidFill>
                <a:effectLst/>
                <a:latin typeface="Cambria" panose="02040503050406030204" pitchFamily="18" charset="0"/>
                <a:ea typeface="Cambria" panose="02040503050406030204" pitchFamily="18" charset="0"/>
              </a:rPr>
              <a:t>.</a:t>
            </a:r>
            <a:endParaRPr lang="en-US" sz="18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Chân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có</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cựa</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sắc</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vảy</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sừng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màu</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vàng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cứng</a:t>
            </a:r>
            <a:r>
              <a:rPr lang="en-US" sz="1800" dirty="0">
                <a:solidFill>
                  <a:srgbClr val="000000"/>
                </a:solidFill>
                <a:effectLst/>
                <a:latin typeface="Cambria" panose="02040503050406030204" pitchFamily="18" charset="0"/>
                <a:ea typeface="Cambria" panose="02040503050406030204" pitchFamily="18" charset="0"/>
              </a:rPr>
              <a:t>.</a:t>
            </a:r>
            <a:endParaRPr lang="en-US" sz="18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Đuôi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cong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vồng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lông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óng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mượt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pha</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lẫn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nhiều</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màu</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sắc</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rất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đẹp</a:t>
            </a:r>
            <a:r>
              <a:rPr lang="en-US" sz="1800" dirty="0">
                <a:solidFill>
                  <a:srgbClr val="000000"/>
                </a:solidFill>
                <a:effectLst/>
                <a:latin typeface="Cambria" panose="02040503050406030204" pitchFamily="18" charset="0"/>
                <a:ea typeface="Cambria" panose="02040503050406030204" pitchFamily="18" charset="0"/>
              </a:rPr>
              <a:t>.</a:t>
            </a:r>
            <a:endParaRPr lang="en-US" sz="18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Hoạt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động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và</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thói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quen</a:t>
            </a:r>
            <a:r>
              <a:rPr lang="en-US" sz="1800" dirty="0">
                <a:solidFill>
                  <a:srgbClr val="000000"/>
                </a:solidFill>
                <a:effectLst/>
                <a:latin typeface="Cambria" panose="02040503050406030204" pitchFamily="18" charset="0"/>
                <a:ea typeface="Cambria" panose="02040503050406030204" pitchFamily="18" charset="0"/>
              </a:rPr>
              <a:t>:</a:t>
            </a:r>
            <a:endParaRPr lang="en-US" sz="18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Mỗi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buổi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sáng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chú</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đều</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gáy</a:t>
            </a:r>
            <a:r>
              <a:rPr lang="en-US" sz="1800" dirty="0">
                <a:solidFill>
                  <a:srgbClr val="000000"/>
                </a:solidFill>
                <a:effectLst/>
                <a:latin typeface="Cambria" panose="02040503050406030204" pitchFamily="18" charset="0"/>
                <a:ea typeface="Cambria" panose="02040503050406030204" pitchFamily="18" charset="0"/>
              </a:rPr>
              <a:t> to </a:t>
            </a:r>
            <a:r>
              <a:rPr lang="en-US" sz="1800" dirty="0" err="1">
                <a:solidFill>
                  <a:srgbClr val="000000"/>
                </a:solidFill>
                <a:effectLst/>
                <a:latin typeface="Cambria" panose="02040503050406030204" pitchFamily="18" charset="0"/>
                <a:ea typeface="Cambria" panose="02040503050406030204" pitchFamily="18" charset="0"/>
              </a:rPr>
              <a:t>gọi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cả</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nhà</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dậy</a:t>
            </a:r>
            <a:r>
              <a:rPr lang="en-US" sz="1800" dirty="0">
                <a:solidFill>
                  <a:srgbClr val="000000"/>
                </a:solidFill>
                <a:effectLst/>
                <a:latin typeface="Cambria" panose="02040503050406030204" pitchFamily="18" charset="0"/>
                <a:ea typeface="Cambria" panose="02040503050406030204" pitchFamily="18" charset="0"/>
              </a:rPr>
              <a:t>.</a:t>
            </a:r>
            <a:endParaRPr lang="en-US" sz="18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Chú</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đi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loanh</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quanh</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trong</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vườn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mổ</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thóc</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bới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giun</a:t>
            </a:r>
            <a:r>
              <a:rPr lang="en-US" sz="1800" dirty="0">
                <a:solidFill>
                  <a:srgbClr val="000000"/>
                </a:solidFill>
                <a:effectLst/>
                <a:latin typeface="Cambria" panose="02040503050406030204" pitchFamily="18" charset="0"/>
                <a:ea typeface="Cambria" panose="02040503050406030204" pitchFamily="18" charset="0"/>
              </a:rPr>
              <a:t>.</a:t>
            </a:r>
            <a:endParaRPr lang="en-US" sz="1800"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b="1" dirty="0">
                <a:solidFill>
                  <a:srgbClr val="000000"/>
                </a:solidFill>
                <a:effectLst/>
                <a:latin typeface="Cambria" panose="02040503050406030204" pitchFamily="18" charset="0"/>
                <a:ea typeface="Cambria" panose="02040503050406030204" pitchFamily="18" charset="0"/>
              </a:rPr>
              <a:t>3. </a:t>
            </a:r>
            <a:r>
              <a:rPr lang="en-US" sz="1800" b="1" dirty="0" err="1">
                <a:solidFill>
                  <a:srgbClr val="000000"/>
                </a:solidFill>
                <a:effectLst/>
                <a:latin typeface="Cambria" panose="02040503050406030204" pitchFamily="18" charset="0"/>
                <a:ea typeface="Cambria" panose="02040503050406030204" pitchFamily="18" charset="0"/>
              </a:rPr>
              <a:t>Kết</a:t>
            </a:r>
            <a:r>
              <a:rPr lang="en-US" sz="1800" b="1" dirty="0">
                <a:solidFill>
                  <a:srgbClr val="000000"/>
                </a:solidFill>
                <a:effectLst/>
                <a:latin typeface="Cambria" panose="02040503050406030204" pitchFamily="18" charset="0"/>
                <a:ea typeface="Cambria" panose="02040503050406030204" pitchFamily="18" charset="0"/>
              </a:rPr>
              <a:t> </a:t>
            </a:r>
            <a:r>
              <a:rPr lang="en-US" sz="1800" b="1" dirty="0" err="1">
                <a:solidFill>
                  <a:srgbClr val="000000"/>
                </a:solidFill>
                <a:effectLst/>
                <a:latin typeface="Cambria" panose="02040503050406030204" pitchFamily="18" charset="0"/>
                <a:ea typeface="Cambria" panose="02040503050406030204" pitchFamily="18" charset="0"/>
              </a:rPr>
              <a:t>bài</a:t>
            </a:r>
            <a:endParaRPr lang="en-US" sz="1800" b="1" dirty="0">
              <a:effectLst/>
              <a:latin typeface="Cambria" panose="02040503050406030204" pitchFamily="18" charset="0"/>
              <a:ea typeface="Cambria" panose="02040503050406030204" pitchFamily="18" charset="0"/>
            </a:endParaRPr>
          </a:p>
          <a:p>
            <a:pPr marL="0" marR="0" algn="just">
              <a:lnSpc>
                <a:spcPct val="110000"/>
              </a:lnSpc>
              <a:spcBef>
                <a:spcPts val="0"/>
              </a:spcBef>
              <a:spcAft>
                <a:spcPts val="0"/>
              </a:spcAft>
            </a:pPr>
            <a:r>
              <a:rPr lang="en-US" sz="1800" dirty="0" err="1">
                <a:solidFill>
                  <a:srgbClr val="000000"/>
                </a:solidFill>
                <a:effectLst/>
                <a:latin typeface="Cambria" panose="02040503050406030204" pitchFamily="18" charset="0"/>
                <a:ea typeface="Cambria" panose="02040503050406030204" pitchFamily="18" charset="0"/>
              </a:rPr>
              <a:t>Em</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rất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yêu</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chú</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gà</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Em</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coi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chú</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gà</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như</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một</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người</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bạn</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của</a:t>
            </a:r>
            <a:r>
              <a:rPr lang="en-US" sz="1800" dirty="0">
                <a:solidFill>
                  <a:srgbClr val="000000"/>
                </a:solidFill>
                <a:effectLst/>
                <a:latin typeface="Cambria" panose="02040503050406030204" pitchFamily="18" charset="0"/>
                <a:ea typeface="Cambria" panose="02040503050406030204" pitchFamily="18" charset="0"/>
              </a:rPr>
              <a:t> </a:t>
            </a:r>
            <a:r>
              <a:rPr lang="en-US" sz="1800" dirty="0" err="1">
                <a:solidFill>
                  <a:srgbClr val="000000"/>
                </a:solidFill>
                <a:effectLst/>
                <a:latin typeface="Cambria" panose="02040503050406030204" pitchFamily="18" charset="0"/>
                <a:ea typeface="Cambria" panose="02040503050406030204" pitchFamily="18" charset="0"/>
              </a:rPr>
              <a:t>em</a:t>
            </a:r>
            <a:endParaRPr lang="en-US" sz="18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606723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Shape 808"/>
        <p:cNvGrpSpPr/>
        <p:nvPr/>
      </p:nvGrpSpPr>
      <p:grpSpPr>
        <a:xfrm>
          <a:off x="0" y="0"/>
          <a:ext cx="0" cy="0"/>
          <a:chOff x="0" y="0"/>
          <a:chExt cx="0" cy="0"/>
        </a:xfrm>
      </p:grpSpPr>
      <p:pic>
        <p:nvPicPr>
          <p:cNvPr id="809" name="Google Shape;809;p5"/>
          <p:cNvPicPr preferRelativeResize="0"/>
          <p:nvPr/>
        </p:nvPicPr>
        <p:blipFill rotWithShape="1">
          <a:blip r:embed="rId3">
            <a:alphaModFix/>
          </a:blip>
          <a:srcRect/>
          <a:stretch/>
        </p:blipFill>
        <p:spPr>
          <a:xfrm>
            <a:off x="-3499846" y="-1828342"/>
            <a:ext cx="5911099" cy="6364967"/>
          </a:xfrm>
          <a:prstGeom prst="rect">
            <a:avLst/>
          </a:prstGeom>
          <a:noFill/>
          <a:ln>
            <a:noFill/>
          </a:ln>
        </p:spPr>
      </p:pic>
      <p:pic>
        <p:nvPicPr>
          <p:cNvPr id="5" name="图片 6">
            <a:extLst>
              <a:ext uri="{FF2B5EF4-FFF2-40B4-BE49-F238E27FC236}">
                <a16:creationId xmlns:a16="http://schemas.microsoft.com/office/drawing/2014/main" xmlns="" id="{006B45F6-152F-72D5-7C32-CDBDB7F8ED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286" t="19089" r="8497" b="13915"/>
          <a:stretch>
            <a:fillRect/>
          </a:stretch>
        </p:blipFill>
        <p:spPr>
          <a:xfrm rot="20228094" flipH="1">
            <a:off x="1910109" y="1455196"/>
            <a:ext cx="5260977" cy="3396507"/>
          </a:xfrm>
          <a:prstGeom prst="rect">
            <a:avLst/>
          </a:prstGeom>
        </p:spPr>
      </p:pic>
      <p:sp>
        <p:nvSpPr>
          <p:cNvPr id="6" name="TextBox 5">
            <a:extLst>
              <a:ext uri="{FF2B5EF4-FFF2-40B4-BE49-F238E27FC236}">
                <a16:creationId xmlns:a16="http://schemas.microsoft.com/office/drawing/2014/main" xmlns="" id="{CD5FCA6B-2A25-54AA-DC60-2B9E940A4CF5}"/>
              </a:ext>
            </a:extLst>
          </p:cNvPr>
          <p:cNvSpPr txBox="1"/>
          <p:nvPr/>
        </p:nvSpPr>
        <p:spPr>
          <a:xfrm rot="20116331">
            <a:off x="2388988" y="2215823"/>
            <a:ext cx="402705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dirty="0" err="1">
                <a:ln w="1905"/>
                <a:solidFill>
                  <a:srgbClr val="FF0000"/>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WoodType-Demi" pitchFamily="18" charset="0"/>
              </a:rPr>
              <a:t>Chỉnh</a:t>
            </a:r>
            <a:r>
              <a:rPr kumimoji="0" lang="en-US" altLang="zh-CN" sz="60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WoodType-Demi" pitchFamily="18" charset="0"/>
              </a:rPr>
              <a:t> </a:t>
            </a:r>
            <a:r>
              <a:rPr kumimoji="0" lang="en-US" altLang="zh-CN" sz="6000" b="1" i="0" u="none" strike="noStrike" kern="1200" cap="none" spc="0" normalizeH="0" baseline="0" noProof="0" dirty="0" err="1">
                <a:ln w="1905"/>
                <a:solidFill>
                  <a:srgbClr val="FF0000"/>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WoodType-Demi" pitchFamily="18" charset="0"/>
              </a:rPr>
              <a:t>sửa</a:t>
            </a:r>
            <a:r>
              <a:rPr kumimoji="0" lang="en-US" altLang="zh-CN" sz="60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WoodType-Demi" pitchFamily="18" charset="0"/>
              </a:rPr>
              <a:t> </a:t>
            </a:r>
            <a:r>
              <a:rPr kumimoji="0" lang="en-US" altLang="zh-CN" sz="6000" b="1" i="0" u="none" strike="noStrike" kern="1200" cap="none" spc="0" normalizeH="0" baseline="0" noProof="0" dirty="0" err="1">
                <a:ln w="1905"/>
                <a:solidFill>
                  <a:srgbClr val="FF0000"/>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WoodType-Demi" pitchFamily="18" charset="0"/>
              </a:rPr>
              <a:t>dàn</a:t>
            </a:r>
            <a:r>
              <a:rPr kumimoji="0" lang="en-US" altLang="zh-CN" sz="60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WoodType-Demi" pitchFamily="18" charset="0"/>
              </a:rPr>
              <a:t> ý </a:t>
            </a:r>
          </a:p>
        </p:txBody>
      </p:sp>
      <p:pic>
        <p:nvPicPr>
          <p:cNvPr id="7" name="Picture 6">
            <a:extLst>
              <a:ext uri="{FF2B5EF4-FFF2-40B4-BE49-F238E27FC236}">
                <a16:creationId xmlns:a16="http://schemas.microsoft.com/office/drawing/2014/main" xmlns="" id="{A63F9D41-F755-44C7-D87B-2C27FEFD6955}"/>
              </a:ext>
            </a:extLst>
          </p:cNvPr>
          <p:cNvPicPr>
            <a:picLocks noChangeAspect="1"/>
          </p:cNvPicPr>
          <p:nvPr/>
        </p:nvPicPr>
        <p:blipFill>
          <a:blip r:embed="rId5"/>
          <a:stretch>
            <a:fillRect/>
          </a:stretch>
        </p:blipFill>
        <p:spPr>
          <a:xfrm>
            <a:off x="5429107" y="2253809"/>
            <a:ext cx="5867898" cy="4523501"/>
          </a:xfrm>
          <a:prstGeom prst="rect">
            <a:avLst/>
          </a:prstGeom>
        </p:spPr>
      </p:pic>
    </p:spTree>
    <p:extLst>
      <p:ext uri="{BB962C8B-B14F-4D97-AF65-F5344CB8AC3E}">
        <p14:creationId xmlns:p14="http://schemas.microsoft.com/office/powerpoint/2010/main" val="41934759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grpSp>
        <p:nvGrpSpPr>
          <p:cNvPr id="875" name="Google Shape;875;p9"/>
          <p:cNvGrpSpPr/>
          <p:nvPr/>
        </p:nvGrpSpPr>
        <p:grpSpPr>
          <a:xfrm>
            <a:off x="2743200" y="194681"/>
            <a:ext cx="5819522" cy="1015167"/>
            <a:chOff x="152400" y="6272"/>
            <a:chExt cx="10791443" cy="1522750"/>
          </a:xfrm>
        </p:grpSpPr>
        <p:grpSp>
          <p:nvGrpSpPr>
            <p:cNvPr id="876" name="Google Shape;876;p9"/>
            <p:cNvGrpSpPr/>
            <p:nvPr/>
          </p:nvGrpSpPr>
          <p:grpSpPr>
            <a:xfrm>
              <a:off x="152400" y="195017"/>
              <a:ext cx="10791443" cy="1334004"/>
              <a:chOff x="609600" y="357281"/>
              <a:chExt cx="10791443" cy="1334004"/>
            </a:xfrm>
          </p:grpSpPr>
          <p:grpSp>
            <p:nvGrpSpPr>
              <p:cNvPr id="877" name="Google Shape;877;p9"/>
              <p:cNvGrpSpPr/>
              <p:nvPr/>
            </p:nvGrpSpPr>
            <p:grpSpPr>
              <a:xfrm>
                <a:off x="609600" y="357281"/>
                <a:ext cx="10744200" cy="1334004"/>
                <a:chOff x="1905000" y="647700"/>
                <a:chExt cx="14249400" cy="1752600"/>
              </a:xfrm>
            </p:grpSpPr>
            <p:sp>
              <p:nvSpPr>
                <p:cNvPr id="878" name="Google Shape;878;p9"/>
                <p:cNvSpPr/>
                <p:nvPr/>
              </p:nvSpPr>
              <p:spPr>
                <a:xfrm>
                  <a:off x="1905000" y="647700"/>
                  <a:ext cx="14097000" cy="1600200"/>
                </a:xfrm>
                <a:prstGeom prst="roundRect">
                  <a:avLst>
                    <a:gd name="adj" fmla="val 16667"/>
                  </a:avLst>
                </a:prstGeom>
                <a:solidFill>
                  <a:schemeClr val="lt1"/>
                </a:solidFill>
                <a:ln w="57150" cap="flat" cmpd="sng">
                  <a:solidFill>
                    <a:srgbClr val="E36C09"/>
                  </a:solidFill>
                  <a:prstDash val="dash"/>
                  <a:miter lim="800000"/>
                  <a:headEnd type="none" w="sm" len="sm"/>
                  <a:tailEnd type="none" w="sm" len="sm"/>
                </a:ln>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879" name="Google Shape;879;p9"/>
                <p:cNvSpPr/>
                <p:nvPr/>
              </p:nvSpPr>
              <p:spPr>
                <a:xfrm>
                  <a:off x="2057400" y="800100"/>
                  <a:ext cx="14097000" cy="1600200"/>
                </a:xfrm>
                <a:prstGeom prst="roundRect">
                  <a:avLst>
                    <a:gd name="adj" fmla="val 16667"/>
                  </a:avLst>
                </a:prstGeom>
                <a:noFill/>
                <a:ln w="57150" cap="flat" cmpd="sng">
                  <a:solidFill>
                    <a:srgbClr val="FFFF00"/>
                  </a:solidFill>
                  <a:prstDash val="dash"/>
                  <a:miter lim="800000"/>
                  <a:headEnd type="none" w="sm" len="sm"/>
                  <a:tailEnd type="none" w="sm" len="sm"/>
                </a:ln>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sp>
            <p:nvSpPr>
              <p:cNvPr id="880" name="Google Shape;880;p9"/>
              <p:cNvSpPr/>
              <p:nvPr/>
            </p:nvSpPr>
            <p:spPr>
              <a:xfrm>
                <a:off x="1190243" y="542603"/>
                <a:ext cx="10210800" cy="923290"/>
              </a:xfrm>
              <a:prstGeom prst="rect">
                <a:avLst/>
              </a:prstGeom>
              <a:noFill/>
              <a:ln>
                <a:noFill/>
              </a:ln>
            </p:spPr>
            <p:txBody>
              <a:bodyPr spcFirstLastPara="1" wrap="square" lIns="60950" tIns="30467" rIns="60950" bIns="30467" anchor="t" anchorCtr="0">
                <a:spAutoFit/>
              </a:bodyPr>
              <a:lstStyle/>
              <a:p>
                <a:pPr marL="0" marR="0" lvl="0" indent="0" algn="l" defTabSz="60963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Lobster"/>
                    <a:sym typeface="Lobster"/>
                  </a:rPr>
                  <a:t>Gợi</a:t>
                </a:r>
                <a:r>
                  <a:rPr kumimoji="0" lang="en-US" sz="36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Lobster"/>
                    <a:sym typeface="Lobster"/>
                  </a:rPr>
                  <a:t> ý </a:t>
                </a:r>
                <a:r>
                  <a:rPr kumimoji="0" lang="en-US" sz="36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Lobster"/>
                    <a:sym typeface="Lobster"/>
                  </a:rPr>
                  <a:t>chỉnh</a:t>
                </a:r>
                <a:r>
                  <a:rPr kumimoji="0" lang="en-US" sz="36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Lobster"/>
                    <a:sym typeface="Lobster"/>
                  </a:rPr>
                  <a:t> </a:t>
                </a:r>
                <a:r>
                  <a:rPr kumimoji="0" lang="en-US" sz="3600" b="1"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Lobster"/>
                    <a:sym typeface="Lobster"/>
                  </a:rPr>
                  <a:t>sửa</a:t>
                </a:r>
                <a:r>
                  <a:rPr lang="en-US" sz="3600" b="1" kern="0" dirty="0">
                    <a:solidFill>
                      <a:srgbClr val="002060"/>
                    </a:solidFill>
                    <a:latin typeface="Cambria" panose="02040503050406030204" pitchFamily="18" charset="0"/>
                    <a:ea typeface="Cambria" panose="02040503050406030204" pitchFamily="18" charset="0"/>
                    <a:cs typeface="Lobster"/>
                    <a:sym typeface="Lobster"/>
                  </a:rPr>
                  <a:t> </a:t>
                </a:r>
                <a:r>
                  <a:rPr lang="en-US" sz="3600" b="1" kern="0" dirty="0" err="1">
                    <a:solidFill>
                      <a:srgbClr val="002060"/>
                    </a:solidFill>
                    <a:latin typeface="Cambria" panose="02040503050406030204" pitchFamily="18" charset="0"/>
                    <a:ea typeface="Cambria" panose="02040503050406030204" pitchFamily="18" charset="0"/>
                    <a:cs typeface="Lobster"/>
                    <a:sym typeface="Lobster"/>
                  </a:rPr>
                  <a:t>dàn</a:t>
                </a:r>
                <a:r>
                  <a:rPr lang="en-US" sz="3600" b="1" kern="0" dirty="0">
                    <a:solidFill>
                      <a:srgbClr val="002060"/>
                    </a:solidFill>
                    <a:latin typeface="Cambria" panose="02040503050406030204" pitchFamily="18" charset="0"/>
                    <a:ea typeface="Cambria" panose="02040503050406030204" pitchFamily="18" charset="0"/>
                    <a:cs typeface="Lobster"/>
                    <a:sym typeface="Lobster"/>
                  </a:rPr>
                  <a:t> ý</a:t>
                </a:r>
                <a:endParaRPr kumimoji="0" sz="11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endParaRPr>
              </a:p>
            </p:txBody>
          </p:sp>
        </p:grpSp>
        <p:pic>
          <p:nvPicPr>
            <p:cNvPr id="881" name="Google Shape;881;p9"/>
            <p:cNvPicPr preferRelativeResize="0"/>
            <p:nvPr/>
          </p:nvPicPr>
          <p:blipFill rotWithShape="1">
            <a:blip r:embed="rId3">
              <a:alphaModFix/>
            </a:blip>
            <a:srcRect/>
            <a:stretch/>
          </p:blipFill>
          <p:spPr>
            <a:xfrm>
              <a:off x="9082977" y="6272"/>
              <a:ext cx="1833709" cy="1522750"/>
            </a:xfrm>
            <a:prstGeom prst="rect">
              <a:avLst/>
            </a:prstGeom>
            <a:noFill/>
            <a:ln>
              <a:noFill/>
            </a:ln>
          </p:spPr>
        </p:pic>
      </p:grpSp>
      <p:grpSp>
        <p:nvGrpSpPr>
          <p:cNvPr id="2" name="Google Shape;913;p12">
            <a:extLst>
              <a:ext uri="{FF2B5EF4-FFF2-40B4-BE49-F238E27FC236}">
                <a16:creationId xmlns:a16="http://schemas.microsoft.com/office/drawing/2014/main" xmlns="" id="{388641C2-CD8B-D76E-DE4A-8CBDF6D1C14B}"/>
              </a:ext>
            </a:extLst>
          </p:cNvPr>
          <p:cNvGrpSpPr/>
          <p:nvPr/>
        </p:nvGrpSpPr>
        <p:grpSpPr>
          <a:xfrm>
            <a:off x="737103" y="2266950"/>
            <a:ext cx="11005127" cy="1453483"/>
            <a:chOff x="900544" y="2705100"/>
            <a:chExt cx="16507691" cy="4683445"/>
          </a:xfrm>
        </p:grpSpPr>
        <p:sp>
          <p:nvSpPr>
            <p:cNvPr id="5" name="Google Shape;914;p12">
              <a:extLst>
                <a:ext uri="{FF2B5EF4-FFF2-40B4-BE49-F238E27FC236}">
                  <a16:creationId xmlns:a16="http://schemas.microsoft.com/office/drawing/2014/main" xmlns="" id="{BD869892-B901-C9FF-6335-5A706D7A28C5}"/>
                </a:ext>
              </a:extLst>
            </p:cNvPr>
            <p:cNvSpPr/>
            <p:nvPr/>
          </p:nvSpPr>
          <p:spPr>
            <a:xfrm>
              <a:off x="900544" y="2705100"/>
              <a:ext cx="16507691" cy="4419600"/>
            </a:xfrm>
            <a:prstGeom prst="roundRect">
              <a:avLst>
                <a:gd name="adj" fmla="val 16667"/>
              </a:avLst>
            </a:prstGeom>
            <a:solidFill>
              <a:srgbClr val="FFFF00">
                <a:alpha val="74901"/>
              </a:srgbClr>
            </a:solidFill>
            <a:ln>
              <a:noFill/>
            </a:ln>
          </p:spPr>
          <p:txBody>
            <a:bodyPr spcFirstLastPara="1" wrap="square" lIns="60950" tIns="30467" rIns="60950" bIns="30467" anchor="ctr" anchorCtr="0">
              <a:noAutofit/>
            </a:bodyPr>
            <a:lstStyle/>
            <a:p>
              <a:pPr marL="171450" marR="0" lvl="0" indent="-171450" algn="ctr" defTabSz="60963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sz="12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 name="Google Shape;915;p12">
              <a:extLst>
                <a:ext uri="{FF2B5EF4-FFF2-40B4-BE49-F238E27FC236}">
                  <a16:creationId xmlns:a16="http://schemas.microsoft.com/office/drawing/2014/main" xmlns="" id="{42520DFF-E663-B2AF-C221-20A27BE191F7}"/>
                </a:ext>
              </a:extLst>
            </p:cNvPr>
            <p:cNvSpPr/>
            <p:nvPr/>
          </p:nvSpPr>
          <p:spPr>
            <a:xfrm>
              <a:off x="921327" y="2826697"/>
              <a:ext cx="16191888" cy="4561848"/>
            </a:xfrm>
            <a:prstGeom prst="rect">
              <a:avLst/>
            </a:prstGeom>
            <a:noFill/>
            <a:ln>
              <a:noFill/>
            </a:ln>
          </p:spPr>
          <p:txBody>
            <a:bodyPr spcFirstLastPara="1" wrap="square" lIns="60950" tIns="30467" rIns="60950" bIns="30467" anchor="t" anchorCtr="0">
              <a:spAutoFit/>
            </a:bodyPr>
            <a:lstStyle/>
            <a:p>
              <a:pPr marL="571500" marR="0" lvl="0" indent="-571500" algn="just"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Lựa chọn được các đặc điểm n</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ổ</a:t>
              </a:r>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i bật của con vật.</a:t>
              </a:r>
              <a:endPar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grpSp>
      <p:grpSp>
        <p:nvGrpSpPr>
          <p:cNvPr id="12" name="Google Shape;913;p12">
            <a:extLst>
              <a:ext uri="{FF2B5EF4-FFF2-40B4-BE49-F238E27FC236}">
                <a16:creationId xmlns:a16="http://schemas.microsoft.com/office/drawing/2014/main" xmlns="" id="{EE9350CE-029F-33A9-47E3-360225860514}"/>
              </a:ext>
            </a:extLst>
          </p:cNvPr>
          <p:cNvGrpSpPr/>
          <p:nvPr/>
        </p:nvGrpSpPr>
        <p:grpSpPr>
          <a:xfrm>
            <a:off x="679953" y="4114800"/>
            <a:ext cx="11005127" cy="1453483"/>
            <a:chOff x="900544" y="2705100"/>
            <a:chExt cx="16507691" cy="4683445"/>
          </a:xfrm>
        </p:grpSpPr>
        <p:sp>
          <p:nvSpPr>
            <p:cNvPr id="14" name="Google Shape;914;p12">
              <a:extLst>
                <a:ext uri="{FF2B5EF4-FFF2-40B4-BE49-F238E27FC236}">
                  <a16:creationId xmlns:a16="http://schemas.microsoft.com/office/drawing/2014/main" xmlns="" id="{614DF0FE-EA36-EA34-1C2B-C5D3894E52FC}"/>
                </a:ext>
              </a:extLst>
            </p:cNvPr>
            <p:cNvSpPr/>
            <p:nvPr/>
          </p:nvSpPr>
          <p:spPr>
            <a:xfrm>
              <a:off x="900544" y="2705100"/>
              <a:ext cx="16507691" cy="4419600"/>
            </a:xfrm>
            <a:prstGeom prst="roundRect">
              <a:avLst>
                <a:gd name="adj" fmla="val 16667"/>
              </a:avLst>
            </a:prstGeom>
            <a:solidFill>
              <a:srgbClr val="FFFF00">
                <a:alpha val="74901"/>
              </a:srgbClr>
            </a:solidFill>
            <a:ln>
              <a:noFill/>
            </a:ln>
          </p:spPr>
          <p:txBody>
            <a:bodyPr spcFirstLastPara="1" wrap="square" lIns="60950" tIns="30467" rIns="60950" bIns="30467" anchor="ctr" anchorCtr="0">
              <a:noAutofit/>
            </a:bodyPr>
            <a:lstStyle/>
            <a:p>
              <a:pPr marL="171450" marR="0" lvl="0" indent="-171450" algn="ctr" defTabSz="60963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sz="12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9" name="Google Shape;915;p12">
              <a:extLst>
                <a:ext uri="{FF2B5EF4-FFF2-40B4-BE49-F238E27FC236}">
                  <a16:creationId xmlns:a16="http://schemas.microsoft.com/office/drawing/2014/main" xmlns="" id="{8536413B-CBEB-5F60-E5B5-4F240980D93A}"/>
                </a:ext>
              </a:extLst>
            </p:cNvPr>
            <p:cNvSpPr/>
            <p:nvPr/>
          </p:nvSpPr>
          <p:spPr>
            <a:xfrm>
              <a:off x="921327" y="2826697"/>
              <a:ext cx="16191888" cy="4561848"/>
            </a:xfrm>
            <a:prstGeom prst="rect">
              <a:avLst/>
            </a:prstGeom>
            <a:noFill/>
            <a:ln>
              <a:noFill/>
            </a:ln>
          </p:spPr>
          <p:txBody>
            <a:bodyPr spcFirstLastPara="1" wrap="square" lIns="60950" tIns="30467" rIns="60950" bIns="30467" anchor="t" anchorCtr="0">
              <a:spAutoFit/>
            </a:bodyPr>
            <a:lstStyle/>
            <a:p>
              <a:pPr marL="571500" marR="0" lvl="0" indent="-571500" algn="just" defTabSz="914400" rtl="0" eaLnBrk="1" fontAlgn="auto" latinLnBrk="0" hangingPunct="1">
                <a:lnSpc>
                  <a:spcPct val="11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Các ý trong phần thân bài được sắp xếp hợp lí.</a:t>
              </a:r>
              <a:endPar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2555021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5"/>
                                        </p:tgtEl>
                                        <p:attrNameLst>
                                          <p:attrName>style.visibility</p:attrName>
                                        </p:attrNameLst>
                                      </p:cBhvr>
                                      <p:to>
                                        <p:strVal val="visible"/>
                                      </p:to>
                                    </p:set>
                                    <p:animEffect transition="in" filter="fade">
                                      <p:cBhvr>
                                        <p:cTn id="7" dur="1000"/>
                                        <p:tgtEl>
                                          <p:spTgt spid="87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03A66"/>
        </a:solidFill>
        <a:effectLst/>
      </p:bgPr>
    </p:bg>
    <p:spTree>
      <p:nvGrpSpPr>
        <p:cNvPr id="1" name="Shape 776"/>
        <p:cNvGrpSpPr/>
        <p:nvPr/>
      </p:nvGrpSpPr>
      <p:grpSpPr>
        <a:xfrm>
          <a:off x="0" y="0"/>
          <a:ext cx="0" cy="0"/>
          <a:chOff x="0" y="0"/>
          <a:chExt cx="0" cy="0"/>
        </a:xfrm>
      </p:grpSpPr>
      <p:pic>
        <p:nvPicPr>
          <p:cNvPr id="777" name="Google Shape;777;p2"/>
          <p:cNvPicPr preferRelativeResize="0"/>
          <p:nvPr/>
        </p:nvPicPr>
        <p:blipFill rotWithShape="1">
          <a:blip r:embed="rId3">
            <a:alphaModFix/>
          </a:blip>
          <a:srcRect t="2594" b="2595"/>
          <a:stretch/>
        </p:blipFill>
        <p:spPr>
          <a:xfrm>
            <a:off x="-721909" y="0"/>
            <a:ext cx="5344709" cy="6858000"/>
          </a:xfrm>
          <a:prstGeom prst="rect">
            <a:avLst/>
          </a:prstGeom>
          <a:noFill/>
          <a:ln>
            <a:noFill/>
          </a:ln>
        </p:spPr>
      </p:pic>
      <p:grpSp>
        <p:nvGrpSpPr>
          <p:cNvPr id="779" name="Google Shape;779;p2"/>
          <p:cNvGrpSpPr/>
          <p:nvPr/>
        </p:nvGrpSpPr>
        <p:grpSpPr>
          <a:xfrm>
            <a:off x="4085405" y="1372782"/>
            <a:ext cx="8034436" cy="1741894"/>
            <a:chOff x="6128108" y="2059172"/>
            <a:chExt cx="12051654" cy="3617728"/>
          </a:xfrm>
        </p:grpSpPr>
        <p:pic>
          <p:nvPicPr>
            <p:cNvPr id="780" name="Google Shape;780;p2"/>
            <p:cNvPicPr preferRelativeResize="0"/>
            <p:nvPr/>
          </p:nvPicPr>
          <p:blipFill rotWithShape="1">
            <a:blip r:embed="rId4">
              <a:alphaModFix/>
            </a:blip>
            <a:srcRect/>
            <a:stretch/>
          </p:blipFill>
          <p:spPr>
            <a:xfrm>
              <a:off x="6128108" y="2059172"/>
              <a:ext cx="3008965" cy="3200400"/>
            </a:xfrm>
            <a:prstGeom prst="rect">
              <a:avLst/>
            </a:prstGeom>
            <a:noFill/>
            <a:ln>
              <a:noFill/>
            </a:ln>
          </p:spPr>
        </p:pic>
        <p:sp>
          <p:nvSpPr>
            <p:cNvPr id="781" name="Google Shape;781;p2"/>
            <p:cNvSpPr txBox="1"/>
            <p:nvPr/>
          </p:nvSpPr>
          <p:spPr>
            <a:xfrm>
              <a:off x="9548065" y="2737433"/>
              <a:ext cx="8264492" cy="2250052"/>
            </a:xfrm>
            <a:prstGeom prst="rect">
              <a:avLst/>
            </a:prstGeom>
            <a:noFill/>
            <a:ln>
              <a:noFill/>
            </a:ln>
          </p:spPr>
          <p:txBody>
            <a:bodyPr spcFirstLastPara="1" wrap="square" lIns="0" tIns="0" rIns="0" bIns="0" anchor="t" anchorCtr="0">
              <a:spAutoFit/>
            </a:bodyPr>
            <a:lstStyle/>
            <a:p>
              <a:pPr marR="0" algn="just">
                <a:lnSpc>
                  <a:spcPct val="110000"/>
                </a:lnSpc>
                <a:spcBef>
                  <a:spcPts val="0"/>
                </a:spcBef>
                <a:spcAft>
                  <a:spcPts val="0"/>
                </a:spcAft>
              </a:pPr>
              <a:r>
                <a:rPr lang="en-US" sz="3200" b="1" dirty="0" err="1">
                  <a:solidFill>
                    <a:srgbClr val="FFFF00"/>
                  </a:solidFill>
                  <a:effectLst/>
                  <a:latin typeface="Cambria" panose="02040503050406030204" pitchFamily="18" charset="0"/>
                  <a:ea typeface="Cambria" panose="02040503050406030204" pitchFamily="18" charset="0"/>
                </a:rPr>
                <a:t>Biết</a:t>
              </a:r>
              <a:r>
                <a:rPr lang="en-US" sz="3200" b="1" dirty="0">
                  <a:solidFill>
                    <a:srgbClr val="FFFF00"/>
                  </a:solidFill>
                  <a:effectLst/>
                  <a:latin typeface="Cambria" panose="02040503050406030204" pitchFamily="18" charset="0"/>
                  <a:ea typeface="Cambria" panose="02040503050406030204" pitchFamily="18" charset="0"/>
                </a:rPr>
                <a:t> </a:t>
              </a:r>
              <a:r>
                <a:rPr lang="en-US" sz="3200" b="1" dirty="0" err="1">
                  <a:solidFill>
                    <a:srgbClr val="FFFF00"/>
                  </a:solidFill>
                  <a:effectLst/>
                  <a:latin typeface="Cambria" panose="02040503050406030204" pitchFamily="18" charset="0"/>
                  <a:ea typeface="Cambria" panose="02040503050406030204" pitchFamily="18" charset="0"/>
                </a:rPr>
                <a:t>lập</a:t>
              </a:r>
              <a:r>
                <a:rPr lang="en-US" sz="3200" b="1" dirty="0">
                  <a:solidFill>
                    <a:srgbClr val="FFFF00"/>
                  </a:solidFill>
                  <a:effectLst/>
                  <a:latin typeface="Cambria" panose="02040503050406030204" pitchFamily="18" charset="0"/>
                  <a:ea typeface="Cambria" panose="02040503050406030204" pitchFamily="18" charset="0"/>
                </a:rPr>
                <a:t> </a:t>
              </a:r>
              <a:r>
                <a:rPr lang="en-US" sz="3200" b="1" dirty="0" err="1">
                  <a:solidFill>
                    <a:srgbClr val="FFFF00"/>
                  </a:solidFill>
                  <a:effectLst/>
                  <a:latin typeface="Cambria" panose="02040503050406030204" pitchFamily="18" charset="0"/>
                  <a:ea typeface="Cambria" panose="02040503050406030204" pitchFamily="18" charset="0"/>
                </a:rPr>
                <a:t>dàn</a:t>
              </a:r>
              <a:r>
                <a:rPr lang="en-US" sz="3200" b="1" dirty="0">
                  <a:solidFill>
                    <a:srgbClr val="FFFF00"/>
                  </a:solidFill>
                  <a:effectLst/>
                  <a:latin typeface="Cambria" panose="02040503050406030204" pitchFamily="18" charset="0"/>
                  <a:ea typeface="Cambria" panose="02040503050406030204" pitchFamily="18" charset="0"/>
                </a:rPr>
                <a:t> ý </a:t>
              </a:r>
              <a:r>
                <a:rPr lang="en-US" sz="3200" b="1" dirty="0" err="1">
                  <a:solidFill>
                    <a:srgbClr val="FFFF00"/>
                  </a:solidFill>
                  <a:effectLst/>
                  <a:latin typeface="Cambria" panose="02040503050406030204" pitchFamily="18" charset="0"/>
                  <a:ea typeface="Cambria" panose="02040503050406030204" pitchFamily="18" charset="0"/>
                </a:rPr>
                <a:t>cho</a:t>
              </a:r>
              <a:r>
                <a:rPr lang="en-US" sz="3200" b="1" dirty="0">
                  <a:solidFill>
                    <a:srgbClr val="FFFF00"/>
                  </a:solidFill>
                  <a:effectLst/>
                  <a:latin typeface="Cambria" panose="02040503050406030204" pitchFamily="18" charset="0"/>
                  <a:ea typeface="Cambria" panose="02040503050406030204" pitchFamily="18" charset="0"/>
                </a:rPr>
                <a:t> </a:t>
              </a:r>
              <a:r>
                <a:rPr lang="en-US" sz="3200" b="1" dirty="0" err="1">
                  <a:solidFill>
                    <a:srgbClr val="FFFF00"/>
                  </a:solidFill>
                  <a:effectLst/>
                  <a:latin typeface="Cambria" panose="02040503050406030204" pitchFamily="18" charset="0"/>
                  <a:ea typeface="Cambria" panose="02040503050406030204" pitchFamily="18" charset="0"/>
                </a:rPr>
                <a:t>bài</a:t>
              </a:r>
              <a:r>
                <a:rPr lang="en-US" sz="3200" b="1" dirty="0">
                  <a:solidFill>
                    <a:srgbClr val="FFFF00"/>
                  </a:solidFill>
                  <a:effectLst/>
                  <a:latin typeface="Cambria" panose="02040503050406030204" pitchFamily="18" charset="0"/>
                  <a:ea typeface="Cambria" panose="02040503050406030204" pitchFamily="18" charset="0"/>
                </a:rPr>
                <a:t> </a:t>
              </a:r>
              <a:r>
                <a:rPr lang="en-US" sz="3200" b="1" dirty="0" err="1">
                  <a:solidFill>
                    <a:srgbClr val="FFFF00"/>
                  </a:solidFill>
                  <a:effectLst/>
                  <a:latin typeface="Cambria" panose="02040503050406030204" pitchFamily="18" charset="0"/>
                  <a:ea typeface="Cambria" panose="02040503050406030204" pitchFamily="18" charset="0"/>
                </a:rPr>
                <a:t>văn</a:t>
              </a:r>
              <a:r>
                <a:rPr lang="en-US" sz="3200" b="1" dirty="0">
                  <a:solidFill>
                    <a:srgbClr val="FFFF00"/>
                  </a:solidFill>
                  <a:effectLst/>
                  <a:latin typeface="Cambria" panose="02040503050406030204" pitchFamily="18" charset="0"/>
                  <a:ea typeface="Cambria" panose="02040503050406030204" pitchFamily="18" charset="0"/>
                </a:rPr>
                <a:t> </a:t>
              </a:r>
              <a:r>
                <a:rPr lang="en-US" sz="3200" b="1" dirty="0" err="1">
                  <a:solidFill>
                    <a:srgbClr val="FFFF00"/>
                  </a:solidFill>
                  <a:effectLst/>
                  <a:latin typeface="Cambria" panose="02040503050406030204" pitchFamily="18" charset="0"/>
                  <a:ea typeface="Cambria" panose="02040503050406030204" pitchFamily="18" charset="0"/>
                </a:rPr>
                <a:t>miêu</a:t>
              </a:r>
              <a:r>
                <a:rPr lang="en-US" sz="3200" b="1" dirty="0">
                  <a:solidFill>
                    <a:srgbClr val="FFFF00"/>
                  </a:solidFill>
                  <a:effectLst/>
                  <a:latin typeface="Cambria" panose="02040503050406030204" pitchFamily="18" charset="0"/>
                  <a:ea typeface="Cambria" panose="02040503050406030204" pitchFamily="18" charset="0"/>
                </a:rPr>
                <a:t> </a:t>
              </a:r>
              <a:r>
                <a:rPr lang="en-US" sz="3200" b="1" dirty="0" err="1">
                  <a:solidFill>
                    <a:srgbClr val="FFFF00"/>
                  </a:solidFill>
                  <a:effectLst/>
                  <a:latin typeface="Cambria" panose="02040503050406030204" pitchFamily="18" charset="0"/>
                  <a:ea typeface="Cambria" panose="02040503050406030204" pitchFamily="18" charset="0"/>
                </a:rPr>
                <a:t>tả</a:t>
              </a:r>
              <a:r>
                <a:rPr lang="en-US" sz="3200" b="1" dirty="0">
                  <a:solidFill>
                    <a:srgbClr val="FFFF00"/>
                  </a:solidFill>
                  <a:effectLst/>
                  <a:latin typeface="Cambria" panose="02040503050406030204" pitchFamily="18" charset="0"/>
                  <a:ea typeface="Cambria" panose="02040503050406030204" pitchFamily="18" charset="0"/>
                </a:rPr>
                <a:t> con </a:t>
              </a:r>
              <a:r>
                <a:rPr lang="en-US" sz="3200" b="1" dirty="0" err="1">
                  <a:solidFill>
                    <a:srgbClr val="FFFF00"/>
                  </a:solidFill>
                  <a:effectLst/>
                  <a:latin typeface="Cambria" panose="02040503050406030204" pitchFamily="18" charset="0"/>
                  <a:ea typeface="Cambria" panose="02040503050406030204" pitchFamily="18" charset="0"/>
                </a:rPr>
                <a:t>vật</a:t>
              </a:r>
              <a:endParaRPr lang="en-US" sz="3200" b="1" dirty="0">
                <a:solidFill>
                  <a:srgbClr val="FFFF00"/>
                </a:solidFill>
                <a:effectLst/>
                <a:latin typeface="Cambria" panose="02040503050406030204" pitchFamily="18" charset="0"/>
                <a:ea typeface="Cambria" panose="02040503050406030204" pitchFamily="18" charset="0"/>
              </a:endParaRPr>
            </a:p>
          </p:txBody>
        </p:sp>
        <p:grpSp>
          <p:nvGrpSpPr>
            <p:cNvPr id="782" name="Google Shape;782;p2"/>
            <p:cNvGrpSpPr/>
            <p:nvPr/>
          </p:nvGrpSpPr>
          <p:grpSpPr>
            <a:xfrm>
              <a:off x="8843392" y="2324100"/>
              <a:ext cx="9336370" cy="3352800"/>
              <a:chOff x="8843392" y="2324100"/>
              <a:chExt cx="9336370" cy="3352800"/>
            </a:xfrm>
          </p:grpSpPr>
          <p:sp>
            <p:nvSpPr>
              <p:cNvPr id="783" name="Google Shape;783;p2"/>
              <p:cNvSpPr/>
              <p:nvPr/>
            </p:nvSpPr>
            <p:spPr>
              <a:xfrm>
                <a:off x="8843392" y="2324100"/>
                <a:ext cx="9183970" cy="3200400"/>
              </a:xfrm>
              <a:prstGeom prst="roundRect">
                <a:avLst>
                  <a:gd name="adj" fmla="val 16667"/>
                </a:avLst>
              </a:prstGeom>
              <a:noFill/>
              <a:ln w="57150" cap="flat" cmpd="sng">
                <a:solidFill>
                  <a:srgbClr val="FFFF00"/>
                </a:solidFill>
                <a:prstDash val="dash"/>
                <a:round/>
                <a:headEnd type="none" w="sm" len="sm"/>
                <a:tailEnd type="none" w="sm" len="sm"/>
              </a:ln>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sp>
            <p:nvSpPr>
              <p:cNvPr id="784" name="Google Shape;784;p2"/>
              <p:cNvSpPr/>
              <p:nvPr/>
            </p:nvSpPr>
            <p:spPr>
              <a:xfrm>
                <a:off x="8995792" y="2476500"/>
                <a:ext cx="9183970" cy="3200400"/>
              </a:xfrm>
              <a:prstGeom prst="roundRect">
                <a:avLst>
                  <a:gd name="adj" fmla="val 16667"/>
                </a:avLst>
              </a:prstGeom>
              <a:noFill/>
              <a:ln w="57150" cap="flat" cmpd="sng">
                <a:solidFill>
                  <a:schemeClr val="lt1"/>
                </a:solidFill>
                <a:prstDash val="dash"/>
                <a:round/>
                <a:headEnd type="none" w="sm" len="sm"/>
                <a:tailEnd type="none" w="sm" len="sm"/>
              </a:ln>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a:sym typeface="Calibri"/>
                </a:endParaRPr>
              </a:p>
            </p:txBody>
          </p:sp>
        </p:grpSp>
      </p:grpSp>
      <p:pic>
        <p:nvPicPr>
          <p:cNvPr id="2" name="Picture 1">
            <a:extLst>
              <a:ext uri="{FF2B5EF4-FFF2-40B4-BE49-F238E27FC236}">
                <a16:creationId xmlns:a16="http://schemas.microsoft.com/office/drawing/2014/main" xmlns="" id="{EDF0872C-8DC3-8BE9-38C4-095DF3E0E55B}"/>
              </a:ext>
            </a:extLst>
          </p:cNvPr>
          <p:cNvPicPr>
            <a:picLocks noChangeAspect="1"/>
          </p:cNvPicPr>
          <p:nvPr/>
        </p:nvPicPr>
        <p:blipFill>
          <a:blip r:embed="rId5"/>
          <a:stretch>
            <a:fillRect/>
          </a:stretch>
        </p:blipFill>
        <p:spPr>
          <a:xfrm>
            <a:off x="6381525" y="0"/>
            <a:ext cx="5182049" cy="1609483"/>
          </a:xfrm>
          <a:prstGeom prst="rect">
            <a:avLst/>
          </a:prstGeom>
        </p:spPr>
      </p:pic>
      <p:grpSp>
        <p:nvGrpSpPr>
          <p:cNvPr id="3" name="Google Shape;785;p2">
            <a:extLst>
              <a:ext uri="{FF2B5EF4-FFF2-40B4-BE49-F238E27FC236}">
                <a16:creationId xmlns:a16="http://schemas.microsoft.com/office/drawing/2014/main" xmlns="" id="{4E59835A-A7B9-09E6-4987-261703A1D5EE}"/>
              </a:ext>
            </a:extLst>
          </p:cNvPr>
          <p:cNvGrpSpPr/>
          <p:nvPr/>
        </p:nvGrpSpPr>
        <p:grpSpPr>
          <a:xfrm>
            <a:off x="4236359" y="3780016"/>
            <a:ext cx="7792772" cy="2235200"/>
            <a:chOff x="6583138" y="6198661"/>
            <a:chExt cx="11689158" cy="3352800"/>
          </a:xfrm>
        </p:grpSpPr>
        <p:pic>
          <p:nvPicPr>
            <p:cNvPr id="4" name="Google Shape;786;p2">
              <a:extLst>
                <a:ext uri="{FF2B5EF4-FFF2-40B4-BE49-F238E27FC236}">
                  <a16:creationId xmlns:a16="http://schemas.microsoft.com/office/drawing/2014/main" xmlns="" id="{A6445E81-DD2D-3241-CB88-CDBC9C9DB29B}"/>
                </a:ext>
              </a:extLst>
            </p:cNvPr>
            <p:cNvPicPr preferRelativeResize="0"/>
            <p:nvPr/>
          </p:nvPicPr>
          <p:blipFill rotWithShape="1">
            <a:blip r:embed="rId6">
              <a:alphaModFix/>
            </a:blip>
            <a:srcRect/>
            <a:stretch/>
          </p:blipFill>
          <p:spPr>
            <a:xfrm>
              <a:off x="6583138" y="6678398"/>
              <a:ext cx="2098903" cy="2240925"/>
            </a:xfrm>
            <a:prstGeom prst="rect">
              <a:avLst/>
            </a:prstGeom>
            <a:noFill/>
            <a:ln>
              <a:noFill/>
            </a:ln>
          </p:spPr>
        </p:pic>
        <p:sp>
          <p:nvSpPr>
            <p:cNvPr id="5" name="Google Shape;787;p2">
              <a:extLst>
                <a:ext uri="{FF2B5EF4-FFF2-40B4-BE49-F238E27FC236}">
                  <a16:creationId xmlns:a16="http://schemas.microsoft.com/office/drawing/2014/main" xmlns="" id="{D24E0B4C-EF8C-BA55-BCBD-2886DD7145D5}"/>
                </a:ext>
              </a:extLst>
            </p:cNvPr>
            <p:cNvSpPr txBox="1"/>
            <p:nvPr/>
          </p:nvSpPr>
          <p:spPr>
            <a:xfrm>
              <a:off x="9301164" y="6678398"/>
              <a:ext cx="8672511" cy="2243691"/>
            </a:xfrm>
            <a:prstGeom prst="rect">
              <a:avLst/>
            </a:prstGeom>
            <a:noFill/>
            <a:ln>
              <a:noFill/>
            </a:ln>
          </p:spPr>
          <p:txBody>
            <a:bodyPr spcFirstLastPara="1" wrap="square" lIns="0" tIns="0" rIns="0" bIns="0" anchor="t" anchorCtr="0">
              <a:spAutoFit/>
            </a:bodyPr>
            <a:lstStyle/>
            <a:p>
              <a:pPr marL="0" marR="0" algn="just">
                <a:lnSpc>
                  <a:spcPct val="135000"/>
                </a:lnSpc>
                <a:spcBef>
                  <a:spcPts val="0"/>
                </a:spcBef>
                <a:spcAft>
                  <a:spcPts val="0"/>
                </a:spcAft>
              </a:pPr>
              <a:r>
                <a:rPr lang="en-US" sz="3600" b="1" dirty="0" err="1">
                  <a:solidFill>
                    <a:srgbClr val="FFFF00"/>
                  </a:solidFill>
                  <a:effectLst/>
                  <a:latin typeface="Cambria" panose="02040503050406030204" pitchFamily="18" charset="0"/>
                  <a:ea typeface="Cambria" panose="02040503050406030204" pitchFamily="18" charset="0"/>
                </a:rPr>
                <a:t>Biết</a:t>
              </a:r>
              <a:r>
                <a:rPr lang="en-US" sz="3600" b="1" dirty="0">
                  <a:solidFill>
                    <a:srgbClr val="FFFF00"/>
                  </a:solidFill>
                  <a:effectLst/>
                  <a:latin typeface="Cambria" panose="02040503050406030204" pitchFamily="18" charset="0"/>
                  <a:ea typeface="Cambria" panose="02040503050406030204" pitchFamily="18" charset="0"/>
                </a:rPr>
                <a:t> </a:t>
              </a:r>
              <a:r>
                <a:rPr lang="en-US" sz="3600" b="1" dirty="0" err="1">
                  <a:solidFill>
                    <a:srgbClr val="FFFF00"/>
                  </a:solidFill>
                  <a:effectLst/>
                  <a:latin typeface="Cambria" panose="02040503050406030204" pitchFamily="18" charset="0"/>
                  <a:ea typeface="Cambria" panose="02040503050406030204" pitchFamily="18" charset="0"/>
                </a:rPr>
                <a:t>chỉnh</a:t>
              </a:r>
              <a:r>
                <a:rPr lang="en-US" sz="3600" b="1" dirty="0">
                  <a:solidFill>
                    <a:srgbClr val="FFFF00"/>
                  </a:solidFill>
                  <a:effectLst/>
                  <a:latin typeface="Cambria" panose="02040503050406030204" pitchFamily="18" charset="0"/>
                  <a:ea typeface="Cambria" panose="02040503050406030204" pitchFamily="18" charset="0"/>
                </a:rPr>
                <a:t> </a:t>
              </a:r>
              <a:r>
                <a:rPr lang="en-US" sz="3600" b="1" dirty="0" err="1">
                  <a:solidFill>
                    <a:srgbClr val="FFFF00"/>
                  </a:solidFill>
                  <a:effectLst/>
                  <a:latin typeface="Cambria" panose="02040503050406030204" pitchFamily="18" charset="0"/>
                  <a:ea typeface="Cambria" panose="02040503050406030204" pitchFamily="18" charset="0"/>
                </a:rPr>
                <a:t>sửa</a:t>
              </a:r>
              <a:r>
                <a:rPr lang="en-US" sz="3600" b="1" dirty="0">
                  <a:solidFill>
                    <a:srgbClr val="FFFF00"/>
                  </a:solidFill>
                  <a:effectLst/>
                  <a:latin typeface="Cambria" panose="02040503050406030204" pitchFamily="18" charset="0"/>
                  <a:ea typeface="Cambria" panose="02040503050406030204" pitchFamily="18" charset="0"/>
                </a:rPr>
                <a:t> </a:t>
              </a:r>
              <a:r>
                <a:rPr lang="en-US" sz="3600" b="1" dirty="0" err="1">
                  <a:solidFill>
                    <a:srgbClr val="FFFF00"/>
                  </a:solidFill>
                  <a:effectLst/>
                  <a:latin typeface="Cambria" panose="02040503050406030204" pitchFamily="18" charset="0"/>
                  <a:ea typeface="Cambria" panose="02040503050406030204" pitchFamily="18" charset="0"/>
                </a:rPr>
                <a:t>đoạn</a:t>
              </a:r>
              <a:r>
                <a:rPr lang="en-US" sz="3600" b="1" dirty="0">
                  <a:solidFill>
                    <a:srgbClr val="FFFF00"/>
                  </a:solidFill>
                  <a:effectLst/>
                  <a:latin typeface="Cambria" panose="02040503050406030204" pitchFamily="18" charset="0"/>
                  <a:ea typeface="Cambria" panose="02040503050406030204" pitchFamily="18" charset="0"/>
                </a:rPr>
                <a:t> </a:t>
              </a:r>
              <a:r>
                <a:rPr lang="en-US" sz="3600" b="1" dirty="0" err="1">
                  <a:solidFill>
                    <a:srgbClr val="FFFF00"/>
                  </a:solidFill>
                  <a:effectLst/>
                  <a:latin typeface="Cambria" panose="02040503050406030204" pitchFamily="18" charset="0"/>
                  <a:ea typeface="Cambria" panose="02040503050406030204" pitchFamily="18" charset="0"/>
                </a:rPr>
                <a:t>văn</a:t>
              </a:r>
              <a:r>
                <a:rPr lang="en-US" sz="3600" b="1" dirty="0">
                  <a:solidFill>
                    <a:srgbClr val="FFFF00"/>
                  </a:solidFill>
                  <a:effectLst/>
                  <a:latin typeface="Cambria" panose="02040503050406030204" pitchFamily="18" charset="0"/>
                  <a:ea typeface="Cambria" panose="02040503050406030204" pitchFamily="18" charset="0"/>
                </a:rPr>
                <a:t> </a:t>
              </a:r>
              <a:r>
                <a:rPr lang="en-US" sz="3600" b="1" dirty="0" err="1">
                  <a:solidFill>
                    <a:srgbClr val="FFFF00"/>
                  </a:solidFill>
                  <a:effectLst/>
                  <a:latin typeface="Cambria" panose="02040503050406030204" pitchFamily="18" charset="0"/>
                  <a:ea typeface="Cambria" panose="02040503050406030204" pitchFamily="18" charset="0"/>
                </a:rPr>
                <a:t>cho</a:t>
              </a:r>
              <a:r>
                <a:rPr lang="en-US" sz="3600" b="1" dirty="0">
                  <a:solidFill>
                    <a:srgbClr val="FFFF00"/>
                  </a:solidFill>
                  <a:effectLst/>
                  <a:latin typeface="Cambria" panose="02040503050406030204" pitchFamily="18" charset="0"/>
                  <a:ea typeface="Cambria" panose="02040503050406030204" pitchFamily="18" charset="0"/>
                </a:rPr>
                <a:t> hay </a:t>
              </a:r>
              <a:r>
                <a:rPr lang="en-US" sz="3600" b="1" dirty="0" err="1">
                  <a:solidFill>
                    <a:srgbClr val="FFFF00"/>
                  </a:solidFill>
                  <a:effectLst/>
                  <a:latin typeface="Cambria" panose="02040503050406030204" pitchFamily="18" charset="0"/>
                  <a:ea typeface="Cambria" panose="02040503050406030204" pitchFamily="18" charset="0"/>
                </a:rPr>
                <a:t>hơn</a:t>
              </a:r>
              <a:r>
                <a:rPr lang="en-US" sz="3600" b="1" dirty="0">
                  <a:solidFill>
                    <a:srgbClr val="FFFF00"/>
                  </a:solidFill>
                  <a:effectLst/>
                  <a:latin typeface="Cambria" panose="02040503050406030204" pitchFamily="18" charset="0"/>
                  <a:ea typeface="Cambria" panose="02040503050406030204" pitchFamily="18" charset="0"/>
                </a:rPr>
                <a:t>.</a:t>
              </a:r>
            </a:p>
          </p:txBody>
        </p:sp>
        <p:grpSp>
          <p:nvGrpSpPr>
            <p:cNvPr id="6" name="Google Shape;788;p2">
              <a:extLst>
                <a:ext uri="{FF2B5EF4-FFF2-40B4-BE49-F238E27FC236}">
                  <a16:creationId xmlns:a16="http://schemas.microsoft.com/office/drawing/2014/main" xmlns="" id="{2E663339-D8E2-0A5F-45C9-8EE59A2E3FF2}"/>
                </a:ext>
              </a:extLst>
            </p:cNvPr>
            <p:cNvGrpSpPr/>
            <p:nvPr/>
          </p:nvGrpSpPr>
          <p:grpSpPr>
            <a:xfrm>
              <a:off x="8935926" y="6198661"/>
              <a:ext cx="9336370" cy="3352800"/>
              <a:chOff x="8843392" y="2324100"/>
              <a:chExt cx="9336370" cy="3352800"/>
            </a:xfrm>
          </p:grpSpPr>
          <p:sp>
            <p:nvSpPr>
              <p:cNvPr id="7" name="Google Shape;789;p2">
                <a:extLst>
                  <a:ext uri="{FF2B5EF4-FFF2-40B4-BE49-F238E27FC236}">
                    <a16:creationId xmlns:a16="http://schemas.microsoft.com/office/drawing/2014/main" xmlns="" id="{86BCCD24-E252-21C0-3D56-34EA07833B21}"/>
                  </a:ext>
                </a:extLst>
              </p:cNvPr>
              <p:cNvSpPr/>
              <p:nvPr/>
            </p:nvSpPr>
            <p:spPr>
              <a:xfrm>
                <a:off x="8843392" y="2324100"/>
                <a:ext cx="9183970" cy="3200400"/>
              </a:xfrm>
              <a:prstGeom prst="roundRect">
                <a:avLst>
                  <a:gd name="adj" fmla="val 16667"/>
                </a:avLst>
              </a:prstGeom>
              <a:noFill/>
              <a:ln w="57150" cap="flat" cmpd="sng">
                <a:solidFill>
                  <a:srgbClr val="FFFF00"/>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2800" kern="0">
                  <a:solidFill>
                    <a:schemeClr val="bg1"/>
                  </a:solidFill>
                  <a:latin typeface="Cambria" panose="02040503050406030204" pitchFamily="18" charset="0"/>
                  <a:ea typeface="Cambria" panose="02040503050406030204" pitchFamily="18" charset="0"/>
                  <a:cs typeface="Calibri"/>
                  <a:sym typeface="Calibri"/>
                </a:endParaRPr>
              </a:p>
            </p:txBody>
          </p:sp>
          <p:sp>
            <p:nvSpPr>
              <p:cNvPr id="8" name="Google Shape;790;p2">
                <a:extLst>
                  <a:ext uri="{FF2B5EF4-FFF2-40B4-BE49-F238E27FC236}">
                    <a16:creationId xmlns:a16="http://schemas.microsoft.com/office/drawing/2014/main" xmlns="" id="{9317CEC2-BC1F-910F-856A-9B00066CFB5E}"/>
                  </a:ext>
                </a:extLst>
              </p:cNvPr>
              <p:cNvSpPr/>
              <p:nvPr/>
            </p:nvSpPr>
            <p:spPr>
              <a:xfrm>
                <a:off x="8995792" y="2476500"/>
                <a:ext cx="9183970" cy="3200400"/>
              </a:xfrm>
              <a:prstGeom prst="roundRect">
                <a:avLst>
                  <a:gd name="adj" fmla="val 16667"/>
                </a:avLst>
              </a:prstGeom>
              <a:noFill/>
              <a:ln w="57150" cap="flat" cmpd="sng">
                <a:solidFill>
                  <a:schemeClr val="lt1"/>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2800" kern="0">
                  <a:solidFill>
                    <a:schemeClr val="bg1"/>
                  </a:solidFill>
                  <a:latin typeface="Cambria" panose="02040503050406030204" pitchFamily="18" charset="0"/>
                  <a:ea typeface="Cambria" panose="02040503050406030204" pitchFamily="18" charset="0"/>
                  <a:cs typeface="Calibri"/>
                  <a:sym typeface="Calibri"/>
                </a:endParaRPr>
              </a:p>
            </p:txBody>
          </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79"/>
                                        </p:tgtEl>
                                        <p:attrNameLst>
                                          <p:attrName>style.visibility</p:attrName>
                                        </p:attrNameLst>
                                      </p:cBhvr>
                                      <p:to>
                                        <p:strVal val="visible"/>
                                      </p:to>
                                    </p:set>
                                    <p:animEffect transition="in" filter="fade">
                                      <p:cBhvr>
                                        <p:cTn id="7" dur="1000"/>
                                        <p:tgtEl>
                                          <p:spTgt spid="7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03A66"/>
        </a:solidFill>
        <a:effectLst/>
      </p:bgPr>
    </p:bg>
    <p:spTree>
      <p:nvGrpSpPr>
        <p:cNvPr id="1" name="Shape 819"/>
        <p:cNvGrpSpPr/>
        <p:nvPr/>
      </p:nvGrpSpPr>
      <p:grpSpPr>
        <a:xfrm>
          <a:off x="0" y="0"/>
          <a:ext cx="0" cy="0"/>
          <a:chOff x="0" y="0"/>
          <a:chExt cx="0" cy="0"/>
        </a:xfrm>
      </p:grpSpPr>
      <p:grpSp>
        <p:nvGrpSpPr>
          <p:cNvPr id="16" name="Group 6">
            <a:extLst>
              <a:ext uri="{FF2B5EF4-FFF2-40B4-BE49-F238E27FC236}">
                <a16:creationId xmlns:a16="http://schemas.microsoft.com/office/drawing/2014/main" xmlns="" id="{74FCCD00-9C70-E6B2-3B5E-84847255185E}"/>
              </a:ext>
            </a:extLst>
          </p:cNvPr>
          <p:cNvGrpSpPr/>
          <p:nvPr/>
        </p:nvGrpSpPr>
        <p:grpSpPr>
          <a:xfrm>
            <a:off x="4881475" y="781050"/>
            <a:ext cx="5548401" cy="5486400"/>
            <a:chOff x="0" y="0"/>
            <a:chExt cx="2191961" cy="2167467"/>
          </a:xfrm>
        </p:grpSpPr>
        <p:sp>
          <p:nvSpPr>
            <p:cNvPr id="17" name="Freeform 7">
              <a:extLst>
                <a:ext uri="{FF2B5EF4-FFF2-40B4-BE49-F238E27FC236}">
                  <a16:creationId xmlns:a16="http://schemas.microsoft.com/office/drawing/2014/main" xmlns="" id="{62201A9E-B36E-840E-11A5-453B8BC858F1}"/>
                </a:ext>
              </a:extLst>
            </p:cNvPr>
            <p:cNvSpPr/>
            <p:nvPr/>
          </p:nvSpPr>
          <p:spPr>
            <a:xfrm>
              <a:off x="0" y="0"/>
              <a:ext cx="2191961" cy="2167467"/>
            </a:xfrm>
            <a:custGeom>
              <a:avLst/>
              <a:gdLst/>
              <a:ahLst/>
              <a:cxnLst/>
              <a:rect l="l" t="t" r="r" b="b"/>
              <a:pathLst>
                <a:path w="2191961" h="2167467">
                  <a:moveTo>
                    <a:pt x="47442" y="0"/>
                  </a:moveTo>
                  <a:lnTo>
                    <a:pt x="2144519" y="0"/>
                  </a:lnTo>
                  <a:cubicBezTo>
                    <a:pt x="2170720" y="0"/>
                    <a:pt x="2191961" y="21240"/>
                    <a:pt x="2191961" y="47442"/>
                  </a:cubicBezTo>
                  <a:lnTo>
                    <a:pt x="2191961" y="2120025"/>
                  </a:lnTo>
                  <a:cubicBezTo>
                    <a:pt x="2191961" y="2146226"/>
                    <a:pt x="2170720" y="2167467"/>
                    <a:pt x="2144519" y="2167467"/>
                  </a:cubicBezTo>
                  <a:lnTo>
                    <a:pt x="47442" y="2167467"/>
                  </a:lnTo>
                  <a:cubicBezTo>
                    <a:pt x="34859" y="2167467"/>
                    <a:pt x="22792" y="2162468"/>
                    <a:pt x="13895" y="2153571"/>
                  </a:cubicBezTo>
                  <a:cubicBezTo>
                    <a:pt x="4998" y="2144674"/>
                    <a:pt x="0" y="2132607"/>
                    <a:pt x="0" y="2120025"/>
                  </a:cubicBezTo>
                  <a:lnTo>
                    <a:pt x="0" y="47442"/>
                  </a:lnTo>
                  <a:cubicBezTo>
                    <a:pt x="0" y="21240"/>
                    <a:pt x="21240" y="0"/>
                    <a:pt x="47442" y="0"/>
                  </a:cubicBezTo>
                  <a:close/>
                </a:path>
              </a:pathLst>
            </a:custGeom>
            <a:solidFill>
              <a:srgbClr val="FAF9F0"/>
            </a:solidFill>
            <a:ln w="57150">
              <a:solidFill>
                <a:srgbClr val="C35632"/>
              </a:solidFill>
            </a:ln>
          </p:spPr>
        </p:sp>
        <p:sp>
          <p:nvSpPr>
            <p:cNvPr id="18" name="TextBox 8">
              <a:extLst>
                <a:ext uri="{FF2B5EF4-FFF2-40B4-BE49-F238E27FC236}">
                  <a16:creationId xmlns:a16="http://schemas.microsoft.com/office/drawing/2014/main" xmlns="" id="{4767B740-DB95-15CB-440A-7D0751F5964C}"/>
                </a:ext>
              </a:extLst>
            </p:cNvPr>
            <p:cNvSpPr txBox="1"/>
            <p:nvPr/>
          </p:nvSpPr>
          <p:spPr>
            <a:xfrm>
              <a:off x="0" y="-38100"/>
              <a:ext cx="812800" cy="850900"/>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19" name="TextBox 18">
            <a:extLst>
              <a:ext uri="{FF2B5EF4-FFF2-40B4-BE49-F238E27FC236}">
                <a16:creationId xmlns:a16="http://schemas.microsoft.com/office/drawing/2014/main" xmlns="" id="{18D31A3E-B626-D04E-E5F8-7E934D86F67D}"/>
              </a:ext>
            </a:extLst>
          </p:cNvPr>
          <p:cNvSpPr txBox="1"/>
          <p:nvPr/>
        </p:nvSpPr>
        <p:spPr>
          <a:xfrm>
            <a:off x="5172075" y="1181507"/>
            <a:ext cx="4776095" cy="1846659"/>
          </a:xfrm>
          <a:prstGeom prst="rect">
            <a:avLst/>
          </a:prstGeom>
        </p:spPr>
        <p:txBody>
          <a:bodyPr wrap="square" lIns="0" tIns="0" rIns="0" bIns="0" rtlCol="0" anchor="t">
            <a:spAutoFit/>
          </a:bodyPr>
          <a:lstStyle/>
          <a:p>
            <a:pPr algn="ctr" defTabSz="609630">
              <a:spcBef>
                <a:spcPct val="0"/>
              </a:spcBef>
            </a:pPr>
            <a:r>
              <a:rPr lang="en-US" sz="4000" b="1" dirty="0">
                <a:solidFill>
                  <a:srgbClr val="C00000"/>
                </a:solidFill>
                <a:latin typeface="Cambria" panose="02040503050406030204" pitchFamily="18" charset="0"/>
                <a:ea typeface="Cambria" panose="02040503050406030204" pitchFamily="18" charset="0"/>
              </a:rPr>
              <a:t>Nghe </a:t>
            </a:r>
            <a:r>
              <a:rPr lang="en-US" sz="4000" b="1" dirty="0" err="1">
                <a:solidFill>
                  <a:srgbClr val="C00000"/>
                </a:solidFill>
                <a:latin typeface="Cambria" panose="02040503050406030204" pitchFamily="18" charset="0"/>
                <a:ea typeface="Cambria" panose="02040503050406030204" pitchFamily="18" charset="0"/>
              </a:rPr>
              <a:t>thầy</a:t>
            </a:r>
            <a:r>
              <a:rPr lang="en-US" sz="4000" b="1" dirty="0">
                <a:solidFill>
                  <a:srgbClr val="C00000"/>
                </a:solidFill>
                <a:latin typeface="Cambria" panose="02040503050406030204" pitchFamily="18" charset="0"/>
                <a:ea typeface="Cambria" panose="02040503050406030204" pitchFamily="18" charset="0"/>
              </a:rPr>
              <a:t> </a:t>
            </a:r>
            <a:r>
              <a:rPr lang="en-US" sz="4000" b="1" dirty="0" err="1">
                <a:solidFill>
                  <a:srgbClr val="C00000"/>
                </a:solidFill>
                <a:latin typeface="Cambria" panose="02040503050406030204" pitchFamily="18" charset="0"/>
                <a:ea typeface="Cambria" panose="02040503050406030204" pitchFamily="18" charset="0"/>
              </a:rPr>
              <a:t>cô</a:t>
            </a:r>
            <a:r>
              <a:rPr lang="en-US" sz="4000" b="1" dirty="0">
                <a:solidFill>
                  <a:srgbClr val="C00000"/>
                </a:solidFill>
                <a:latin typeface="Cambria" panose="02040503050406030204" pitchFamily="18" charset="0"/>
                <a:ea typeface="Cambria" panose="02040503050406030204" pitchFamily="18" charset="0"/>
              </a:rPr>
              <a:t> </a:t>
            </a:r>
            <a:r>
              <a:rPr lang="en-US" sz="4000" b="1" dirty="0" err="1">
                <a:solidFill>
                  <a:srgbClr val="C00000"/>
                </a:solidFill>
                <a:latin typeface="Cambria" panose="02040503050406030204" pitchFamily="18" charset="0"/>
                <a:ea typeface="Cambria" panose="02040503050406030204" pitchFamily="18" charset="0"/>
              </a:rPr>
              <a:t>nhận</a:t>
            </a:r>
            <a:r>
              <a:rPr lang="en-US" sz="4000" b="1" dirty="0">
                <a:solidFill>
                  <a:srgbClr val="C00000"/>
                </a:solidFill>
                <a:latin typeface="Cambria" panose="02040503050406030204" pitchFamily="18" charset="0"/>
                <a:ea typeface="Cambria" panose="02040503050406030204" pitchFamily="18" charset="0"/>
              </a:rPr>
              <a:t> </a:t>
            </a:r>
            <a:r>
              <a:rPr lang="en-US" sz="4000" b="1" dirty="0" err="1">
                <a:solidFill>
                  <a:srgbClr val="C00000"/>
                </a:solidFill>
                <a:latin typeface="Cambria" panose="02040503050406030204" pitchFamily="18" charset="0"/>
                <a:ea typeface="Cambria" panose="02040503050406030204" pitchFamily="18" charset="0"/>
              </a:rPr>
              <a:t>xét</a:t>
            </a:r>
            <a:r>
              <a:rPr lang="en-US" sz="4000" b="1" dirty="0">
                <a:solidFill>
                  <a:srgbClr val="C00000"/>
                </a:solidFill>
                <a:latin typeface="Cambria" panose="02040503050406030204" pitchFamily="18" charset="0"/>
                <a:ea typeface="Cambria" panose="02040503050406030204" pitchFamily="18" charset="0"/>
              </a:rPr>
              <a:t> </a:t>
            </a:r>
            <a:r>
              <a:rPr lang="en-US" sz="4000" b="1" dirty="0" err="1">
                <a:solidFill>
                  <a:srgbClr val="C00000"/>
                </a:solidFill>
                <a:latin typeface="Cambria" panose="02040503050406030204" pitchFamily="18" charset="0"/>
                <a:ea typeface="Cambria" panose="02040503050406030204" pitchFamily="18" charset="0"/>
              </a:rPr>
              <a:t>bài</a:t>
            </a:r>
            <a:r>
              <a:rPr lang="en-US" sz="4000" b="1" dirty="0">
                <a:solidFill>
                  <a:srgbClr val="C00000"/>
                </a:solidFill>
                <a:latin typeface="Cambria" panose="02040503050406030204" pitchFamily="18" charset="0"/>
                <a:ea typeface="Cambria" panose="02040503050406030204" pitchFamily="18" charset="0"/>
              </a:rPr>
              <a:t> </a:t>
            </a:r>
            <a:r>
              <a:rPr lang="en-US" sz="4000" b="1" dirty="0" err="1">
                <a:solidFill>
                  <a:srgbClr val="C00000"/>
                </a:solidFill>
                <a:latin typeface="Cambria" panose="02040503050406030204" pitchFamily="18" charset="0"/>
                <a:ea typeface="Cambria" panose="02040503050406030204" pitchFamily="18" charset="0"/>
              </a:rPr>
              <a:t>làm</a:t>
            </a:r>
            <a:r>
              <a:rPr lang="en-US" sz="4000" b="1" dirty="0">
                <a:solidFill>
                  <a:srgbClr val="C00000"/>
                </a:solidFill>
                <a:latin typeface="Cambria" panose="02040503050406030204" pitchFamily="18" charset="0"/>
                <a:ea typeface="Cambria" panose="02040503050406030204" pitchFamily="18" charset="0"/>
              </a:rPr>
              <a:t> </a:t>
            </a:r>
            <a:r>
              <a:rPr lang="en-US" sz="4000" b="1" dirty="0" err="1">
                <a:solidFill>
                  <a:srgbClr val="C00000"/>
                </a:solidFill>
                <a:latin typeface="Cambria" panose="02040503050406030204" pitchFamily="18" charset="0"/>
                <a:ea typeface="Cambria" panose="02040503050406030204" pitchFamily="18" charset="0"/>
              </a:rPr>
              <a:t>và</a:t>
            </a:r>
            <a:r>
              <a:rPr lang="en-US" sz="4000" b="1" dirty="0">
                <a:solidFill>
                  <a:srgbClr val="C00000"/>
                </a:solidFill>
                <a:latin typeface="Cambria" panose="02040503050406030204" pitchFamily="18" charset="0"/>
                <a:ea typeface="Cambria" panose="02040503050406030204" pitchFamily="18" charset="0"/>
              </a:rPr>
              <a:t> </a:t>
            </a:r>
            <a:r>
              <a:rPr lang="en-US" sz="4000" b="1" dirty="0" err="1">
                <a:solidFill>
                  <a:srgbClr val="C00000"/>
                </a:solidFill>
                <a:latin typeface="Cambria" panose="02040503050406030204" pitchFamily="18" charset="0"/>
                <a:ea typeface="Cambria" panose="02040503050406030204" pitchFamily="18" charset="0"/>
              </a:rPr>
              <a:t>chỉnh</a:t>
            </a:r>
            <a:r>
              <a:rPr lang="en-US" sz="4000" b="1" dirty="0">
                <a:solidFill>
                  <a:srgbClr val="C00000"/>
                </a:solidFill>
                <a:latin typeface="Cambria" panose="02040503050406030204" pitchFamily="18" charset="0"/>
                <a:ea typeface="Cambria" panose="02040503050406030204" pitchFamily="18" charset="0"/>
              </a:rPr>
              <a:t> </a:t>
            </a:r>
            <a:r>
              <a:rPr lang="en-US" sz="4000" b="1" dirty="0" err="1">
                <a:solidFill>
                  <a:srgbClr val="C00000"/>
                </a:solidFill>
                <a:latin typeface="Cambria" panose="02040503050406030204" pitchFamily="18" charset="0"/>
                <a:ea typeface="Cambria" panose="02040503050406030204" pitchFamily="18" charset="0"/>
              </a:rPr>
              <a:t>sửa</a:t>
            </a:r>
            <a:r>
              <a:rPr lang="en-US" sz="4000" b="1" dirty="0">
                <a:solidFill>
                  <a:srgbClr val="C00000"/>
                </a:solidFill>
                <a:latin typeface="Cambria" panose="02040503050406030204" pitchFamily="18" charset="0"/>
                <a:ea typeface="Cambria" panose="02040503050406030204" pitchFamily="18" charset="0"/>
              </a:rPr>
              <a:t> </a:t>
            </a:r>
            <a:r>
              <a:rPr lang="en-US" sz="4000" b="1" dirty="0" err="1">
                <a:solidFill>
                  <a:srgbClr val="C00000"/>
                </a:solidFill>
                <a:latin typeface="Cambria" panose="02040503050406030204" pitchFamily="18" charset="0"/>
                <a:ea typeface="Cambria" panose="02040503050406030204" pitchFamily="18" charset="0"/>
              </a:rPr>
              <a:t>bài</a:t>
            </a:r>
            <a:endParaRPr lang="en-US" sz="4000" b="1" dirty="0">
              <a:solidFill>
                <a:srgbClr val="C00000"/>
              </a:solidFill>
              <a:latin typeface="Cambria" panose="02040503050406030204" pitchFamily="18" charset="0"/>
              <a:ea typeface="Cambria" panose="02040503050406030204" pitchFamily="18" charset="0"/>
            </a:endParaRPr>
          </a:p>
        </p:txBody>
      </p:sp>
      <p:pic>
        <p:nvPicPr>
          <p:cNvPr id="20" name="Picture 19">
            <a:extLst>
              <a:ext uri="{FF2B5EF4-FFF2-40B4-BE49-F238E27FC236}">
                <a16:creationId xmlns:a16="http://schemas.microsoft.com/office/drawing/2014/main" xmlns="" id="{71566022-E982-F3C6-8849-E972C365B9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9388" y="3045990"/>
            <a:ext cx="3492573" cy="3497097"/>
          </a:xfrm>
          <a:prstGeom prst="rect">
            <a:avLst/>
          </a:prstGeom>
        </p:spPr>
      </p:pic>
      <p:sp>
        <p:nvSpPr>
          <p:cNvPr id="21" name="Freeform 17">
            <a:extLst>
              <a:ext uri="{FF2B5EF4-FFF2-40B4-BE49-F238E27FC236}">
                <a16:creationId xmlns:a16="http://schemas.microsoft.com/office/drawing/2014/main" xmlns="" id="{A48722ED-C0A4-DE97-B457-B155D698C32D}"/>
              </a:ext>
            </a:extLst>
          </p:cNvPr>
          <p:cNvSpPr/>
          <p:nvPr/>
        </p:nvSpPr>
        <p:spPr>
          <a:xfrm flipH="1">
            <a:off x="1289050" y="1539875"/>
            <a:ext cx="2590800" cy="5065369"/>
          </a:xfrm>
          <a:custGeom>
            <a:avLst/>
            <a:gdLst/>
            <a:ahLst/>
            <a:cxnLst/>
            <a:rect l="l" t="t" r="r" b="b"/>
            <a:pathLst>
              <a:path w="6348079" h="10874654">
                <a:moveTo>
                  <a:pt x="0" y="0"/>
                </a:moveTo>
                <a:lnTo>
                  <a:pt x="6348080" y="0"/>
                </a:lnTo>
                <a:lnTo>
                  <a:pt x="6348080" y="10874654"/>
                </a:lnTo>
                <a:lnTo>
                  <a:pt x="0" y="10874654"/>
                </a:lnTo>
                <a:lnTo>
                  <a:pt x="0" y="0"/>
                </a:lnTo>
                <a:close/>
              </a:path>
            </a:pathLst>
          </a:custGeom>
          <a:blipFill>
            <a:blip r:embed="rId4"/>
            <a:stretch>
              <a:fillRect/>
            </a:stretch>
          </a:blipFill>
        </p:spPr>
      </p:sp>
    </p:spTree>
    <p:extLst>
      <p:ext uri="{BB962C8B-B14F-4D97-AF65-F5344CB8AC3E}">
        <p14:creationId xmlns:p14="http://schemas.microsoft.com/office/powerpoint/2010/main" val="908615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ppt_w</p:attrName>
                                        </p:attrNameLst>
                                      </p:cBhvr>
                                      <p:tavLst>
                                        <p:tav tm="0" fmla="#ppt_w*sin(2.5*pi*$)">
                                          <p:val>
                                            <p:fltVal val="0"/>
                                          </p:val>
                                        </p:tav>
                                        <p:tav tm="100000">
                                          <p:val>
                                            <p:fltVal val="1"/>
                                          </p:val>
                                        </p:tav>
                                      </p:tavLst>
                                    </p:anim>
                                    <p:anim calcmode="lin" valueType="num">
                                      <p:cBhvr>
                                        <p:cTn id="9" dur="500" fill="hold"/>
                                        <p:tgtEl>
                                          <p:spTgt spid="19"/>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anim calcmode="lin" valueType="num">
                                      <p:cBhvr>
                                        <p:cTn id="13" dur="500" fill="hold"/>
                                        <p:tgtEl>
                                          <p:spTgt spid="21"/>
                                        </p:tgtEl>
                                        <p:attrNameLst>
                                          <p:attrName>ppt_w</p:attrName>
                                        </p:attrNameLst>
                                      </p:cBhvr>
                                      <p:tavLst>
                                        <p:tav tm="0" fmla="#ppt_w*sin(2.5*pi*$)">
                                          <p:val>
                                            <p:fltVal val="0"/>
                                          </p:val>
                                        </p:tav>
                                        <p:tav tm="100000">
                                          <p:val>
                                            <p:fltVal val="1"/>
                                          </p:val>
                                        </p:tav>
                                      </p:tavLst>
                                    </p:anim>
                                    <p:anim calcmode="lin" valueType="num">
                                      <p:cBhvr>
                                        <p:cTn id="14" dur="500" fill="hold"/>
                                        <p:tgtEl>
                                          <p:spTgt spid="21"/>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ppt_w</p:attrName>
                                        </p:attrNameLst>
                                      </p:cBhvr>
                                      <p:tavLst>
                                        <p:tav tm="0" fmla="#ppt_w*sin(2.5*pi*$)">
                                          <p:val>
                                            <p:fltVal val="0"/>
                                          </p:val>
                                        </p:tav>
                                        <p:tav tm="100000">
                                          <p:val>
                                            <p:fltVal val="1"/>
                                          </p:val>
                                        </p:tav>
                                      </p:tavLst>
                                    </p:anim>
                                    <p:anim calcmode="lin" valueType="num">
                                      <p:cBhvr>
                                        <p:cTn id="19" dur="500" fill="hold"/>
                                        <p:tgtEl>
                                          <p:spTgt spid="16"/>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anim calcmode="lin" valueType="num">
                                      <p:cBhvr>
                                        <p:cTn id="23" dur="500" fill="hold"/>
                                        <p:tgtEl>
                                          <p:spTgt spid="20"/>
                                        </p:tgtEl>
                                        <p:attrNameLst>
                                          <p:attrName>ppt_w</p:attrName>
                                        </p:attrNameLst>
                                      </p:cBhvr>
                                      <p:tavLst>
                                        <p:tav tm="0" fmla="#ppt_w*sin(2.5*pi*$)">
                                          <p:val>
                                            <p:fltVal val="0"/>
                                          </p:val>
                                        </p:tav>
                                        <p:tav tm="100000">
                                          <p:val>
                                            <p:fltVal val="1"/>
                                          </p:val>
                                        </p:tav>
                                      </p:tavLst>
                                    </p:anim>
                                    <p:anim calcmode="lin" valueType="num">
                                      <p:cBhvr>
                                        <p:cTn id="24" dur="5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31859B"/>
        </a:solidFill>
        <a:effectLst/>
      </p:bgPr>
    </p:bg>
    <p:spTree>
      <p:nvGrpSpPr>
        <p:cNvPr id="1" name="Shape 853"/>
        <p:cNvGrpSpPr/>
        <p:nvPr/>
      </p:nvGrpSpPr>
      <p:grpSpPr>
        <a:xfrm>
          <a:off x="0" y="0"/>
          <a:ext cx="0" cy="0"/>
          <a:chOff x="0" y="0"/>
          <a:chExt cx="0" cy="0"/>
        </a:xfrm>
      </p:grpSpPr>
      <p:pic>
        <p:nvPicPr>
          <p:cNvPr id="854" name="Google Shape;854;p7"/>
          <p:cNvPicPr preferRelativeResize="0"/>
          <p:nvPr/>
        </p:nvPicPr>
        <p:blipFill rotWithShape="1">
          <a:blip r:embed="rId3">
            <a:alphaModFix/>
          </a:blip>
          <a:srcRect/>
          <a:stretch/>
        </p:blipFill>
        <p:spPr>
          <a:xfrm>
            <a:off x="685800" y="-347852"/>
            <a:ext cx="11153341" cy="8100115"/>
          </a:xfrm>
          <a:prstGeom prst="rect">
            <a:avLst/>
          </a:prstGeom>
          <a:noFill/>
          <a:ln>
            <a:noFill/>
          </a:ln>
        </p:spPr>
      </p:pic>
      <p:sp>
        <p:nvSpPr>
          <p:cNvPr id="855" name="Google Shape;855;p7"/>
          <p:cNvSpPr txBox="1"/>
          <p:nvPr/>
        </p:nvSpPr>
        <p:spPr>
          <a:xfrm>
            <a:off x="4235450" y="3590925"/>
            <a:ext cx="6056241" cy="1777410"/>
          </a:xfrm>
          <a:prstGeom prst="rect">
            <a:avLst/>
          </a:prstGeom>
          <a:noFill/>
          <a:ln>
            <a:noFill/>
          </a:ln>
        </p:spPr>
        <p:txBody>
          <a:bodyPr spcFirstLastPara="1" wrap="square" lIns="0" tIns="0" rIns="0" bIns="0" anchor="t" anchorCtr="0">
            <a:spAutoFit/>
          </a:bodyPr>
          <a:lstStyle/>
          <a:p>
            <a:pPr marL="0" marR="0" lvl="0" indent="0" algn="ctr" defTabSz="609630" rtl="0" eaLnBrk="1" fontAlgn="auto" latinLnBrk="0" hangingPunct="1">
              <a:lnSpc>
                <a:spcPct val="174986"/>
              </a:lnSpc>
              <a:spcBef>
                <a:spcPts val="0"/>
              </a:spcBef>
              <a:spcAft>
                <a:spcPts val="0"/>
              </a:spcAft>
              <a:buClr>
                <a:srgbClr val="000000"/>
              </a:buClr>
              <a:buSzTx/>
              <a:buFontTx/>
              <a:buNone/>
              <a:tabLst/>
              <a:defRPr/>
            </a:pPr>
            <a:r>
              <a:rPr kumimoji="0" lang="en-US" sz="66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Sigmar One"/>
                <a:sym typeface="Sigmar One"/>
              </a:rPr>
              <a:t>Vận</a:t>
            </a:r>
            <a:r>
              <a:rPr kumimoji="0" lang="en-US" sz="66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Sigmar One"/>
                <a:sym typeface="Sigmar One"/>
              </a:rPr>
              <a:t> </a:t>
            </a:r>
            <a:r>
              <a:rPr kumimoji="0" lang="en-US" sz="6600" b="1" i="0" u="none" strike="noStrike" kern="0" cap="none" spc="0" normalizeH="0" baseline="0" noProof="0" dirty="0" err="1">
                <a:ln>
                  <a:noFill/>
                </a:ln>
                <a:solidFill>
                  <a:srgbClr val="00B050"/>
                </a:solidFill>
                <a:effectLst/>
                <a:uLnTx/>
                <a:uFillTx/>
                <a:latin typeface="Cambria" panose="02040503050406030204" pitchFamily="18" charset="0"/>
                <a:ea typeface="Cambria" panose="02040503050406030204" pitchFamily="18" charset="0"/>
                <a:cs typeface="Sigmar One"/>
                <a:sym typeface="Sigmar One"/>
              </a:rPr>
              <a:t>dụng</a:t>
            </a:r>
            <a:endParaRPr kumimoji="0" sz="6600" b="1" i="0" u="none" strike="noStrike" kern="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Sigmar One"/>
              <a:sym typeface="Sigmar One"/>
            </a:endParaRPr>
          </a:p>
        </p:txBody>
      </p:sp>
    </p:spTree>
    <p:extLst>
      <p:ext uri="{BB962C8B-B14F-4D97-AF65-F5344CB8AC3E}">
        <p14:creationId xmlns:p14="http://schemas.microsoft.com/office/powerpoint/2010/main" val="2394126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5"/>
                                        </p:tgtEl>
                                        <p:attrNameLst>
                                          <p:attrName>style.visibility</p:attrName>
                                        </p:attrNameLst>
                                      </p:cBhvr>
                                      <p:to>
                                        <p:strVal val="visible"/>
                                      </p:to>
                                    </p:set>
                                    <p:animEffect transition="in" filter="fade">
                                      <p:cBhvr>
                                        <p:cTn id="7" dur="1000"/>
                                        <p:tgtEl>
                                          <p:spTgt spid="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303A66"/>
        </a:solidFill>
        <a:effectLst/>
      </p:bgPr>
    </p:bg>
    <p:spTree>
      <p:nvGrpSpPr>
        <p:cNvPr id="1" name="Shape 819"/>
        <p:cNvGrpSpPr/>
        <p:nvPr/>
      </p:nvGrpSpPr>
      <p:grpSpPr>
        <a:xfrm>
          <a:off x="0" y="0"/>
          <a:ext cx="0" cy="0"/>
          <a:chOff x="0" y="0"/>
          <a:chExt cx="0" cy="0"/>
        </a:xfrm>
      </p:grpSpPr>
      <p:grpSp>
        <p:nvGrpSpPr>
          <p:cNvPr id="2" name="组合 20">
            <a:extLst>
              <a:ext uri="{FF2B5EF4-FFF2-40B4-BE49-F238E27FC236}">
                <a16:creationId xmlns:a16="http://schemas.microsoft.com/office/drawing/2014/main" xmlns="" id="{37B31365-B3BE-5D2C-48B1-17931ABCDB38}"/>
              </a:ext>
            </a:extLst>
          </p:cNvPr>
          <p:cNvGrpSpPr/>
          <p:nvPr/>
        </p:nvGrpSpPr>
        <p:grpSpPr>
          <a:xfrm>
            <a:off x="509286" y="451413"/>
            <a:ext cx="7935056" cy="3815787"/>
            <a:chOff x="-2100313" y="1157021"/>
            <a:chExt cx="7935056" cy="3207001"/>
          </a:xfrm>
        </p:grpSpPr>
        <p:sp>
          <p:nvSpPr>
            <p:cNvPr id="3" name="思想气泡: 云 11">
              <a:extLst>
                <a:ext uri="{FF2B5EF4-FFF2-40B4-BE49-F238E27FC236}">
                  <a16:creationId xmlns:a16="http://schemas.microsoft.com/office/drawing/2014/main" xmlns="" id="{3DD98B68-81FA-6FF3-0484-288D7E6E8908}"/>
                </a:ext>
              </a:extLst>
            </p:cNvPr>
            <p:cNvSpPr/>
            <p:nvPr/>
          </p:nvSpPr>
          <p:spPr>
            <a:xfrm>
              <a:off x="-2100313" y="1157021"/>
              <a:ext cx="7935056" cy="3207001"/>
            </a:xfrm>
            <a:prstGeom prst="cloudCallout">
              <a:avLst>
                <a:gd name="adj1" fmla="val 54788"/>
                <a:gd name="adj2" fmla="val 6000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4" name="文本框 15">
              <a:extLst>
                <a:ext uri="{FF2B5EF4-FFF2-40B4-BE49-F238E27FC236}">
                  <a16:creationId xmlns:a16="http://schemas.microsoft.com/office/drawing/2014/main" xmlns="" id="{A245416E-23F6-E68D-9E09-2ED650604FAE}"/>
                </a:ext>
              </a:extLst>
            </p:cNvPr>
            <p:cNvSpPr txBox="1"/>
            <p:nvPr/>
          </p:nvSpPr>
          <p:spPr>
            <a:xfrm>
              <a:off x="-1031911" y="1741665"/>
              <a:ext cx="6194711" cy="1888310"/>
            </a:xfrm>
            <a:prstGeom prst="rect">
              <a:avLst/>
            </a:prstGeom>
            <a:noFill/>
          </p:spPr>
          <p:txBody>
            <a:bodyPr wrap="square" rtlCol="0">
              <a:spAutoFit/>
            </a:bodyPr>
            <a:lstStyle/>
            <a:p>
              <a:pPr algn="ctr">
                <a:defRPr/>
              </a:pPr>
              <a:r>
                <a:rPr kumimoji="0" lang="en-US" altLang="zh-CN" sz="2800" b="1" i="1" u="none" strike="noStrike" kern="1200" cap="none"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Open Sans" panose="020B0606030504020204" pitchFamily="34" charset="0"/>
                </a:rPr>
                <a:t>Bắt</a:t>
              </a:r>
              <a:r>
                <a:rPr kumimoji="0" lang="en-US" altLang="zh-CN" sz="2800" b="1" i="1" u="none" strike="noStrike" kern="1200" cap="none" normalizeH="0" baseline="0" noProof="0" dirty="0">
                  <a:ln>
                    <a:noFill/>
                  </a:ln>
                  <a:solidFill>
                    <a:srgbClr val="FF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zh-CN" sz="2800" b="1" i="1" u="none" strike="noStrike" kern="1200" cap="none"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Open Sans" panose="020B0606030504020204" pitchFamily="34" charset="0"/>
                </a:rPr>
                <a:t>chước</a:t>
              </a:r>
              <a:r>
                <a:rPr kumimoji="0" lang="en-US" altLang="zh-CN" sz="2800" b="1" i="1" u="none" strike="noStrike" kern="1200" cap="none" normalizeH="0" baseline="0" noProof="0" dirty="0">
                  <a:ln>
                    <a:noFill/>
                  </a:ln>
                  <a:solidFill>
                    <a:srgbClr val="FF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zh-CN" sz="2800" b="1" i="1" u="none" strike="noStrike" kern="1200" cap="none"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Open Sans" panose="020B0606030504020204" pitchFamily="34" charset="0"/>
                </a:rPr>
                <a:t>hành</a:t>
              </a:r>
              <a:r>
                <a:rPr kumimoji="0" lang="en-US" altLang="zh-CN" sz="2800" b="1" i="1" u="none" strike="noStrike" kern="1200" cap="none" normalizeH="0" baseline="0" noProof="0" dirty="0">
                  <a:ln>
                    <a:noFill/>
                  </a:ln>
                  <a:solidFill>
                    <a:srgbClr val="FF0000"/>
                  </a:solidFill>
                  <a:effectLst/>
                  <a:uLnTx/>
                  <a:uFillTx/>
                  <a:latin typeface="Cambria" panose="02040503050406030204" pitchFamily="18" charset="0"/>
                  <a:ea typeface="Cambria" panose="02040503050406030204" pitchFamily="18" charset="0"/>
                  <a:cs typeface="Open Sans" panose="020B0606030504020204" pitchFamily="34" charset="0"/>
                </a:rPr>
                <a:t> </a:t>
              </a:r>
              <a:r>
                <a:rPr kumimoji="0" lang="en-US" altLang="zh-CN" sz="2800" b="1" i="1" u="none" strike="noStrike" kern="1200" cap="none"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Open Sans" panose="020B0606030504020204" pitchFamily="34" charset="0"/>
                </a:rPr>
                <a:t>động</a:t>
              </a:r>
              <a:r>
                <a:rPr kumimoji="0" lang="en-US" altLang="zh-CN" sz="2800" b="1" i="1" u="none" strike="noStrike" kern="1200" cap="none" normalizeH="0" baseline="0" noProof="0" dirty="0">
                  <a:ln>
                    <a:noFill/>
                  </a:ln>
                  <a:solidFill>
                    <a:srgbClr val="FF0000"/>
                  </a:solidFill>
                  <a:effectLst/>
                  <a:uLnTx/>
                  <a:uFillTx/>
                  <a:latin typeface="Cambria" panose="02040503050406030204" pitchFamily="18" charset="0"/>
                  <a:ea typeface="Cambria" panose="02040503050406030204" pitchFamily="18" charset="0"/>
                  <a:cs typeface="Open Sans" panose="020B0606030504020204" pitchFamily="34" charset="0"/>
                </a:rPr>
                <a:t> con </a:t>
              </a:r>
              <a:r>
                <a:rPr kumimoji="0" lang="en-US" altLang="zh-CN" sz="2800" b="1" i="1" u="none" strike="noStrike" kern="1200" cap="none"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Open Sans" panose="020B0606030504020204" pitchFamily="34" charset="0"/>
                </a:rPr>
                <a:t>vật</a:t>
              </a:r>
              <a:r>
                <a:rPr lang="en-US" altLang="zh-CN" sz="2800" b="1" i="1" dirty="0">
                  <a:solidFill>
                    <a:srgbClr val="FF0000"/>
                  </a:solidFill>
                  <a:latin typeface="Cambria" panose="02040503050406030204" pitchFamily="18" charset="0"/>
                  <a:ea typeface="Cambria" panose="02040503050406030204" pitchFamily="18" charset="0"/>
                  <a:cs typeface="Open Sans" panose="020B0606030504020204" pitchFamily="34" charset="0"/>
                </a:rPr>
                <a:t> </a:t>
              </a:r>
              <a:r>
                <a:rPr lang="en-US" altLang="zh-CN" sz="2800" b="1" i="1" dirty="0" err="1">
                  <a:solidFill>
                    <a:srgbClr val="FF0000"/>
                  </a:solidFill>
                  <a:latin typeface="Cambria" panose="02040503050406030204" pitchFamily="18" charset="0"/>
                  <a:ea typeface="Cambria" panose="02040503050406030204" pitchFamily="18" charset="0"/>
                  <a:cs typeface="Open Sans" panose="020B0606030504020204" pitchFamily="34" charset="0"/>
                </a:rPr>
                <a:t>mà</a:t>
              </a:r>
              <a:r>
                <a:rPr lang="en-US" altLang="zh-CN" sz="2800" b="1" i="1" dirty="0">
                  <a:solidFill>
                    <a:srgbClr val="FF0000"/>
                  </a:solidFill>
                  <a:latin typeface="Cambria" panose="02040503050406030204" pitchFamily="18" charset="0"/>
                  <a:ea typeface="Cambria" panose="02040503050406030204" pitchFamily="18" charset="0"/>
                  <a:cs typeface="Open Sans" panose="020B0606030504020204" pitchFamily="34" charset="0"/>
                </a:rPr>
                <a:t> </a:t>
              </a:r>
              <a:r>
                <a:rPr lang="en-US" altLang="zh-CN" sz="2800" b="1" i="1" dirty="0" err="1">
                  <a:solidFill>
                    <a:srgbClr val="FF0000"/>
                  </a:solidFill>
                  <a:latin typeface="Cambria" panose="02040503050406030204" pitchFamily="18" charset="0"/>
                  <a:ea typeface="Cambria" panose="02040503050406030204" pitchFamily="18" charset="0"/>
                  <a:cs typeface="Open Sans" panose="020B0606030504020204" pitchFamily="34" charset="0"/>
                </a:rPr>
                <a:t>em</a:t>
              </a:r>
              <a:r>
                <a:rPr lang="en-US" altLang="zh-CN" sz="2800" b="1" i="1" dirty="0">
                  <a:solidFill>
                    <a:srgbClr val="FF0000"/>
                  </a:solidFill>
                  <a:latin typeface="Cambria" panose="02040503050406030204" pitchFamily="18" charset="0"/>
                  <a:ea typeface="Cambria" panose="02040503050406030204" pitchFamily="18" charset="0"/>
                  <a:cs typeface="Open Sans" panose="020B0606030504020204" pitchFamily="34" charset="0"/>
                </a:rPr>
                <a:t> </a:t>
              </a:r>
              <a:r>
                <a:rPr lang="en-US" altLang="zh-CN" sz="2800" b="1" i="1" dirty="0" err="1">
                  <a:solidFill>
                    <a:srgbClr val="FF0000"/>
                  </a:solidFill>
                  <a:latin typeface="Cambria" panose="02040503050406030204" pitchFamily="18" charset="0"/>
                  <a:ea typeface="Cambria" panose="02040503050406030204" pitchFamily="18" charset="0"/>
                  <a:cs typeface="Open Sans" panose="020B0606030504020204" pitchFamily="34" charset="0"/>
                </a:rPr>
                <a:t>thích</a:t>
              </a:r>
              <a:r>
                <a:rPr lang="en-US" altLang="zh-CN" sz="2800" b="1" i="1" dirty="0">
                  <a:solidFill>
                    <a:srgbClr val="FF0000"/>
                  </a:solidFill>
                  <a:latin typeface="Cambria" panose="02040503050406030204" pitchFamily="18" charset="0"/>
                  <a:ea typeface="Cambria" panose="02040503050406030204" pitchFamily="18" charset="0"/>
                  <a:cs typeface="Open Sans" panose="020B0606030504020204" pitchFamily="34" charset="0"/>
                </a:rPr>
                <a:t> (</a:t>
              </a:r>
              <a:r>
                <a:rPr lang="en-US" sz="2800" b="1" i="1" dirty="0" err="1">
                  <a:solidFill>
                    <a:srgbClr val="FF0000"/>
                  </a:solidFill>
                  <a:effectLst/>
                  <a:latin typeface="Cambria" panose="02040503050406030204" pitchFamily="18" charset="0"/>
                  <a:ea typeface="Cambria" panose="02040503050406030204" pitchFamily="18" charset="0"/>
                </a:rPr>
                <a:t>bắt</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chước</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tiếng</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gáy</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của</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gà</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hành</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động</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bới</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thóc</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bắt</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chước</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tiếng</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sủa</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của</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chó</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của</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mèo</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hoặc</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hành</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động</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rình</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bắt</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chuột</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của</a:t>
              </a:r>
              <a:r>
                <a:rPr lang="en-US" sz="2800" b="1" i="1" dirty="0">
                  <a:solidFill>
                    <a:srgbClr val="FF0000"/>
                  </a:solidFill>
                  <a:effectLst/>
                  <a:latin typeface="Cambria" panose="02040503050406030204" pitchFamily="18" charset="0"/>
                  <a:ea typeface="Cambria" panose="02040503050406030204" pitchFamily="18" charset="0"/>
                </a:rPr>
                <a:t> </a:t>
              </a:r>
              <a:r>
                <a:rPr lang="en-US" sz="2800" b="1" i="1" dirty="0" err="1">
                  <a:solidFill>
                    <a:srgbClr val="FF0000"/>
                  </a:solidFill>
                  <a:effectLst/>
                  <a:latin typeface="Cambria" panose="02040503050406030204" pitchFamily="18" charset="0"/>
                  <a:ea typeface="Cambria" panose="02040503050406030204" pitchFamily="18" charset="0"/>
                </a:rPr>
                <a:t>mèo</a:t>
              </a:r>
              <a:r>
                <a:rPr lang="en-US" sz="2800" b="1" i="1" dirty="0">
                  <a:solidFill>
                    <a:srgbClr val="FF0000"/>
                  </a:solidFill>
                  <a:effectLst/>
                  <a:latin typeface="Cambria" panose="02040503050406030204" pitchFamily="18" charset="0"/>
                  <a:ea typeface="Cambria" panose="02040503050406030204" pitchFamily="18" charset="0"/>
                </a:rPr>
                <a:t>)</a:t>
              </a:r>
            </a:p>
          </p:txBody>
        </p:sp>
      </p:grpSp>
      <p:pic>
        <p:nvPicPr>
          <p:cNvPr id="5" name="Picture 4">
            <a:extLst>
              <a:ext uri="{FF2B5EF4-FFF2-40B4-BE49-F238E27FC236}">
                <a16:creationId xmlns:a16="http://schemas.microsoft.com/office/drawing/2014/main" xmlns="" id="{5312285F-054F-6146-DD32-11E0F12423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4955" y="2501843"/>
            <a:ext cx="4487045" cy="4487045"/>
          </a:xfrm>
          <a:prstGeom prst="rect">
            <a:avLst/>
          </a:prstGeom>
        </p:spPr>
      </p:pic>
    </p:spTree>
    <p:extLst>
      <p:ext uri="{BB962C8B-B14F-4D97-AF65-F5344CB8AC3E}">
        <p14:creationId xmlns:p14="http://schemas.microsoft.com/office/powerpoint/2010/main" val="2704807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31859B"/>
        </a:solidFill>
        <a:effectLst/>
      </p:bgPr>
    </p:bg>
    <p:spTree>
      <p:nvGrpSpPr>
        <p:cNvPr id="1" name="Shape 1185"/>
        <p:cNvGrpSpPr/>
        <p:nvPr/>
      </p:nvGrpSpPr>
      <p:grpSpPr>
        <a:xfrm>
          <a:off x="0" y="0"/>
          <a:ext cx="0" cy="0"/>
          <a:chOff x="0" y="0"/>
          <a:chExt cx="0" cy="0"/>
        </a:xfrm>
      </p:grpSpPr>
      <p:pic>
        <p:nvPicPr>
          <p:cNvPr id="2" name="图片 6">
            <a:extLst>
              <a:ext uri="{FF2B5EF4-FFF2-40B4-BE49-F238E27FC236}">
                <a16:creationId xmlns:a16="http://schemas.microsoft.com/office/drawing/2014/main" xmlns="" id="{5E5CB052-03C9-63C1-E15B-A36A00C92991}"/>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3587593" y="-271742"/>
            <a:ext cx="4403640" cy="2657680"/>
          </a:xfrm>
          <a:prstGeom prst="rect">
            <a:avLst/>
          </a:prstGeom>
        </p:spPr>
      </p:pic>
      <p:pic>
        <p:nvPicPr>
          <p:cNvPr id="4" name="图片 5" descr="e7d195523061f1c0c2b73831c94a3edc981f60e396d3e182073EE1468018468A7F192AE5E5CD515B6C3125F8AF6E4EE646174E8CF0B46FD19828DCE8CDA3B3A044A74F0E769C5FA8CB87AB6FC303C8BA3785FAC64AF542478695B0984F536809C3F1707B1C3268FC7520299D04CFE85DEB91723432B78EC91A49EF06019607DE5BEC6629765AAD53314DC233652B24F7">
            <a:extLst>
              <a:ext uri="{FF2B5EF4-FFF2-40B4-BE49-F238E27FC236}">
                <a16:creationId xmlns:a16="http://schemas.microsoft.com/office/drawing/2014/main" xmlns="" id="{D2BDD370-5551-8BB4-40B3-344E1C8EC5F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346" r="54501"/>
          <a:stretch>
            <a:fillRect/>
          </a:stretch>
        </p:blipFill>
        <p:spPr>
          <a:xfrm rot="21088999">
            <a:off x="1569768" y="1746608"/>
            <a:ext cx="4204298" cy="3726386"/>
          </a:xfrm>
          <a:prstGeom prst="rect">
            <a:avLst/>
          </a:prstGeom>
        </p:spPr>
      </p:pic>
      <p:sp>
        <p:nvSpPr>
          <p:cNvPr id="5" name="TextBox 4">
            <a:extLst>
              <a:ext uri="{FF2B5EF4-FFF2-40B4-BE49-F238E27FC236}">
                <a16:creationId xmlns:a16="http://schemas.microsoft.com/office/drawing/2014/main" xmlns="" id="{216B1AF9-9955-B2A1-4422-94D03BF4F2B9}"/>
              </a:ext>
            </a:extLst>
          </p:cNvPr>
          <p:cNvSpPr txBox="1"/>
          <p:nvPr/>
        </p:nvSpPr>
        <p:spPr>
          <a:xfrm>
            <a:off x="1782057" y="3164491"/>
            <a:ext cx="400735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Các em tiếp tục </a:t>
            </a:r>
          </a:p>
          <a:p>
            <a:pPr marL="0" marR="0" lvl="0" indent="0" algn="ctr" defTabSz="914400" rtl="0" eaLnBrk="1" fontAlgn="auto" latinLnBrk="0" hangingPunct="1">
              <a:lnSpc>
                <a:spcPct val="100000"/>
              </a:lnSpc>
              <a:spcBef>
                <a:spcPts val="0"/>
              </a:spcBef>
              <a:spcAft>
                <a:spcPts val="0"/>
              </a:spcAft>
              <a:buClrTx/>
              <a:buSzTx/>
              <a:buFontTx/>
              <a:buNone/>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hoàn thành bài. </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6" name="图片 5" descr="e7d195523061f1c0c2b73831c94a3edc981f60e396d3e182073EE1468018468A7F192AE5E5CD515B6C3125F8AF6E4EE646174E8CF0B46FD19828DCE8CDA3B3A044A74F0E769C5FA8CB87AB6FC303C8BA3785FAC64AF542478695B0984F536809C3F1707B1C3268FC7520299D04CFE85DEB91723432B78EC91A49EF06019607DE5BEC6629765AAD53314DC233652B24F7">
            <a:extLst>
              <a:ext uri="{FF2B5EF4-FFF2-40B4-BE49-F238E27FC236}">
                <a16:creationId xmlns:a16="http://schemas.microsoft.com/office/drawing/2014/main" xmlns="" id="{D210A815-B1B7-F94D-8F19-FE8942E8F23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346" r="54501"/>
          <a:stretch>
            <a:fillRect/>
          </a:stretch>
        </p:blipFill>
        <p:spPr>
          <a:xfrm rot="21088999">
            <a:off x="6604733" y="1857825"/>
            <a:ext cx="3429344" cy="3529206"/>
          </a:xfrm>
          <a:prstGeom prst="rect">
            <a:avLst/>
          </a:prstGeom>
        </p:spPr>
      </p:pic>
      <p:sp>
        <p:nvSpPr>
          <p:cNvPr id="7" name="TextBox 6">
            <a:extLst>
              <a:ext uri="{FF2B5EF4-FFF2-40B4-BE49-F238E27FC236}">
                <a16:creationId xmlns:a16="http://schemas.microsoft.com/office/drawing/2014/main" xmlns="" id="{BAE110A9-6FA8-0256-944D-2317F7E259B6}"/>
              </a:ext>
            </a:extLst>
          </p:cNvPr>
          <p:cNvSpPr txBox="1"/>
          <p:nvPr/>
        </p:nvSpPr>
        <p:spPr>
          <a:xfrm>
            <a:off x="6707660" y="3300177"/>
            <a:ext cx="322349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vi-VN"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Chuẩn bị bài sau nhé!</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8" name="图片 13">
            <a:extLst>
              <a:ext uri="{FF2B5EF4-FFF2-40B4-BE49-F238E27FC236}">
                <a16:creationId xmlns:a16="http://schemas.microsoft.com/office/drawing/2014/main" xmlns="" id="{4D798121-9545-CDDE-9155-FC922FFF217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66939" y="-312754"/>
            <a:ext cx="3389745" cy="3277174"/>
          </a:xfrm>
          <a:prstGeom prst="rect">
            <a:avLst/>
          </a:prstGeom>
        </p:spPr>
      </p:pic>
      <p:pic>
        <p:nvPicPr>
          <p:cNvPr id="9" name="Picture 8">
            <a:extLst>
              <a:ext uri="{FF2B5EF4-FFF2-40B4-BE49-F238E27FC236}">
                <a16:creationId xmlns:a16="http://schemas.microsoft.com/office/drawing/2014/main" xmlns="" id="{9879119D-A0AB-A51D-D9CE-BA195B6F48FC}"/>
              </a:ext>
            </a:extLst>
          </p:cNvPr>
          <p:cNvPicPr>
            <a:picLocks noChangeAspect="1"/>
          </p:cNvPicPr>
          <p:nvPr/>
        </p:nvPicPr>
        <p:blipFill>
          <a:blip r:embed="rId8"/>
          <a:stretch>
            <a:fillRect/>
          </a:stretch>
        </p:blipFill>
        <p:spPr>
          <a:xfrm>
            <a:off x="-139322" y="5402169"/>
            <a:ext cx="12162574" cy="1562906"/>
          </a:xfrm>
          <a:prstGeom prst="rect">
            <a:avLst/>
          </a:prstGeom>
        </p:spPr>
      </p:pic>
      <p:pic>
        <p:nvPicPr>
          <p:cNvPr id="10" name="Picture 9">
            <a:extLst>
              <a:ext uri="{FF2B5EF4-FFF2-40B4-BE49-F238E27FC236}">
                <a16:creationId xmlns:a16="http://schemas.microsoft.com/office/drawing/2014/main" xmlns="" id="{50E21281-08FD-044F-1412-A965E2E105F4}"/>
              </a:ext>
            </a:extLst>
          </p:cNvPr>
          <p:cNvPicPr>
            <a:picLocks noChangeAspect="1"/>
          </p:cNvPicPr>
          <p:nvPr/>
        </p:nvPicPr>
        <p:blipFill>
          <a:blip r:embed="rId9"/>
          <a:stretch>
            <a:fillRect/>
          </a:stretch>
        </p:blipFill>
        <p:spPr>
          <a:xfrm>
            <a:off x="4534365" y="733331"/>
            <a:ext cx="3023878" cy="10181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wipe(down)">
                                          <p:cBhvr>
                                            <p:cTn id="21" dur="500"/>
                                            <p:tgtEl>
                                              <p:spTgt spid="7">
                                                <p:txEl>
                                                  <p:pRg st="0" end="0"/>
                                                </p:txEl>
                                              </p:spTgt>
                                            </p:tgtEl>
                                          </p:cBhvr>
                                        </p:animEffect>
                                      </p:childTnLst>
                                    </p:cTn>
                                  </p:par>
                                </p:childTnLst>
                              </p:cTn>
                            </p:par>
                            <p:par>
                              <p:cTn id="22" fill="hold">
                                <p:stCondLst>
                                  <p:cond delay="500"/>
                                </p:stCondLst>
                                <p:childTnLst>
                                  <p:par>
                                    <p:cTn id="23" presetID="2" presetClass="entr" presetSubtype="2" fill="hold" nodeType="afterEffect" p14:presetBounceEnd="50000">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14:bounceEnd="50000">
                                          <p:cBhvr additive="base">
                                            <p:cTn id="25" dur="1000" fill="hold"/>
                                            <p:tgtEl>
                                              <p:spTgt spid="8"/>
                                            </p:tgtEl>
                                            <p:attrNameLst>
                                              <p:attrName>ppt_x</p:attrName>
                                            </p:attrNameLst>
                                          </p:cBhvr>
                                          <p:tavLst>
                                            <p:tav tm="0">
                                              <p:val>
                                                <p:strVal val="1+#ppt_w/2"/>
                                              </p:val>
                                            </p:tav>
                                            <p:tav tm="100000">
                                              <p:val>
                                                <p:strVal val="#ppt_x"/>
                                              </p:val>
                                            </p:tav>
                                          </p:tavLst>
                                        </p:anim>
                                        <p:anim calcmode="lin" valueType="num" p14:bounceEnd="50000">
                                          <p:cBhvr additive="base">
                                            <p:cTn id="26"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anim calcmode="lin" valueType="num">
                                          <p:cBhvr>
                                            <p:cTn id="8" dur="400" fill="hold"/>
                                            <p:tgtEl>
                                              <p:spTgt spid="2"/>
                                            </p:tgtEl>
                                            <p:attrNameLst>
                                              <p:attrName>ppt_x</p:attrName>
                                            </p:attrNameLst>
                                          </p:cBhvr>
                                          <p:tavLst>
                                            <p:tav tm="0">
                                              <p:val>
                                                <p:strVal val="#ppt_x"/>
                                              </p:val>
                                            </p:tav>
                                            <p:tav tm="100000">
                                              <p:val>
                                                <p:strVal val="#ppt_x"/>
                                              </p:val>
                                            </p:tav>
                                          </p:tavLst>
                                        </p:anim>
                                        <p:anim calcmode="lin" valueType="num">
                                          <p:cBhvr>
                                            <p:cTn id="9" dur="4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wipe(down)">
                                          <p:cBhvr>
                                            <p:cTn id="21" dur="500"/>
                                            <p:tgtEl>
                                              <p:spTgt spid="7">
                                                <p:txEl>
                                                  <p:pRg st="0" end="0"/>
                                                </p:txEl>
                                              </p:spTgt>
                                            </p:tgtEl>
                                          </p:cBhvr>
                                        </p:animEffect>
                                      </p:childTnLst>
                                    </p:cTn>
                                  </p:par>
                                </p:childTnLst>
                              </p:cTn>
                            </p:par>
                            <p:par>
                              <p:cTn id="22" fill="hold">
                                <p:stCondLst>
                                  <p:cond delay="500"/>
                                </p:stCondLst>
                                <p:childTnLst>
                                  <p:par>
                                    <p:cTn id="23" presetID="2" presetClass="entr" presetSubtype="2"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000" fill="hold"/>
                                            <p:tgtEl>
                                              <p:spTgt spid="8"/>
                                            </p:tgtEl>
                                            <p:attrNameLst>
                                              <p:attrName>ppt_x</p:attrName>
                                            </p:attrNameLst>
                                          </p:cBhvr>
                                          <p:tavLst>
                                            <p:tav tm="0">
                                              <p:val>
                                                <p:strVal val="1+#ppt_w/2"/>
                                              </p:val>
                                            </p:tav>
                                            <p:tav tm="100000">
                                              <p:val>
                                                <p:strVal val="#ppt_x"/>
                                              </p:val>
                                            </p:tav>
                                          </p:tavLst>
                                        </p:anim>
                                        <p:anim calcmode="lin" valueType="num">
                                          <p:cBhvr additive="base">
                                            <p:cTn id="26"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82383"/>
          </a:xfrm>
          <a:prstGeom prst="rect">
            <a:avLst/>
          </a:prstGeom>
        </p:spPr>
      </p:pic>
      <p:sp>
        <p:nvSpPr>
          <p:cNvPr id="5" name="文本框 28">
            <a:extLst>
              <a:ext uri="{FF2B5EF4-FFF2-40B4-BE49-F238E27FC236}">
                <a16:creationId xmlns:a16="http://schemas.microsoft.com/office/drawing/2014/main" xmlns="" id="{85B0815E-45B3-4AED-BCFF-744A73809326}"/>
              </a:ext>
            </a:extLst>
          </p:cNvPr>
          <p:cNvSpPr txBox="1"/>
          <p:nvPr/>
        </p:nvSpPr>
        <p:spPr>
          <a:xfrm>
            <a:off x="1663764" y="1678904"/>
            <a:ext cx="9471123" cy="3598533"/>
          </a:xfrm>
          <a:prstGeom prst="rect">
            <a:avLst/>
          </a:prstGeom>
          <a:noFill/>
        </p:spPr>
        <p:txBody>
          <a:bodyPr wrap="square" lIns="91424" tIns="45712" rIns="91424" bIns="4571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Chân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thành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cảm</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Quý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Thầy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đã</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yêu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thích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tin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tưởng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và</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ủng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hộ</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Hương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Thảo</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Zalo</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0972115126!</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Mong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rằng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tài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liệu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này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sẽ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giúp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Quý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Thầy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gặt</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hái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được</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nhiều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thành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trong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sự</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nghiệp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trồng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người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Để</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biết</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thêm</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nhiều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tài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nguyên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hay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các</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bạn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hãy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truy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cập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Facebook: </a:t>
            </a:r>
            <a:r>
              <a:rPr kumimoji="0" lang="en-US" altLang="zh-CN" sz="3200" b="0" i="0" u="none" strike="noStrike" kern="1200" cap="none" spc="0" normalizeH="0" baseline="0" noProof="0" dirty="0">
                <a:ln>
                  <a:noFill/>
                </a:ln>
                <a:solidFill>
                  <a:srgbClr val="5C8D89"/>
                </a:solidFill>
                <a:effectLst/>
                <a:uLnTx/>
                <a:uFillTx/>
                <a:latin typeface="Times New Roman" panose="02020603050405020304" pitchFamily="18" charset="0"/>
                <a:ea typeface="inpin heiti" charset="-122"/>
                <a:cs typeface="Times New Roman" panose="02020603050405020304" pitchFamily="18" charset="0"/>
                <a:hlinkClick r:id="rId3"/>
              </a:rPr>
              <a:t>https://www.facebook.com/huongthaoGADT</a:t>
            </a:r>
            <a:endParaRPr kumimoji="0" lang="en-US" altLang="zh-CN" sz="3200" b="0" i="0" u="none" strike="noStrike" kern="1200" cap="none" spc="0" normalizeH="0" baseline="0" noProof="0" dirty="0">
              <a:ln>
                <a:noFill/>
              </a:ln>
              <a:solidFill>
                <a:srgbClr val="5C8D89"/>
              </a:solidFill>
              <a:effectLst/>
              <a:uLnTx/>
              <a:uFillTx/>
              <a:latin typeface="Times New Roman" panose="02020603050405020304" pitchFamily="18" charset="0"/>
              <a:ea typeface="inpin heiti" charset="-122"/>
              <a:cs typeface="Times New Roman" panose="02020603050405020304" pitchFamily="18" charset="0"/>
            </a:endParaRPr>
          </a:p>
        </p:txBody>
      </p:sp>
      <p:pic>
        <p:nvPicPr>
          <p:cNvPr id="4" name="Picture 3">
            <a:extLst>
              <a:ext uri="{FF2B5EF4-FFF2-40B4-BE49-F238E27FC236}">
                <a16:creationId xmlns:a16="http://schemas.microsoft.com/office/drawing/2014/main" xmlns="" id="{DDFC5116-B461-8DA9-CB85-B3CDDF13BA54}"/>
              </a:ext>
            </a:extLst>
          </p:cNvPr>
          <p:cNvPicPr>
            <a:picLocks noChangeAspect="1"/>
          </p:cNvPicPr>
          <p:nvPr/>
        </p:nvPicPr>
        <p:blipFill>
          <a:blip r:embed="rId4"/>
          <a:stretch>
            <a:fillRect/>
          </a:stretch>
        </p:blipFill>
        <p:spPr>
          <a:xfrm>
            <a:off x="681439" y="341306"/>
            <a:ext cx="3913971" cy="1603387"/>
          </a:xfrm>
          <a:prstGeom prst="rect">
            <a:avLst/>
          </a:prstGeom>
        </p:spPr>
      </p:pic>
    </p:spTree>
    <p:extLst>
      <p:ext uri="{BB962C8B-B14F-4D97-AF65-F5344CB8AC3E}">
        <p14:creationId xmlns:p14="http://schemas.microsoft.com/office/powerpoint/2010/main" val="464067440"/>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1859B"/>
        </a:solidFill>
        <a:effectLst/>
      </p:bgPr>
    </p:bg>
    <p:spTree>
      <p:nvGrpSpPr>
        <p:cNvPr id="1" name="Shape 802"/>
        <p:cNvGrpSpPr/>
        <p:nvPr/>
      </p:nvGrpSpPr>
      <p:grpSpPr>
        <a:xfrm>
          <a:off x="0" y="0"/>
          <a:ext cx="0" cy="0"/>
          <a:chOff x="0" y="0"/>
          <a:chExt cx="0" cy="0"/>
        </a:xfrm>
      </p:grpSpPr>
      <p:pic>
        <p:nvPicPr>
          <p:cNvPr id="803" name="Google Shape;803;p4"/>
          <p:cNvPicPr preferRelativeResize="0"/>
          <p:nvPr/>
        </p:nvPicPr>
        <p:blipFill rotWithShape="1">
          <a:blip r:embed="rId3">
            <a:alphaModFix/>
          </a:blip>
          <a:srcRect/>
          <a:stretch/>
        </p:blipFill>
        <p:spPr>
          <a:xfrm>
            <a:off x="685800" y="-347852"/>
            <a:ext cx="11153341" cy="8100115"/>
          </a:xfrm>
          <a:prstGeom prst="rect">
            <a:avLst/>
          </a:prstGeom>
          <a:noFill/>
          <a:ln>
            <a:noFill/>
          </a:ln>
        </p:spPr>
      </p:pic>
      <p:pic>
        <p:nvPicPr>
          <p:cNvPr id="2" name="Picture 1">
            <a:extLst>
              <a:ext uri="{FF2B5EF4-FFF2-40B4-BE49-F238E27FC236}">
                <a16:creationId xmlns:a16="http://schemas.microsoft.com/office/drawing/2014/main" xmlns="" id="{C660A3B7-2E29-B954-12C5-99046A26C7BE}"/>
              </a:ext>
            </a:extLst>
          </p:cNvPr>
          <p:cNvPicPr>
            <a:picLocks noChangeAspect="1"/>
          </p:cNvPicPr>
          <p:nvPr/>
        </p:nvPicPr>
        <p:blipFill>
          <a:blip r:embed="rId4"/>
          <a:stretch>
            <a:fillRect/>
          </a:stretch>
        </p:blipFill>
        <p:spPr>
          <a:xfrm>
            <a:off x="4231123" y="3868985"/>
            <a:ext cx="6053853" cy="16155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03A66"/>
        </a:solidFill>
        <a:effectLst/>
      </p:bgPr>
    </p:bg>
    <p:spTree>
      <p:nvGrpSpPr>
        <p:cNvPr id="1" name="Shape 1095"/>
        <p:cNvGrpSpPr/>
        <p:nvPr/>
      </p:nvGrpSpPr>
      <p:grpSpPr>
        <a:xfrm>
          <a:off x="0" y="0"/>
          <a:ext cx="0" cy="0"/>
          <a:chOff x="0" y="0"/>
          <a:chExt cx="0" cy="0"/>
        </a:xfrm>
      </p:grpSpPr>
      <p:pic>
        <p:nvPicPr>
          <p:cNvPr id="1096" name="Google Shape;1096;p25"/>
          <p:cNvPicPr preferRelativeResize="0"/>
          <p:nvPr/>
        </p:nvPicPr>
        <p:blipFill rotWithShape="1">
          <a:blip r:embed="rId3">
            <a:alphaModFix/>
          </a:blip>
          <a:srcRect t="2594" b="2595"/>
          <a:stretch/>
        </p:blipFill>
        <p:spPr>
          <a:xfrm>
            <a:off x="-914400" y="0"/>
            <a:ext cx="4572000" cy="6851502"/>
          </a:xfrm>
          <a:prstGeom prst="rect">
            <a:avLst/>
          </a:prstGeom>
          <a:noFill/>
          <a:ln>
            <a:noFill/>
          </a:ln>
        </p:spPr>
      </p:pic>
      <p:grpSp>
        <p:nvGrpSpPr>
          <p:cNvPr id="1097" name="Google Shape;1097;p25"/>
          <p:cNvGrpSpPr/>
          <p:nvPr/>
        </p:nvGrpSpPr>
        <p:grpSpPr>
          <a:xfrm>
            <a:off x="3479800" y="99704"/>
            <a:ext cx="7721601" cy="1522623"/>
            <a:chOff x="4876799" y="192565"/>
            <a:chExt cx="11582401" cy="2283935"/>
          </a:xfrm>
        </p:grpSpPr>
        <p:grpSp>
          <p:nvGrpSpPr>
            <p:cNvPr id="1098" name="Google Shape;1098;p25"/>
            <p:cNvGrpSpPr/>
            <p:nvPr/>
          </p:nvGrpSpPr>
          <p:grpSpPr>
            <a:xfrm>
              <a:off x="6477000" y="241684"/>
              <a:ext cx="9982200" cy="2234816"/>
              <a:chOff x="1838528" y="661478"/>
              <a:chExt cx="8918642" cy="846309"/>
            </a:xfrm>
          </p:grpSpPr>
          <p:sp>
            <p:nvSpPr>
              <p:cNvPr id="1099" name="Google Shape;1099;p25"/>
              <p:cNvSpPr/>
              <p:nvPr/>
            </p:nvSpPr>
            <p:spPr>
              <a:xfrm>
                <a:off x="1838528" y="661478"/>
                <a:ext cx="8918642" cy="846309"/>
              </a:xfrm>
              <a:custGeom>
                <a:avLst/>
                <a:gdLst/>
                <a:ahLst/>
                <a:cxnLst/>
                <a:rect l="l" t="t" r="r" b="b"/>
                <a:pathLst>
                  <a:path w="8918642" h="846309" fill="none" extrusionOk="0">
                    <a:moveTo>
                      <a:pt x="0" y="110283"/>
                    </a:moveTo>
                    <a:cubicBezTo>
                      <a:pt x="-6689" y="50037"/>
                      <a:pt x="40416" y="3483"/>
                      <a:pt x="110283" y="0"/>
                    </a:cubicBezTo>
                    <a:cubicBezTo>
                      <a:pt x="204426" y="-34773"/>
                      <a:pt x="351602" y="48660"/>
                      <a:pt x="516193" y="0"/>
                    </a:cubicBezTo>
                    <a:cubicBezTo>
                      <a:pt x="680784" y="-48660"/>
                      <a:pt x="1057718" y="4217"/>
                      <a:pt x="1270026" y="0"/>
                    </a:cubicBezTo>
                    <a:cubicBezTo>
                      <a:pt x="1482334" y="-4217"/>
                      <a:pt x="1643287" y="70776"/>
                      <a:pt x="1936879" y="0"/>
                    </a:cubicBezTo>
                    <a:cubicBezTo>
                      <a:pt x="2230471" y="-70776"/>
                      <a:pt x="2156878" y="33349"/>
                      <a:pt x="2255808" y="0"/>
                    </a:cubicBezTo>
                    <a:cubicBezTo>
                      <a:pt x="2354738" y="-33349"/>
                      <a:pt x="2475557" y="9184"/>
                      <a:pt x="2574738" y="0"/>
                    </a:cubicBezTo>
                    <a:cubicBezTo>
                      <a:pt x="2673919" y="-9184"/>
                      <a:pt x="2777278" y="35985"/>
                      <a:pt x="2893667" y="0"/>
                    </a:cubicBezTo>
                    <a:cubicBezTo>
                      <a:pt x="3010056" y="-35985"/>
                      <a:pt x="3234269" y="18691"/>
                      <a:pt x="3386558" y="0"/>
                    </a:cubicBezTo>
                    <a:cubicBezTo>
                      <a:pt x="3538847" y="-18691"/>
                      <a:pt x="3799928" y="77686"/>
                      <a:pt x="4053411" y="0"/>
                    </a:cubicBezTo>
                    <a:cubicBezTo>
                      <a:pt x="4306894" y="-77686"/>
                      <a:pt x="4229312" y="10531"/>
                      <a:pt x="4372340" y="0"/>
                    </a:cubicBezTo>
                    <a:cubicBezTo>
                      <a:pt x="4515368" y="-10531"/>
                      <a:pt x="4842617" y="15889"/>
                      <a:pt x="5039193" y="0"/>
                    </a:cubicBezTo>
                    <a:cubicBezTo>
                      <a:pt x="5235769" y="-15889"/>
                      <a:pt x="5546185" y="40537"/>
                      <a:pt x="5706045" y="0"/>
                    </a:cubicBezTo>
                    <a:cubicBezTo>
                      <a:pt x="5865905" y="-40537"/>
                      <a:pt x="5955729" y="5792"/>
                      <a:pt x="6111955" y="0"/>
                    </a:cubicBezTo>
                    <a:cubicBezTo>
                      <a:pt x="6268181" y="-5792"/>
                      <a:pt x="6528921" y="60335"/>
                      <a:pt x="6691827" y="0"/>
                    </a:cubicBezTo>
                    <a:cubicBezTo>
                      <a:pt x="6854733" y="-60335"/>
                      <a:pt x="7142912" y="62966"/>
                      <a:pt x="7358680" y="0"/>
                    </a:cubicBezTo>
                    <a:cubicBezTo>
                      <a:pt x="7574448" y="-62966"/>
                      <a:pt x="7662343" y="27408"/>
                      <a:pt x="7851571" y="0"/>
                    </a:cubicBezTo>
                    <a:cubicBezTo>
                      <a:pt x="8040799" y="-27408"/>
                      <a:pt x="8540054" y="12521"/>
                      <a:pt x="8808359" y="0"/>
                    </a:cubicBezTo>
                    <a:cubicBezTo>
                      <a:pt x="8875642" y="-13055"/>
                      <a:pt x="8920939" y="47095"/>
                      <a:pt x="8918642" y="110283"/>
                    </a:cubicBezTo>
                    <a:cubicBezTo>
                      <a:pt x="8920996" y="246883"/>
                      <a:pt x="8883304" y="298941"/>
                      <a:pt x="8918642" y="416897"/>
                    </a:cubicBezTo>
                    <a:cubicBezTo>
                      <a:pt x="8953980" y="534853"/>
                      <a:pt x="8910920" y="669098"/>
                      <a:pt x="8918642" y="736026"/>
                    </a:cubicBezTo>
                    <a:cubicBezTo>
                      <a:pt x="8930969" y="788135"/>
                      <a:pt x="8863709" y="839480"/>
                      <a:pt x="8808359" y="846309"/>
                    </a:cubicBezTo>
                    <a:cubicBezTo>
                      <a:pt x="8665544" y="879326"/>
                      <a:pt x="8504231" y="837420"/>
                      <a:pt x="8228487" y="846309"/>
                    </a:cubicBezTo>
                    <a:cubicBezTo>
                      <a:pt x="7952743" y="855198"/>
                      <a:pt x="7831521" y="788786"/>
                      <a:pt x="7648616" y="846309"/>
                    </a:cubicBezTo>
                    <a:cubicBezTo>
                      <a:pt x="7465711" y="903832"/>
                      <a:pt x="7287667" y="799470"/>
                      <a:pt x="7155725" y="846309"/>
                    </a:cubicBezTo>
                    <a:cubicBezTo>
                      <a:pt x="7023783" y="893148"/>
                      <a:pt x="6642341" y="804774"/>
                      <a:pt x="6401891" y="846309"/>
                    </a:cubicBezTo>
                    <a:cubicBezTo>
                      <a:pt x="6161441" y="887844"/>
                      <a:pt x="6030756" y="842929"/>
                      <a:pt x="5909000" y="846309"/>
                    </a:cubicBezTo>
                    <a:cubicBezTo>
                      <a:pt x="5787244" y="849689"/>
                      <a:pt x="5552619" y="803047"/>
                      <a:pt x="5416109" y="846309"/>
                    </a:cubicBezTo>
                    <a:cubicBezTo>
                      <a:pt x="5279599" y="889571"/>
                      <a:pt x="4989619" y="795547"/>
                      <a:pt x="4836238" y="846309"/>
                    </a:cubicBezTo>
                    <a:cubicBezTo>
                      <a:pt x="4682857" y="897071"/>
                      <a:pt x="4443844" y="824948"/>
                      <a:pt x="4343347" y="846309"/>
                    </a:cubicBezTo>
                    <a:cubicBezTo>
                      <a:pt x="4242850" y="867670"/>
                      <a:pt x="4004813" y="844511"/>
                      <a:pt x="3850456" y="846309"/>
                    </a:cubicBezTo>
                    <a:cubicBezTo>
                      <a:pt x="3696099" y="848107"/>
                      <a:pt x="3397086" y="784107"/>
                      <a:pt x="3183603" y="846309"/>
                    </a:cubicBezTo>
                    <a:cubicBezTo>
                      <a:pt x="2970120" y="908511"/>
                      <a:pt x="2944111" y="844453"/>
                      <a:pt x="2777693" y="846309"/>
                    </a:cubicBezTo>
                    <a:cubicBezTo>
                      <a:pt x="2611275" y="848165"/>
                      <a:pt x="2585976" y="814375"/>
                      <a:pt x="2458764" y="846309"/>
                    </a:cubicBezTo>
                    <a:cubicBezTo>
                      <a:pt x="2331552" y="878243"/>
                      <a:pt x="2221251" y="840598"/>
                      <a:pt x="2139834" y="846309"/>
                    </a:cubicBezTo>
                    <a:cubicBezTo>
                      <a:pt x="2058417" y="852020"/>
                      <a:pt x="1782208" y="829763"/>
                      <a:pt x="1646943" y="846309"/>
                    </a:cubicBezTo>
                    <a:cubicBezTo>
                      <a:pt x="1511678" y="862855"/>
                      <a:pt x="1436614" y="800523"/>
                      <a:pt x="1241033" y="846309"/>
                    </a:cubicBezTo>
                    <a:cubicBezTo>
                      <a:pt x="1045452" y="892095"/>
                      <a:pt x="898980" y="795004"/>
                      <a:pt x="748142" y="846309"/>
                    </a:cubicBezTo>
                    <a:cubicBezTo>
                      <a:pt x="597304" y="897614"/>
                      <a:pt x="286426" y="770922"/>
                      <a:pt x="110283" y="846309"/>
                    </a:cubicBezTo>
                    <a:cubicBezTo>
                      <a:pt x="60608" y="855457"/>
                      <a:pt x="7131" y="780175"/>
                      <a:pt x="0" y="736026"/>
                    </a:cubicBezTo>
                    <a:cubicBezTo>
                      <a:pt x="-31198" y="626140"/>
                      <a:pt x="4778" y="538824"/>
                      <a:pt x="0" y="416897"/>
                    </a:cubicBezTo>
                    <a:cubicBezTo>
                      <a:pt x="-4778" y="294970"/>
                      <a:pt x="1694" y="190782"/>
                      <a:pt x="0" y="110283"/>
                    </a:cubicBezTo>
                    <a:close/>
                  </a:path>
                  <a:path w="8918642" h="846309" extrusionOk="0">
                    <a:moveTo>
                      <a:pt x="0" y="110283"/>
                    </a:moveTo>
                    <a:cubicBezTo>
                      <a:pt x="12126" y="60431"/>
                      <a:pt x="50010" y="-4815"/>
                      <a:pt x="110283" y="0"/>
                    </a:cubicBezTo>
                    <a:cubicBezTo>
                      <a:pt x="217430" y="-32354"/>
                      <a:pt x="397215" y="10003"/>
                      <a:pt x="516193" y="0"/>
                    </a:cubicBezTo>
                    <a:cubicBezTo>
                      <a:pt x="635171" y="-10003"/>
                      <a:pt x="777245" y="34975"/>
                      <a:pt x="922103" y="0"/>
                    </a:cubicBezTo>
                    <a:cubicBezTo>
                      <a:pt x="1066961" y="-34975"/>
                      <a:pt x="1182727" y="2454"/>
                      <a:pt x="1328014" y="0"/>
                    </a:cubicBezTo>
                    <a:cubicBezTo>
                      <a:pt x="1473301" y="-2454"/>
                      <a:pt x="1768413" y="6386"/>
                      <a:pt x="2081847" y="0"/>
                    </a:cubicBezTo>
                    <a:cubicBezTo>
                      <a:pt x="2395281" y="-6386"/>
                      <a:pt x="2313890" y="40043"/>
                      <a:pt x="2487757" y="0"/>
                    </a:cubicBezTo>
                    <a:cubicBezTo>
                      <a:pt x="2661624" y="-40043"/>
                      <a:pt x="2947799" y="85078"/>
                      <a:pt x="3241590" y="0"/>
                    </a:cubicBezTo>
                    <a:cubicBezTo>
                      <a:pt x="3535381" y="-85078"/>
                      <a:pt x="3599947" y="43883"/>
                      <a:pt x="3821462" y="0"/>
                    </a:cubicBezTo>
                    <a:cubicBezTo>
                      <a:pt x="4042977" y="-43883"/>
                      <a:pt x="4077113" y="26676"/>
                      <a:pt x="4227372" y="0"/>
                    </a:cubicBezTo>
                    <a:cubicBezTo>
                      <a:pt x="4377631" y="-26676"/>
                      <a:pt x="4684927" y="13145"/>
                      <a:pt x="4807244" y="0"/>
                    </a:cubicBezTo>
                    <a:cubicBezTo>
                      <a:pt x="4929561" y="-13145"/>
                      <a:pt x="5021959" y="11163"/>
                      <a:pt x="5213154" y="0"/>
                    </a:cubicBezTo>
                    <a:cubicBezTo>
                      <a:pt x="5404349" y="-11163"/>
                      <a:pt x="5504904" y="30028"/>
                      <a:pt x="5793026" y="0"/>
                    </a:cubicBezTo>
                    <a:cubicBezTo>
                      <a:pt x="6081148" y="-30028"/>
                      <a:pt x="6224931" y="20130"/>
                      <a:pt x="6372898" y="0"/>
                    </a:cubicBezTo>
                    <a:cubicBezTo>
                      <a:pt x="6520865" y="-20130"/>
                      <a:pt x="6629369" y="47787"/>
                      <a:pt x="6865789" y="0"/>
                    </a:cubicBezTo>
                    <a:cubicBezTo>
                      <a:pt x="7102209" y="-47787"/>
                      <a:pt x="7183638" y="47194"/>
                      <a:pt x="7358680" y="0"/>
                    </a:cubicBezTo>
                    <a:cubicBezTo>
                      <a:pt x="7533722" y="-47194"/>
                      <a:pt x="7801814" y="56100"/>
                      <a:pt x="7938551" y="0"/>
                    </a:cubicBezTo>
                    <a:cubicBezTo>
                      <a:pt x="8075288" y="-56100"/>
                      <a:pt x="8374574" y="56256"/>
                      <a:pt x="8808359" y="0"/>
                    </a:cubicBezTo>
                    <a:cubicBezTo>
                      <a:pt x="8876807" y="-1206"/>
                      <a:pt x="8912965" y="50692"/>
                      <a:pt x="8918642" y="110283"/>
                    </a:cubicBezTo>
                    <a:cubicBezTo>
                      <a:pt x="8947640" y="199847"/>
                      <a:pt x="8896737" y="291780"/>
                      <a:pt x="8918642" y="429412"/>
                    </a:cubicBezTo>
                    <a:cubicBezTo>
                      <a:pt x="8940547" y="567044"/>
                      <a:pt x="8894330" y="603875"/>
                      <a:pt x="8918642" y="736026"/>
                    </a:cubicBezTo>
                    <a:cubicBezTo>
                      <a:pt x="8913819" y="802471"/>
                      <a:pt x="8882026" y="854947"/>
                      <a:pt x="8808359" y="846309"/>
                    </a:cubicBezTo>
                    <a:cubicBezTo>
                      <a:pt x="8477565" y="881065"/>
                      <a:pt x="8227937" y="831020"/>
                      <a:pt x="8054526" y="846309"/>
                    </a:cubicBezTo>
                    <a:cubicBezTo>
                      <a:pt x="7881115" y="861598"/>
                      <a:pt x="7634598" y="781826"/>
                      <a:pt x="7387673" y="846309"/>
                    </a:cubicBezTo>
                    <a:cubicBezTo>
                      <a:pt x="7140748" y="910792"/>
                      <a:pt x="7102481" y="824943"/>
                      <a:pt x="6894782" y="846309"/>
                    </a:cubicBezTo>
                    <a:cubicBezTo>
                      <a:pt x="6687083" y="867675"/>
                      <a:pt x="6514472" y="782642"/>
                      <a:pt x="6314911" y="846309"/>
                    </a:cubicBezTo>
                    <a:cubicBezTo>
                      <a:pt x="6115350" y="909976"/>
                      <a:pt x="6003537" y="820489"/>
                      <a:pt x="5822020" y="846309"/>
                    </a:cubicBezTo>
                    <a:cubicBezTo>
                      <a:pt x="5640503" y="872129"/>
                      <a:pt x="5401603" y="826688"/>
                      <a:pt x="5068186" y="846309"/>
                    </a:cubicBezTo>
                    <a:cubicBezTo>
                      <a:pt x="4734769" y="865930"/>
                      <a:pt x="4682078" y="789134"/>
                      <a:pt x="4488315" y="846309"/>
                    </a:cubicBezTo>
                    <a:cubicBezTo>
                      <a:pt x="4294552" y="903484"/>
                      <a:pt x="4041288" y="786695"/>
                      <a:pt x="3908443" y="846309"/>
                    </a:cubicBezTo>
                    <a:cubicBezTo>
                      <a:pt x="3775598" y="905923"/>
                      <a:pt x="3666394" y="829434"/>
                      <a:pt x="3589513" y="846309"/>
                    </a:cubicBezTo>
                    <a:cubicBezTo>
                      <a:pt x="3512632" y="863184"/>
                      <a:pt x="3347219" y="836424"/>
                      <a:pt x="3270584" y="846309"/>
                    </a:cubicBezTo>
                    <a:cubicBezTo>
                      <a:pt x="3193949" y="856194"/>
                      <a:pt x="2874699" y="842310"/>
                      <a:pt x="2690712" y="846309"/>
                    </a:cubicBezTo>
                    <a:cubicBezTo>
                      <a:pt x="2506725" y="850308"/>
                      <a:pt x="2192345" y="842017"/>
                      <a:pt x="2023860" y="846309"/>
                    </a:cubicBezTo>
                    <a:cubicBezTo>
                      <a:pt x="1855375" y="850601"/>
                      <a:pt x="1636321" y="819126"/>
                      <a:pt x="1443988" y="846309"/>
                    </a:cubicBezTo>
                    <a:cubicBezTo>
                      <a:pt x="1251655" y="873492"/>
                      <a:pt x="1185525" y="845952"/>
                      <a:pt x="1038078" y="846309"/>
                    </a:cubicBezTo>
                    <a:cubicBezTo>
                      <a:pt x="890631" y="846666"/>
                      <a:pt x="729016" y="799404"/>
                      <a:pt x="632168" y="846309"/>
                    </a:cubicBezTo>
                    <a:cubicBezTo>
                      <a:pt x="535320" y="893214"/>
                      <a:pt x="281608" y="792840"/>
                      <a:pt x="110283" y="846309"/>
                    </a:cubicBezTo>
                    <a:cubicBezTo>
                      <a:pt x="48274" y="845006"/>
                      <a:pt x="-5343" y="805934"/>
                      <a:pt x="0" y="736026"/>
                    </a:cubicBezTo>
                    <a:cubicBezTo>
                      <a:pt x="-18238" y="597982"/>
                      <a:pt x="25807" y="578110"/>
                      <a:pt x="0" y="435669"/>
                    </a:cubicBezTo>
                    <a:cubicBezTo>
                      <a:pt x="-25807" y="293228"/>
                      <a:pt x="7015" y="264731"/>
                      <a:pt x="0" y="110283"/>
                    </a:cubicBezTo>
                    <a:close/>
                  </a:path>
                </a:pathLst>
              </a:custGeom>
              <a:solidFill>
                <a:srgbClr val="FDE9D8"/>
              </a:solidFill>
              <a:ln w="25400" cap="flat"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endParaRPr kumimoji="0" sz="9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Avenir"/>
                  <a:sym typeface="Avenir"/>
                </a:endParaRPr>
              </a:p>
            </p:txBody>
          </p:sp>
          <p:sp>
            <p:nvSpPr>
              <p:cNvPr id="1100" name="Google Shape;1100;p25"/>
              <p:cNvSpPr txBox="1"/>
              <p:nvPr/>
            </p:nvSpPr>
            <p:spPr>
              <a:xfrm>
                <a:off x="2089576" y="802464"/>
                <a:ext cx="8527175" cy="524473"/>
              </a:xfrm>
              <a:prstGeom prst="rect">
                <a:avLst/>
              </a:prstGeom>
              <a:noFill/>
              <a:ln>
                <a:noFill/>
              </a:ln>
            </p:spPr>
            <p:txBody>
              <a:bodyPr spcFirstLastPara="1" wrap="square" lIns="60950" tIns="30467" rIns="60950" bIns="30467" anchor="t" anchorCtr="0">
                <a:spAutoFit/>
              </a:bodyPr>
              <a:lstStyle/>
              <a:p>
                <a:pPr marL="0" marR="0" algn="just">
                  <a:spcBef>
                    <a:spcPts val="0"/>
                  </a:spcBef>
                  <a:spcAft>
                    <a:spcPts val="0"/>
                  </a:spcAft>
                </a:pPr>
                <a:r>
                  <a:rPr lang="en-US" sz="2800" b="1" i="1" dirty="0" err="1">
                    <a:solidFill>
                      <a:srgbClr val="000000"/>
                    </a:solidFill>
                    <a:effectLst/>
                    <a:latin typeface="Cambria" panose="02040503050406030204" pitchFamily="18" charset="0"/>
                    <a:ea typeface="Cambria" panose="02040503050406030204" pitchFamily="18" charset="0"/>
                  </a:rPr>
                  <a:t>Bài</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văn</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miêu</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tả</a:t>
                </a:r>
                <a:r>
                  <a:rPr lang="en-US" sz="2800" b="1" i="1" dirty="0">
                    <a:solidFill>
                      <a:srgbClr val="000000"/>
                    </a:solidFill>
                    <a:effectLst/>
                    <a:latin typeface="Cambria" panose="02040503050406030204" pitchFamily="18" charset="0"/>
                    <a:ea typeface="Cambria" panose="02040503050406030204" pitchFamily="18" charset="0"/>
                  </a:rPr>
                  <a:t> con </a:t>
                </a:r>
                <a:r>
                  <a:rPr lang="en-US" sz="2800" b="1" i="1" dirty="0" err="1">
                    <a:solidFill>
                      <a:srgbClr val="000000"/>
                    </a:solidFill>
                    <a:effectLst/>
                    <a:latin typeface="Cambria" panose="02040503050406030204" pitchFamily="18" charset="0"/>
                    <a:ea typeface="Cambria" panose="02040503050406030204" pitchFamily="18" charset="0"/>
                  </a:rPr>
                  <a:t>vật</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thường</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gồm</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mấy</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phần</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Đó</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là</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những</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phần</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nào</a:t>
                </a:r>
                <a:r>
                  <a:rPr lang="en-US" sz="2800" b="1" i="1" dirty="0">
                    <a:solidFill>
                      <a:srgbClr val="000000"/>
                    </a:solidFill>
                    <a:effectLst/>
                    <a:latin typeface="Cambria" panose="02040503050406030204" pitchFamily="18" charset="0"/>
                    <a:ea typeface="Cambria" panose="02040503050406030204" pitchFamily="18" charset="0"/>
                  </a:rPr>
                  <a:t>?</a:t>
                </a:r>
                <a:endParaRPr lang="en-US" sz="2800" b="1" dirty="0">
                  <a:effectLst/>
                  <a:latin typeface="Cambria" panose="02040503050406030204" pitchFamily="18" charset="0"/>
                  <a:ea typeface="Cambria" panose="02040503050406030204" pitchFamily="18" charset="0"/>
                </a:endParaRPr>
              </a:p>
            </p:txBody>
          </p:sp>
        </p:grpSp>
        <p:pic>
          <p:nvPicPr>
            <p:cNvPr id="1101" name="Google Shape;1101;p25"/>
            <p:cNvPicPr preferRelativeResize="0"/>
            <p:nvPr/>
          </p:nvPicPr>
          <p:blipFill rotWithShape="1">
            <a:blip r:embed="rId4">
              <a:alphaModFix/>
            </a:blip>
            <a:srcRect/>
            <a:stretch/>
          </p:blipFill>
          <p:spPr>
            <a:xfrm>
              <a:off x="4876799" y="192565"/>
              <a:ext cx="2098903" cy="2240924"/>
            </a:xfrm>
            <a:prstGeom prst="rect">
              <a:avLst/>
            </a:prstGeom>
            <a:noFill/>
            <a:ln>
              <a:noFill/>
            </a:ln>
          </p:spPr>
        </p:pic>
      </p:grpSp>
      <p:sp>
        <p:nvSpPr>
          <p:cNvPr id="1103" name="Google Shape;1103;p25"/>
          <p:cNvSpPr/>
          <p:nvPr/>
        </p:nvSpPr>
        <p:spPr>
          <a:xfrm>
            <a:off x="4846101" y="2422111"/>
            <a:ext cx="6298149" cy="1492664"/>
          </a:xfrm>
          <a:prstGeom prst="roundRect">
            <a:avLst>
              <a:gd name="adj" fmla="val 16667"/>
            </a:avLst>
          </a:prstGeom>
          <a:solidFill>
            <a:schemeClr val="lt1"/>
          </a:solidFill>
          <a:ln w="57150" cap="flat" cmpd="sng">
            <a:solidFill>
              <a:srgbClr val="FFFF00"/>
            </a:solidFill>
            <a:prstDash val="lgDash"/>
            <a:round/>
            <a:headEnd type="none" w="sm" len="sm"/>
            <a:tailEnd type="none" w="sm" len="sm"/>
          </a:ln>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r>
              <a:rPr lang="en-US" sz="4000" b="1" kern="0" dirty="0" err="1">
                <a:solidFill>
                  <a:srgbClr val="002060"/>
                </a:solidFill>
                <a:latin typeface="Cambria" panose="02040503050406030204" pitchFamily="18" charset="0"/>
                <a:ea typeface="Cambria" panose="02040503050406030204" pitchFamily="18" charset="0"/>
                <a:cs typeface="Lobster"/>
                <a:sym typeface="Lobster"/>
              </a:rPr>
              <a:t>Gồm</a:t>
            </a:r>
            <a:r>
              <a:rPr lang="en-US" sz="4000" b="1" kern="0" dirty="0">
                <a:solidFill>
                  <a:srgbClr val="002060"/>
                </a:solidFill>
                <a:latin typeface="Cambria" panose="02040503050406030204" pitchFamily="18" charset="0"/>
                <a:ea typeface="Cambria" panose="02040503050406030204" pitchFamily="18" charset="0"/>
                <a:cs typeface="Lobster"/>
                <a:sym typeface="Lobster"/>
              </a:rPr>
              <a:t> 3 </a:t>
            </a:r>
            <a:r>
              <a:rPr lang="en-US" sz="4000" b="1" kern="0" dirty="0" err="1">
                <a:solidFill>
                  <a:srgbClr val="002060"/>
                </a:solidFill>
                <a:latin typeface="Cambria" panose="02040503050406030204" pitchFamily="18" charset="0"/>
                <a:ea typeface="Cambria" panose="02040503050406030204" pitchFamily="18" charset="0"/>
                <a:cs typeface="Lobster"/>
                <a:sym typeface="Lobster"/>
              </a:rPr>
              <a:t>phần</a:t>
            </a:r>
            <a:r>
              <a:rPr lang="en-US" sz="4000" b="1" kern="0" dirty="0">
                <a:solidFill>
                  <a:srgbClr val="002060"/>
                </a:solidFill>
                <a:latin typeface="Cambria" panose="02040503050406030204" pitchFamily="18" charset="0"/>
                <a:ea typeface="Cambria" panose="02040503050406030204" pitchFamily="18" charset="0"/>
                <a:cs typeface="Lobster"/>
                <a:sym typeface="Lobster"/>
              </a:rPr>
              <a:t>: </a:t>
            </a:r>
            <a:r>
              <a:rPr lang="en-US" sz="4000" b="1" kern="0" dirty="0" err="1">
                <a:solidFill>
                  <a:srgbClr val="002060"/>
                </a:solidFill>
                <a:latin typeface="Cambria" panose="02040503050406030204" pitchFamily="18" charset="0"/>
                <a:ea typeface="Cambria" panose="02040503050406030204" pitchFamily="18" charset="0"/>
                <a:cs typeface="Lobster"/>
                <a:sym typeface="Lobster"/>
              </a:rPr>
              <a:t>Mở</a:t>
            </a:r>
            <a:r>
              <a:rPr lang="en-US" sz="4000" b="1" kern="0" dirty="0">
                <a:solidFill>
                  <a:srgbClr val="002060"/>
                </a:solidFill>
                <a:latin typeface="Cambria" panose="02040503050406030204" pitchFamily="18" charset="0"/>
                <a:ea typeface="Cambria" panose="02040503050406030204" pitchFamily="18" charset="0"/>
                <a:cs typeface="Lobster"/>
                <a:sym typeface="Lobster"/>
              </a:rPr>
              <a:t> </a:t>
            </a:r>
            <a:r>
              <a:rPr lang="en-US" sz="4000" b="1" kern="0" dirty="0" err="1">
                <a:solidFill>
                  <a:srgbClr val="002060"/>
                </a:solidFill>
                <a:latin typeface="Cambria" panose="02040503050406030204" pitchFamily="18" charset="0"/>
                <a:ea typeface="Cambria" panose="02040503050406030204" pitchFamily="18" charset="0"/>
                <a:cs typeface="Lobster"/>
                <a:sym typeface="Lobster"/>
              </a:rPr>
              <a:t>bài</a:t>
            </a:r>
            <a:r>
              <a:rPr lang="en-US" sz="4000" b="1" kern="0" dirty="0">
                <a:solidFill>
                  <a:srgbClr val="002060"/>
                </a:solidFill>
                <a:latin typeface="Cambria" panose="02040503050406030204" pitchFamily="18" charset="0"/>
                <a:ea typeface="Cambria" panose="02040503050406030204" pitchFamily="18" charset="0"/>
                <a:cs typeface="Lobster"/>
                <a:sym typeface="Lobster"/>
              </a:rPr>
              <a:t>, </a:t>
            </a:r>
            <a:r>
              <a:rPr lang="en-US" sz="4000" b="1" kern="0" dirty="0" err="1">
                <a:solidFill>
                  <a:srgbClr val="002060"/>
                </a:solidFill>
                <a:latin typeface="Cambria" panose="02040503050406030204" pitchFamily="18" charset="0"/>
                <a:ea typeface="Cambria" panose="02040503050406030204" pitchFamily="18" charset="0"/>
                <a:cs typeface="Lobster"/>
                <a:sym typeface="Lobster"/>
              </a:rPr>
              <a:t>thân</a:t>
            </a:r>
            <a:r>
              <a:rPr lang="en-US" sz="4000" b="1" kern="0" dirty="0">
                <a:solidFill>
                  <a:srgbClr val="002060"/>
                </a:solidFill>
                <a:latin typeface="Cambria" panose="02040503050406030204" pitchFamily="18" charset="0"/>
                <a:ea typeface="Cambria" panose="02040503050406030204" pitchFamily="18" charset="0"/>
                <a:cs typeface="Lobster"/>
                <a:sym typeface="Lobster"/>
              </a:rPr>
              <a:t> </a:t>
            </a:r>
            <a:r>
              <a:rPr lang="en-US" sz="4000" b="1" kern="0" dirty="0" err="1">
                <a:solidFill>
                  <a:srgbClr val="002060"/>
                </a:solidFill>
                <a:latin typeface="Cambria" panose="02040503050406030204" pitchFamily="18" charset="0"/>
                <a:ea typeface="Cambria" panose="02040503050406030204" pitchFamily="18" charset="0"/>
                <a:cs typeface="Lobster"/>
                <a:sym typeface="Lobster"/>
              </a:rPr>
              <a:t>bài</a:t>
            </a:r>
            <a:r>
              <a:rPr lang="en-US" sz="4000" b="1" kern="0" dirty="0">
                <a:solidFill>
                  <a:srgbClr val="002060"/>
                </a:solidFill>
                <a:latin typeface="Cambria" panose="02040503050406030204" pitchFamily="18" charset="0"/>
                <a:ea typeface="Cambria" panose="02040503050406030204" pitchFamily="18" charset="0"/>
                <a:cs typeface="Lobster"/>
                <a:sym typeface="Lobster"/>
              </a:rPr>
              <a:t>, </a:t>
            </a:r>
            <a:r>
              <a:rPr lang="en-US" sz="4000" b="1" kern="0" dirty="0" err="1">
                <a:solidFill>
                  <a:srgbClr val="002060"/>
                </a:solidFill>
                <a:latin typeface="Cambria" panose="02040503050406030204" pitchFamily="18" charset="0"/>
                <a:ea typeface="Cambria" panose="02040503050406030204" pitchFamily="18" charset="0"/>
                <a:cs typeface="Lobster"/>
                <a:sym typeface="Lobster"/>
              </a:rPr>
              <a:t>kết</a:t>
            </a:r>
            <a:r>
              <a:rPr lang="en-US" sz="4000" b="1" kern="0" dirty="0">
                <a:solidFill>
                  <a:srgbClr val="002060"/>
                </a:solidFill>
                <a:latin typeface="Cambria" panose="02040503050406030204" pitchFamily="18" charset="0"/>
                <a:ea typeface="Cambria" panose="02040503050406030204" pitchFamily="18" charset="0"/>
                <a:cs typeface="Lobster"/>
                <a:sym typeface="Lobster"/>
              </a:rPr>
              <a:t> </a:t>
            </a:r>
            <a:r>
              <a:rPr lang="en-US" sz="4000" b="1" kern="0" dirty="0" err="1">
                <a:solidFill>
                  <a:srgbClr val="002060"/>
                </a:solidFill>
                <a:latin typeface="Cambria" panose="02040503050406030204" pitchFamily="18" charset="0"/>
                <a:ea typeface="Cambria" panose="02040503050406030204" pitchFamily="18" charset="0"/>
                <a:cs typeface="Lobster"/>
                <a:sym typeface="Lobster"/>
              </a:rPr>
              <a:t>bài</a:t>
            </a:r>
            <a:endParaRPr kumimoji="0" sz="40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Lobster"/>
              <a:sym typeface="Lobster"/>
            </a:endParaRPr>
          </a:p>
        </p:txBody>
      </p:sp>
      <p:pic>
        <p:nvPicPr>
          <p:cNvPr id="1106" name="Google Shape;1106;p25"/>
          <p:cNvPicPr preferRelativeResize="0"/>
          <p:nvPr/>
        </p:nvPicPr>
        <p:blipFill rotWithShape="1">
          <a:blip r:embed="rId5">
            <a:alphaModFix/>
          </a:blip>
          <a:srcRect/>
          <a:stretch/>
        </p:blipFill>
        <p:spPr>
          <a:xfrm>
            <a:off x="7026777" y="4784977"/>
            <a:ext cx="2104592" cy="2073023"/>
          </a:xfrm>
          <a:prstGeom prst="rect">
            <a:avLst/>
          </a:prstGeom>
          <a:noFill/>
          <a:ln>
            <a:noFill/>
          </a:ln>
        </p:spPr>
      </p:pic>
    </p:spTree>
    <p:extLst>
      <p:ext uri="{BB962C8B-B14F-4D97-AF65-F5344CB8AC3E}">
        <p14:creationId xmlns:p14="http://schemas.microsoft.com/office/powerpoint/2010/main" val="25211159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7"/>
                                        </p:tgtEl>
                                        <p:attrNameLst>
                                          <p:attrName>style.visibility</p:attrName>
                                        </p:attrNameLst>
                                      </p:cBhvr>
                                      <p:to>
                                        <p:strVal val="visible"/>
                                      </p:to>
                                    </p:set>
                                    <p:animEffect transition="in" filter="fade">
                                      <p:cBhvr>
                                        <p:cTn id="7" dur="1000"/>
                                        <p:tgtEl>
                                          <p:spTgt spid="1097"/>
                                        </p:tgtEl>
                                      </p:cBhvr>
                                    </p:animEffect>
                                  </p:childTnLst>
                                </p:cTn>
                              </p:par>
                              <p:par>
                                <p:cTn id="8" presetID="10" presetClass="entr" presetSubtype="0" fill="hold" nodeType="withEffect">
                                  <p:stCondLst>
                                    <p:cond delay="0"/>
                                  </p:stCondLst>
                                  <p:childTnLst>
                                    <p:set>
                                      <p:cBhvr>
                                        <p:cTn id="9" dur="1" fill="hold">
                                          <p:stCondLst>
                                            <p:cond delay="0"/>
                                          </p:stCondLst>
                                        </p:cTn>
                                        <p:tgtEl>
                                          <p:spTgt spid="1106"/>
                                        </p:tgtEl>
                                        <p:attrNameLst>
                                          <p:attrName>style.visibility</p:attrName>
                                        </p:attrNameLst>
                                      </p:cBhvr>
                                      <p:to>
                                        <p:strVal val="visible"/>
                                      </p:to>
                                    </p:set>
                                    <p:animEffect transition="in" filter="fade">
                                      <p:cBhvr>
                                        <p:cTn id="10" dur="1000"/>
                                        <p:tgtEl>
                                          <p:spTgt spid="110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03"/>
                                        </p:tgtEl>
                                        <p:attrNameLst>
                                          <p:attrName>style.visibility</p:attrName>
                                        </p:attrNameLst>
                                      </p:cBhvr>
                                      <p:to>
                                        <p:strVal val="visible"/>
                                      </p:to>
                                    </p:set>
                                    <p:animEffect transition="in" filter="barn(inVertical)">
                                      <p:cBhvr>
                                        <p:cTn id="15" dur="500"/>
                                        <p:tgtEl>
                                          <p:spTgt spid="1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03A66"/>
        </a:solidFill>
        <a:effectLst/>
      </p:bgPr>
    </p:bg>
    <p:spTree>
      <p:nvGrpSpPr>
        <p:cNvPr id="1" name="Shape 1095"/>
        <p:cNvGrpSpPr/>
        <p:nvPr/>
      </p:nvGrpSpPr>
      <p:grpSpPr>
        <a:xfrm>
          <a:off x="0" y="0"/>
          <a:ext cx="0" cy="0"/>
          <a:chOff x="0" y="0"/>
          <a:chExt cx="0" cy="0"/>
        </a:xfrm>
      </p:grpSpPr>
      <p:pic>
        <p:nvPicPr>
          <p:cNvPr id="1096" name="Google Shape;1096;p25"/>
          <p:cNvPicPr preferRelativeResize="0"/>
          <p:nvPr/>
        </p:nvPicPr>
        <p:blipFill rotWithShape="1">
          <a:blip r:embed="rId3">
            <a:alphaModFix/>
          </a:blip>
          <a:srcRect t="2594" b="2595"/>
          <a:stretch/>
        </p:blipFill>
        <p:spPr>
          <a:xfrm>
            <a:off x="-914400" y="0"/>
            <a:ext cx="4572000" cy="6851502"/>
          </a:xfrm>
          <a:prstGeom prst="rect">
            <a:avLst/>
          </a:prstGeom>
          <a:noFill/>
          <a:ln>
            <a:noFill/>
          </a:ln>
        </p:spPr>
      </p:pic>
      <p:grpSp>
        <p:nvGrpSpPr>
          <p:cNvPr id="1097" name="Google Shape;1097;p25"/>
          <p:cNvGrpSpPr/>
          <p:nvPr/>
        </p:nvGrpSpPr>
        <p:grpSpPr>
          <a:xfrm>
            <a:off x="3479800" y="99704"/>
            <a:ext cx="7721601" cy="1522623"/>
            <a:chOff x="4876799" y="192565"/>
            <a:chExt cx="11582401" cy="2283935"/>
          </a:xfrm>
        </p:grpSpPr>
        <p:grpSp>
          <p:nvGrpSpPr>
            <p:cNvPr id="1098" name="Google Shape;1098;p25"/>
            <p:cNvGrpSpPr/>
            <p:nvPr/>
          </p:nvGrpSpPr>
          <p:grpSpPr>
            <a:xfrm>
              <a:off x="6477000" y="241684"/>
              <a:ext cx="9982200" cy="2234816"/>
              <a:chOff x="1838528" y="661478"/>
              <a:chExt cx="8918642" cy="846309"/>
            </a:xfrm>
          </p:grpSpPr>
          <p:sp>
            <p:nvSpPr>
              <p:cNvPr id="1099" name="Google Shape;1099;p25"/>
              <p:cNvSpPr/>
              <p:nvPr/>
            </p:nvSpPr>
            <p:spPr>
              <a:xfrm>
                <a:off x="1838528" y="661478"/>
                <a:ext cx="8918642" cy="846309"/>
              </a:xfrm>
              <a:custGeom>
                <a:avLst/>
                <a:gdLst/>
                <a:ahLst/>
                <a:cxnLst/>
                <a:rect l="l" t="t" r="r" b="b"/>
                <a:pathLst>
                  <a:path w="8918642" h="846309" fill="none" extrusionOk="0">
                    <a:moveTo>
                      <a:pt x="0" y="110283"/>
                    </a:moveTo>
                    <a:cubicBezTo>
                      <a:pt x="-6689" y="50037"/>
                      <a:pt x="40416" y="3483"/>
                      <a:pt x="110283" y="0"/>
                    </a:cubicBezTo>
                    <a:cubicBezTo>
                      <a:pt x="204426" y="-34773"/>
                      <a:pt x="351602" y="48660"/>
                      <a:pt x="516193" y="0"/>
                    </a:cubicBezTo>
                    <a:cubicBezTo>
                      <a:pt x="680784" y="-48660"/>
                      <a:pt x="1057718" y="4217"/>
                      <a:pt x="1270026" y="0"/>
                    </a:cubicBezTo>
                    <a:cubicBezTo>
                      <a:pt x="1482334" y="-4217"/>
                      <a:pt x="1643287" y="70776"/>
                      <a:pt x="1936879" y="0"/>
                    </a:cubicBezTo>
                    <a:cubicBezTo>
                      <a:pt x="2230471" y="-70776"/>
                      <a:pt x="2156878" y="33349"/>
                      <a:pt x="2255808" y="0"/>
                    </a:cubicBezTo>
                    <a:cubicBezTo>
                      <a:pt x="2354738" y="-33349"/>
                      <a:pt x="2475557" y="9184"/>
                      <a:pt x="2574738" y="0"/>
                    </a:cubicBezTo>
                    <a:cubicBezTo>
                      <a:pt x="2673919" y="-9184"/>
                      <a:pt x="2777278" y="35985"/>
                      <a:pt x="2893667" y="0"/>
                    </a:cubicBezTo>
                    <a:cubicBezTo>
                      <a:pt x="3010056" y="-35985"/>
                      <a:pt x="3234269" y="18691"/>
                      <a:pt x="3386558" y="0"/>
                    </a:cubicBezTo>
                    <a:cubicBezTo>
                      <a:pt x="3538847" y="-18691"/>
                      <a:pt x="3799928" y="77686"/>
                      <a:pt x="4053411" y="0"/>
                    </a:cubicBezTo>
                    <a:cubicBezTo>
                      <a:pt x="4306894" y="-77686"/>
                      <a:pt x="4229312" y="10531"/>
                      <a:pt x="4372340" y="0"/>
                    </a:cubicBezTo>
                    <a:cubicBezTo>
                      <a:pt x="4515368" y="-10531"/>
                      <a:pt x="4842617" y="15889"/>
                      <a:pt x="5039193" y="0"/>
                    </a:cubicBezTo>
                    <a:cubicBezTo>
                      <a:pt x="5235769" y="-15889"/>
                      <a:pt x="5546185" y="40537"/>
                      <a:pt x="5706045" y="0"/>
                    </a:cubicBezTo>
                    <a:cubicBezTo>
                      <a:pt x="5865905" y="-40537"/>
                      <a:pt x="5955729" y="5792"/>
                      <a:pt x="6111955" y="0"/>
                    </a:cubicBezTo>
                    <a:cubicBezTo>
                      <a:pt x="6268181" y="-5792"/>
                      <a:pt x="6528921" y="60335"/>
                      <a:pt x="6691827" y="0"/>
                    </a:cubicBezTo>
                    <a:cubicBezTo>
                      <a:pt x="6854733" y="-60335"/>
                      <a:pt x="7142912" y="62966"/>
                      <a:pt x="7358680" y="0"/>
                    </a:cubicBezTo>
                    <a:cubicBezTo>
                      <a:pt x="7574448" y="-62966"/>
                      <a:pt x="7662343" y="27408"/>
                      <a:pt x="7851571" y="0"/>
                    </a:cubicBezTo>
                    <a:cubicBezTo>
                      <a:pt x="8040799" y="-27408"/>
                      <a:pt x="8540054" y="12521"/>
                      <a:pt x="8808359" y="0"/>
                    </a:cubicBezTo>
                    <a:cubicBezTo>
                      <a:pt x="8875642" y="-13055"/>
                      <a:pt x="8920939" y="47095"/>
                      <a:pt x="8918642" y="110283"/>
                    </a:cubicBezTo>
                    <a:cubicBezTo>
                      <a:pt x="8920996" y="246883"/>
                      <a:pt x="8883304" y="298941"/>
                      <a:pt x="8918642" y="416897"/>
                    </a:cubicBezTo>
                    <a:cubicBezTo>
                      <a:pt x="8953980" y="534853"/>
                      <a:pt x="8910920" y="669098"/>
                      <a:pt x="8918642" y="736026"/>
                    </a:cubicBezTo>
                    <a:cubicBezTo>
                      <a:pt x="8930969" y="788135"/>
                      <a:pt x="8863709" y="839480"/>
                      <a:pt x="8808359" y="846309"/>
                    </a:cubicBezTo>
                    <a:cubicBezTo>
                      <a:pt x="8665544" y="879326"/>
                      <a:pt x="8504231" y="837420"/>
                      <a:pt x="8228487" y="846309"/>
                    </a:cubicBezTo>
                    <a:cubicBezTo>
                      <a:pt x="7952743" y="855198"/>
                      <a:pt x="7831521" y="788786"/>
                      <a:pt x="7648616" y="846309"/>
                    </a:cubicBezTo>
                    <a:cubicBezTo>
                      <a:pt x="7465711" y="903832"/>
                      <a:pt x="7287667" y="799470"/>
                      <a:pt x="7155725" y="846309"/>
                    </a:cubicBezTo>
                    <a:cubicBezTo>
                      <a:pt x="7023783" y="893148"/>
                      <a:pt x="6642341" y="804774"/>
                      <a:pt x="6401891" y="846309"/>
                    </a:cubicBezTo>
                    <a:cubicBezTo>
                      <a:pt x="6161441" y="887844"/>
                      <a:pt x="6030756" y="842929"/>
                      <a:pt x="5909000" y="846309"/>
                    </a:cubicBezTo>
                    <a:cubicBezTo>
                      <a:pt x="5787244" y="849689"/>
                      <a:pt x="5552619" y="803047"/>
                      <a:pt x="5416109" y="846309"/>
                    </a:cubicBezTo>
                    <a:cubicBezTo>
                      <a:pt x="5279599" y="889571"/>
                      <a:pt x="4989619" y="795547"/>
                      <a:pt x="4836238" y="846309"/>
                    </a:cubicBezTo>
                    <a:cubicBezTo>
                      <a:pt x="4682857" y="897071"/>
                      <a:pt x="4443844" y="824948"/>
                      <a:pt x="4343347" y="846309"/>
                    </a:cubicBezTo>
                    <a:cubicBezTo>
                      <a:pt x="4242850" y="867670"/>
                      <a:pt x="4004813" y="844511"/>
                      <a:pt x="3850456" y="846309"/>
                    </a:cubicBezTo>
                    <a:cubicBezTo>
                      <a:pt x="3696099" y="848107"/>
                      <a:pt x="3397086" y="784107"/>
                      <a:pt x="3183603" y="846309"/>
                    </a:cubicBezTo>
                    <a:cubicBezTo>
                      <a:pt x="2970120" y="908511"/>
                      <a:pt x="2944111" y="844453"/>
                      <a:pt x="2777693" y="846309"/>
                    </a:cubicBezTo>
                    <a:cubicBezTo>
                      <a:pt x="2611275" y="848165"/>
                      <a:pt x="2585976" y="814375"/>
                      <a:pt x="2458764" y="846309"/>
                    </a:cubicBezTo>
                    <a:cubicBezTo>
                      <a:pt x="2331552" y="878243"/>
                      <a:pt x="2221251" y="840598"/>
                      <a:pt x="2139834" y="846309"/>
                    </a:cubicBezTo>
                    <a:cubicBezTo>
                      <a:pt x="2058417" y="852020"/>
                      <a:pt x="1782208" y="829763"/>
                      <a:pt x="1646943" y="846309"/>
                    </a:cubicBezTo>
                    <a:cubicBezTo>
                      <a:pt x="1511678" y="862855"/>
                      <a:pt x="1436614" y="800523"/>
                      <a:pt x="1241033" y="846309"/>
                    </a:cubicBezTo>
                    <a:cubicBezTo>
                      <a:pt x="1045452" y="892095"/>
                      <a:pt x="898980" y="795004"/>
                      <a:pt x="748142" y="846309"/>
                    </a:cubicBezTo>
                    <a:cubicBezTo>
                      <a:pt x="597304" y="897614"/>
                      <a:pt x="286426" y="770922"/>
                      <a:pt x="110283" y="846309"/>
                    </a:cubicBezTo>
                    <a:cubicBezTo>
                      <a:pt x="60608" y="855457"/>
                      <a:pt x="7131" y="780175"/>
                      <a:pt x="0" y="736026"/>
                    </a:cubicBezTo>
                    <a:cubicBezTo>
                      <a:pt x="-31198" y="626140"/>
                      <a:pt x="4778" y="538824"/>
                      <a:pt x="0" y="416897"/>
                    </a:cubicBezTo>
                    <a:cubicBezTo>
                      <a:pt x="-4778" y="294970"/>
                      <a:pt x="1694" y="190782"/>
                      <a:pt x="0" y="110283"/>
                    </a:cubicBezTo>
                    <a:close/>
                  </a:path>
                  <a:path w="8918642" h="846309" extrusionOk="0">
                    <a:moveTo>
                      <a:pt x="0" y="110283"/>
                    </a:moveTo>
                    <a:cubicBezTo>
                      <a:pt x="12126" y="60431"/>
                      <a:pt x="50010" y="-4815"/>
                      <a:pt x="110283" y="0"/>
                    </a:cubicBezTo>
                    <a:cubicBezTo>
                      <a:pt x="217430" y="-32354"/>
                      <a:pt x="397215" y="10003"/>
                      <a:pt x="516193" y="0"/>
                    </a:cubicBezTo>
                    <a:cubicBezTo>
                      <a:pt x="635171" y="-10003"/>
                      <a:pt x="777245" y="34975"/>
                      <a:pt x="922103" y="0"/>
                    </a:cubicBezTo>
                    <a:cubicBezTo>
                      <a:pt x="1066961" y="-34975"/>
                      <a:pt x="1182727" y="2454"/>
                      <a:pt x="1328014" y="0"/>
                    </a:cubicBezTo>
                    <a:cubicBezTo>
                      <a:pt x="1473301" y="-2454"/>
                      <a:pt x="1768413" y="6386"/>
                      <a:pt x="2081847" y="0"/>
                    </a:cubicBezTo>
                    <a:cubicBezTo>
                      <a:pt x="2395281" y="-6386"/>
                      <a:pt x="2313890" y="40043"/>
                      <a:pt x="2487757" y="0"/>
                    </a:cubicBezTo>
                    <a:cubicBezTo>
                      <a:pt x="2661624" y="-40043"/>
                      <a:pt x="2947799" y="85078"/>
                      <a:pt x="3241590" y="0"/>
                    </a:cubicBezTo>
                    <a:cubicBezTo>
                      <a:pt x="3535381" y="-85078"/>
                      <a:pt x="3599947" y="43883"/>
                      <a:pt x="3821462" y="0"/>
                    </a:cubicBezTo>
                    <a:cubicBezTo>
                      <a:pt x="4042977" y="-43883"/>
                      <a:pt x="4077113" y="26676"/>
                      <a:pt x="4227372" y="0"/>
                    </a:cubicBezTo>
                    <a:cubicBezTo>
                      <a:pt x="4377631" y="-26676"/>
                      <a:pt x="4684927" y="13145"/>
                      <a:pt x="4807244" y="0"/>
                    </a:cubicBezTo>
                    <a:cubicBezTo>
                      <a:pt x="4929561" y="-13145"/>
                      <a:pt x="5021959" y="11163"/>
                      <a:pt x="5213154" y="0"/>
                    </a:cubicBezTo>
                    <a:cubicBezTo>
                      <a:pt x="5404349" y="-11163"/>
                      <a:pt x="5504904" y="30028"/>
                      <a:pt x="5793026" y="0"/>
                    </a:cubicBezTo>
                    <a:cubicBezTo>
                      <a:pt x="6081148" y="-30028"/>
                      <a:pt x="6224931" y="20130"/>
                      <a:pt x="6372898" y="0"/>
                    </a:cubicBezTo>
                    <a:cubicBezTo>
                      <a:pt x="6520865" y="-20130"/>
                      <a:pt x="6629369" y="47787"/>
                      <a:pt x="6865789" y="0"/>
                    </a:cubicBezTo>
                    <a:cubicBezTo>
                      <a:pt x="7102209" y="-47787"/>
                      <a:pt x="7183638" y="47194"/>
                      <a:pt x="7358680" y="0"/>
                    </a:cubicBezTo>
                    <a:cubicBezTo>
                      <a:pt x="7533722" y="-47194"/>
                      <a:pt x="7801814" y="56100"/>
                      <a:pt x="7938551" y="0"/>
                    </a:cubicBezTo>
                    <a:cubicBezTo>
                      <a:pt x="8075288" y="-56100"/>
                      <a:pt x="8374574" y="56256"/>
                      <a:pt x="8808359" y="0"/>
                    </a:cubicBezTo>
                    <a:cubicBezTo>
                      <a:pt x="8876807" y="-1206"/>
                      <a:pt x="8912965" y="50692"/>
                      <a:pt x="8918642" y="110283"/>
                    </a:cubicBezTo>
                    <a:cubicBezTo>
                      <a:pt x="8947640" y="199847"/>
                      <a:pt x="8896737" y="291780"/>
                      <a:pt x="8918642" y="429412"/>
                    </a:cubicBezTo>
                    <a:cubicBezTo>
                      <a:pt x="8940547" y="567044"/>
                      <a:pt x="8894330" y="603875"/>
                      <a:pt x="8918642" y="736026"/>
                    </a:cubicBezTo>
                    <a:cubicBezTo>
                      <a:pt x="8913819" y="802471"/>
                      <a:pt x="8882026" y="854947"/>
                      <a:pt x="8808359" y="846309"/>
                    </a:cubicBezTo>
                    <a:cubicBezTo>
                      <a:pt x="8477565" y="881065"/>
                      <a:pt x="8227937" y="831020"/>
                      <a:pt x="8054526" y="846309"/>
                    </a:cubicBezTo>
                    <a:cubicBezTo>
                      <a:pt x="7881115" y="861598"/>
                      <a:pt x="7634598" y="781826"/>
                      <a:pt x="7387673" y="846309"/>
                    </a:cubicBezTo>
                    <a:cubicBezTo>
                      <a:pt x="7140748" y="910792"/>
                      <a:pt x="7102481" y="824943"/>
                      <a:pt x="6894782" y="846309"/>
                    </a:cubicBezTo>
                    <a:cubicBezTo>
                      <a:pt x="6687083" y="867675"/>
                      <a:pt x="6514472" y="782642"/>
                      <a:pt x="6314911" y="846309"/>
                    </a:cubicBezTo>
                    <a:cubicBezTo>
                      <a:pt x="6115350" y="909976"/>
                      <a:pt x="6003537" y="820489"/>
                      <a:pt x="5822020" y="846309"/>
                    </a:cubicBezTo>
                    <a:cubicBezTo>
                      <a:pt x="5640503" y="872129"/>
                      <a:pt x="5401603" y="826688"/>
                      <a:pt x="5068186" y="846309"/>
                    </a:cubicBezTo>
                    <a:cubicBezTo>
                      <a:pt x="4734769" y="865930"/>
                      <a:pt x="4682078" y="789134"/>
                      <a:pt x="4488315" y="846309"/>
                    </a:cubicBezTo>
                    <a:cubicBezTo>
                      <a:pt x="4294552" y="903484"/>
                      <a:pt x="4041288" y="786695"/>
                      <a:pt x="3908443" y="846309"/>
                    </a:cubicBezTo>
                    <a:cubicBezTo>
                      <a:pt x="3775598" y="905923"/>
                      <a:pt x="3666394" y="829434"/>
                      <a:pt x="3589513" y="846309"/>
                    </a:cubicBezTo>
                    <a:cubicBezTo>
                      <a:pt x="3512632" y="863184"/>
                      <a:pt x="3347219" y="836424"/>
                      <a:pt x="3270584" y="846309"/>
                    </a:cubicBezTo>
                    <a:cubicBezTo>
                      <a:pt x="3193949" y="856194"/>
                      <a:pt x="2874699" y="842310"/>
                      <a:pt x="2690712" y="846309"/>
                    </a:cubicBezTo>
                    <a:cubicBezTo>
                      <a:pt x="2506725" y="850308"/>
                      <a:pt x="2192345" y="842017"/>
                      <a:pt x="2023860" y="846309"/>
                    </a:cubicBezTo>
                    <a:cubicBezTo>
                      <a:pt x="1855375" y="850601"/>
                      <a:pt x="1636321" y="819126"/>
                      <a:pt x="1443988" y="846309"/>
                    </a:cubicBezTo>
                    <a:cubicBezTo>
                      <a:pt x="1251655" y="873492"/>
                      <a:pt x="1185525" y="845952"/>
                      <a:pt x="1038078" y="846309"/>
                    </a:cubicBezTo>
                    <a:cubicBezTo>
                      <a:pt x="890631" y="846666"/>
                      <a:pt x="729016" y="799404"/>
                      <a:pt x="632168" y="846309"/>
                    </a:cubicBezTo>
                    <a:cubicBezTo>
                      <a:pt x="535320" y="893214"/>
                      <a:pt x="281608" y="792840"/>
                      <a:pt x="110283" y="846309"/>
                    </a:cubicBezTo>
                    <a:cubicBezTo>
                      <a:pt x="48274" y="845006"/>
                      <a:pt x="-5343" y="805934"/>
                      <a:pt x="0" y="736026"/>
                    </a:cubicBezTo>
                    <a:cubicBezTo>
                      <a:pt x="-18238" y="597982"/>
                      <a:pt x="25807" y="578110"/>
                      <a:pt x="0" y="435669"/>
                    </a:cubicBezTo>
                    <a:cubicBezTo>
                      <a:pt x="-25807" y="293228"/>
                      <a:pt x="7015" y="264731"/>
                      <a:pt x="0" y="110283"/>
                    </a:cubicBezTo>
                    <a:close/>
                  </a:path>
                </a:pathLst>
              </a:custGeom>
              <a:solidFill>
                <a:srgbClr val="FDE9D8"/>
              </a:solidFill>
              <a:ln w="25400" cap="flat"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Tx/>
                  <a:buFontTx/>
                  <a:buNone/>
                  <a:tabLst/>
                  <a:defRPr/>
                </a:pPr>
                <a:endParaRPr kumimoji="0" sz="9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Avenir"/>
                  <a:sym typeface="Avenir"/>
                </a:endParaRPr>
              </a:p>
            </p:txBody>
          </p:sp>
          <p:sp>
            <p:nvSpPr>
              <p:cNvPr id="1100" name="Google Shape;1100;p25"/>
              <p:cNvSpPr txBox="1"/>
              <p:nvPr/>
            </p:nvSpPr>
            <p:spPr>
              <a:xfrm>
                <a:off x="2089576" y="802464"/>
                <a:ext cx="8527175" cy="524473"/>
              </a:xfrm>
              <a:prstGeom prst="rect">
                <a:avLst/>
              </a:prstGeom>
              <a:noFill/>
              <a:ln>
                <a:noFill/>
              </a:ln>
            </p:spPr>
            <p:txBody>
              <a:bodyPr spcFirstLastPara="1" wrap="square" lIns="60950" tIns="30467" rIns="60950" bIns="30467" anchor="t" anchorCtr="0">
                <a:spAutoFit/>
              </a:bodyPr>
              <a:lstStyle/>
              <a:p>
                <a:pPr marL="0" marR="0">
                  <a:spcBef>
                    <a:spcPts val="0"/>
                  </a:spcBef>
                  <a:spcAft>
                    <a:spcPts val="0"/>
                  </a:spcAft>
                </a:pPr>
                <a:r>
                  <a:rPr lang="en-US" sz="2800" b="1" i="1" dirty="0" err="1">
                    <a:solidFill>
                      <a:srgbClr val="000000"/>
                    </a:solidFill>
                    <a:effectLst/>
                    <a:latin typeface="Cambria" panose="02040503050406030204" pitchFamily="18" charset="0"/>
                    <a:ea typeface="Cambria" panose="02040503050406030204" pitchFamily="18" charset="0"/>
                  </a:rPr>
                  <a:t>Điểm</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cần</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lưu</a:t>
                </a:r>
                <a:r>
                  <a:rPr lang="en-US" sz="2800" b="1" i="1" dirty="0">
                    <a:solidFill>
                      <a:srgbClr val="000000"/>
                    </a:solidFill>
                    <a:effectLst/>
                    <a:latin typeface="Cambria" panose="02040503050406030204" pitchFamily="18" charset="0"/>
                    <a:ea typeface="Cambria" panose="02040503050406030204" pitchFamily="18" charset="0"/>
                  </a:rPr>
                  <a:t> ý </a:t>
                </a:r>
                <a:r>
                  <a:rPr lang="en-US" sz="2800" b="1" i="1" dirty="0" err="1">
                    <a:solidFill>
                      <a:srgbClr val="000000"/>
                    </a:solidFill>
                    <a:effectLst/>
                    <a:latin typeface="Cambria" panose="02040503050406030204" pitchFamily="18" charset="0"/>
                    <a:ea typeface="Cambria" panose="02040503050406030204" pitchFamily="18" charset="0"/>
                  </a:rPr>
                  <a:t>khi</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viết</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bài</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văn</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miêu</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tả</a:t>
                </a:r>
                <a:r>
                  <a:rPr lang="en-US" sz="2800" b="1" i="1" dirty="0">
                    <a:solidFill>
                      <a:srgbClr val="000000"/>
                    </a:solidFill>
                    <a:effectLst/>
                    <a:latin typeface="Cambria" panose="02040503050406030204" pitchFamily="18" charset="0"/>
                    <a:ea typeface="Cambria" panose="02040503050406030204" pitchFamily="18" charset="0"/>
                  </a:rPr>
                  <a:t> con </a:t>
                </a:r>
                <a:r>
                  <a:rPr lang="en-US" sz="2800" b="1" i="1" dirty="0" err="1">
                    <a:solidFill>
                      <a:srgbClr val="000000"/>
                    </a:solidFill>
                    <a:effectLst/>
                    <a:latin typeface="Cambria" panose="02040503050406030204" pitchFamily="18" charset="0"/>
                    <a:ea typeface="Cambria" panose="02040503050406030204" pitchFamily="18" charset="0"/>
                  </a:rPr>
                  <a:t>vật</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là</a:t>
                </a:r>
                <a:r>
                  <a:rPr lang="en-US" sz="2800" b="1" i="1" dirty="0">
                    <a:solidFill>
                      <a:srgbClr val="000000"/>
                    </a:solidFill>
                    <a:effectLst/>
                    <a:latin typeface="Cambria" panose="02040503050406030204" pitchFamily="18" charset="0"/>
                    <a:ea typeface="Cambria" panose="02040503050406030204" pitchFamily="18" charset="0"/>
                  </a:rPr>
                  <a:t> </a:t>
                </a:r>
                <a:r>
                  <a:rPr lang="en-US" sz="2800" b="1" i="1" dirty="0" err="1">
                    <a:solidFill>
                      <a:srgbClr val="000000"/>
                    </a:solidFill>
                    <a:effectLst/>
                    <a:latin typeface="Cambria" panose="02040503050406030204" pitchFamily="18" charset="0"/>
                    <a:ea typeface="Cambria" panose="02040503050406030204" pitchFamily="18" charset="0"/>
                  </a:rPr>
                  <a:t>gì</a:t>
                </a:r>
                <a:r>
                  <a:rPr lang="en-US" sz="2800" b="1" i="1" dirty="0">
                    <a:solidFill>
                      <a:srgbClr val="000000"/>
                    </a:solidFill>
                    <a:effectLst/>
                    <a:latin typeface="Cambria" panose="02040503050406030204" pitchFamily="18" charset="0"/>
                    <a:ea typeface="Cambria" panose="02040503050406030204" pitchFamily="18" charset="0"/>
                  </a:rPr>
                  <a:t>?</a:t>
                </a:r>
                <a:endParaRPr lang="en-US" sz="2800" b="1" dirty="0">
                  <a:effectLst/>
                  <a:latin typeface="Cambria" panose="02040503050406030204" pitchFamily="18" charset="0"/>
                  <a:ea typeface="Cambria" panose="02040503050406030204" pitchFamily="18" charset="0"/>
                </a:endParaRPr>
              </a:p>
            </p:txBody>
          </p:sp>
        </p:grpSp>
        <p:pic>
          <p:nvPicPr>
            <p:cNvPr id="1101" name="Google Shape;1101;p25"/>
            <p:cNvPicPr preferRelativeResize="0"/>
            <p:nvPr/>
          </p:nvPicPr>
          <p:blipFill rotWithShape="1">
            <a:blip r:embed="rId4">
              <a:alphaModFix/>
            </a:blip>
            <a:srcRect/>
            <a:stretch/>
          </p:blipFill>
          <p:spPr>
            <a:xfrm>
              <a:off x="4876799" y="192565"/>
              <a:ext cx="2098903" cy="2240924"/>
            </a:xfrm>
            <a:prstGeom prst="rect">
              <a:avLst/>
            </a:prstGeom>
            <a:noFill/>
            <a:ln>
              <a:noFill/>
            </a:ln>
          </p:spPr>
        </p:pic>
      </p:grpSp>
      <p:sp>
        <p:nvSpPr>
          <p:cNvPr id="1103" name="Google Shape;1103;p25"/>
          <p:cNvSpPr/>
          <p:nvPr/>
        </p:nvSpPr>
        <p:spPr>
          <a:xfrm>
            <a:off x="3590926" y="2009776"/>
            <a:ext cx="7658100" cy="3143249"/>
          </a:xfrm>
          <a:prstGeom prst="roundRect">
            <a:avLst>
              <a:gd name="adj" fmla="val 16667"/>
            </a:avLst>
          </a:prstGeom>
          <a:solidFill>
            <a:schemeClr val="lt1"/>
          </a:solidFill>
          <a:ln w="57150" cap="flat" cmpd="sng">
            <a:solidFill>
              <a:srgbClr val="FFFF00"/>
            </a:solidFill>
            <a:prstDash val="lgDash"/>
            <a:round/>
            <a:headEnd type="none" w="sm" len="sm"/>
            <a:tailEnd type="none" w="sm" len="sm"/>
          </a:ln>
        </p:spPr>
        <p:txBody>
          <a:bodyPr spcFirstLastPara="1" wrap="square" lIns="60950" tIns="30467" rIns="60950" bIns="30467" anchor="ctr" anchorCtr="0">
            <a:noAutofit/>
          </a:bodyPr>
          <a:lstStyle/>
          <a:p>
            <a:pPr marL="342900" indent="-342900">
              <a:buFont typeface="Arial" panose="020B0604020202020204" pitchFamily="34" charset="0"/>
              <a:buChar char="•"/>
            </a:pPr>
            <a:r>
              <a:rPr lang="vi-VN" sz="2400" dirty="0">
                <a:latin typeface="Cambria" panose="02040503050406030204" pitchFamily="18" charset="0"/>
                <a:ea typeface="Cambria" panose="02040503050406030204" pitchFamily="18" charset="0"/>
              </a:rPr>
              <a:t>Bố cục bài viết: 3 phần: mở bài, thân bài, kết bài.</a:t>
            </a:r>
          </a:p>
          <a:p>
            <a:pPr marL="342900" indent="-342900">
              <a:buFont typeface="Arial" panose="020B0604020202020204" pitchFamily="34" charset="0"/>
              <a:buChar char="•"/>
            </a:pPr>
            <a:r>
              <a:rPr lang="vi-VN" sz="2400" dirty="0">
                <a:latin typeface="Cambria" panose="02040503050406030204" pitchFamily="18" charset="0"/>
                <a:ea typeface="Cambria" panose="02040503050406030204" pitchFamily="18" charset="0"/>
              </a:rPr>
              <a:t>Lựa chọn những đặc điểm nổi bật của con vật như thân, mắt, mũi, bộ lông, chân…. </a:t>
            </a:r>
            <a:endParaRPr lang="en-US" sz="2400" dirty="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vi-VN" sz="2400" dirty="0">
                <a:latin typeface="Cambria" panose="02040503050406030204" pitchFamily="18" charset="0"/>
                <a:ea typeface="Cambria" panose="02040503050406030204" pitchFamily="18" charset="0"/>
              </a:rPr>
              <a:t>Khi miêu tả con vật thì sử dụng từ ngữ trong sáng, rõ ràng, mạch lạc, sử dụng các biện pháp so sánh, nhân hóa cho bài văn thêm sinh động…</a:t>
            </a:r>
          </a:p>
          <a:p>
            <a:pPr marL="342900" indent="-342900">
              <a:buFont typeface="Arial" panose="020B0604020202020204" pitchFamily="34" charset="0"/>
              <a:buChar char="•"/>
            </a:pPr>
            <a:r>
              <a:rPr lang="vi-VN" sz="2400" dirty="0">
                <a:latin typeface="Cambria" panose="02040503050406030204" pitchFamily="18" charset="0"/>
                <a:ea typeface="Cambria" panose="02040503050406030204" pitchFamily="18" charset="0"/>
              </a:rPr>
              <a:t>T</a:t>
            </a:r>
            <a:r>
              <a:rPr lang="en-US" sz="2400" dirty="0">
                <a:latin typeface="Cambria" panose="02040503050406030204" pitchFamily="18" charset="0"/>
                <a:ea typeface="Cambria" panose="02040503050406030204" pitchFamily="18" charset="0"/>
              </a:rPr>
              <a:t>r</a:t>
            </a:r>
            <a:r>
              <a:rPr lang="vi-VN" sz="2400" dirty="0">
                <a:latin typeface="Cambria" panose="02040503050406030204" pitchFamily="18" charset="0"/>
                <a:ea typeface="Cambria" panose="02040503050406030204" pitchFamily="18" charset="0"/>
              </a:rPr>
              <a:t>ình bày bài viết đủ 3 phần, rõ sàng, sạch đẹp.</a:t>
            </a:r>
            <a:endParaRPr lang="en-US" sz="2400" b="1" i="1" dirty="0">
              <a:latin typeface="Cambria" panose="02040503050406030204" pitchFamily="18" charset="0"/>
              <a:ea typeface="Cambria" panose="02040503050406030204" pitchFamily="18" charset="0"/>
            </a:endParaRPr>
          </a:p>
        </p:txBody>
      </p:sp>
      <p:pic>
        <p:nvPicPr>
          <p:cNvPr id="1106" name="Google Shape;1106;p25"/>
          <p:cNvPicPr preferRelativeResize="0"/>
          <p:nvPr/>
        </p:nvPicPr>
        <p:blipFill rotWithShape="1">
          <a:blip r:embed="rId5">
            <a:alphaModFix/>
          </a:blip>
          <a:srcRect/>
          <a:stretch/>
        </p:blipFill>
        <p:spPr>
          <a:xfrm>
            <a:off x="9989052" y="4604002"/>
            <a:ext cx="2104592" cy="2073023"/>
          </a:xfrm>
          <a:prstGeom prst="rect">
            <a:avLst/>
          </a:prstGeom>
          <a:noFill/>
          <a:ln>
            <a:noFill/>
          </a:ln>
        </p:spPr>
      </p:pic>
    </p:spTree>
    <p:extLst>
      <p:ext uri="{BB962C8B-B14F-4D97-AF65-F5344CB8AC3E}">
        <p14:creationId xmlns:p14="http://schemas.microsoft.com/office/powerpoint/2010/main" val="12576082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7"/>
                                        </p:tgtEl>
                                        <p:attrNameLst>
                                          <p:attrName>style.visibility</p:attrName>
                                        </p:attrNameLst>
                                      </p:cBhvr>
                                      <p:to>
                                        <p:strVal val="visible"/>
                                      </p:to>
                                    </p:set>
                                    <p:animEffect transition="in" filter="fade">
                                      <p:cBhvr>
                                        <p:cTn id="7" dur="1000"/>
                                        <p:tgtEl>
                                          <p:spTgt spid="109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03"/>
                                        </p:tgtEl>
                                        <p:attrNameLst>
                                          <p:attrName>style.visibility</p:attrName>
                                        </p:attrNameLst>
                                      </p:cBhvr>
                                      <p:to>
                                        <p:strVal val="visible"/>
                                      </p:to>
                                    </p:set>
                                    <p:animEffect transition="in" filter="barn(inVertical)">
                                      <p:cBhvr>
                                        <p:cTn id="12" dur="500"/>
                                        <p:tgtEl>
                                          <p:spTgt spid="1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1859B"/>
        </a:solidFill>
        <a:effectLst/>
      </p:bgPr>
    </p:bg>
    <p:spTree>
      <p:nvGrpSpPr>
        <p:cNvPr id="1" name="Shape 853"/>
        <p:cNvGrpSpPr/>
        <p:nvPr/>
      </p:nvGrpSpPr>
      <p:grpSpPr>
        <a:xfrm>
          <a:off x="0" y="0"/>
          <a:ext cx="0" cy="0"/>
          <a:chOff x="0" y="0"/>
          <a:chExt cx="0" cy="0"/>
        </a:xfrm>
      </p:grpSpPr>
      <p:pic>
        <p:nvPicPr>
          <p:cNvPr id="854" name="Google Shape;854;p7"/>
          <p:cNvPicPr preferRelativeResize="0"/>
          <p:nvPr/>
        </p:nvPicPr>
        <p:blipFill rotWithShape="1">
          <a:blip r:embed="rId3">
            <a:alphaModFix/>
          </a:blip>
          <a:srcRect/>
          <a:stretch/>
        </p:blipFill>
        <p:spPr>
          <a:xfrm>
            <a:off x="685800" y="-347852"/>
            <a:ext cx="11153341" cy="8100115"/>
          </a:xfrm>
          <a:prstGeom prst="rect">
            <a:avLst/>
          </a:prstGeom>
          <a:noFill/>
          <a:ln>
            <a:noFill/>
          </a:ln>
        </p:spPr>
      </p:pic>
      <p:sp>
        <p:nvSpPr>
          <p:cNvPr id="855" name="Google Shape;855;p7"/>
          <p:cNvSpPr txBox="1"/>
          <p:nvPr/>
        </p:nvSpPr>
        <p:spPr>
          <a:xfrm>
            <a:off x="4235450" y="3590925"/>
            <a:ext cx="6056241" cy="1777410"/>
          </a:xfrm>
          <a:prstGeom prst="rect">
            <a:avLst/>
          </a:prstGeom>
          <a:noFill/>
          <a:ln>
            <a:noFill/>
          </a:ln>
        </p:spPr>
        <p:txBody>
          <a:bodyPr spcFirstLastPara="1" wrap="square" lIns="0" tIns="0" rIns="0" bIns="0" anchor="t" anchorCtr="0">
            <a:spAutoFit/>
          </a:bodyPr>
          <a:lstStyle/>
          <a:p>
            <a:pPr algn="ctr" defTabSz="609630">
              <a:lnSpc>
                <a:spcPct val="174986"/>
              </a:lnSpc>
              <a:buClr>
                <a:srgbClr val="000000"/>
              </a:buClr>
            </a:pPr>
            <a:r>
              <a:rPr lang="en-US" sz="6600" b="1" kern="0" dirty="0">
                <a:solidFill>
                  <a:srgbClr val="00B050"/>
                </a:solidFill>
                <a:latin typeface="Cambria" panose="02040503050406030204" pitchFamily="18" charset="0"/>
                <a:ea typeface="Cambria" panose="02040503050406030204" pitchFamily="18" charset="0"/>
                <a:cs typeface="Sigmar One"/>
                <a:sym typeface="Sigmar One"/>
              </a:rPr>
              <a:t>LUYỆN TẬP</a:t>
            </a:r>
            <a:endParaRPr sz="6600" b="1" kern="0" dirty="0">
              <a:solidFill>
                <a:srgbClr val="00B050"/>
              </a:solidFill>
              <a:latin typeface="Cambria" panose="02040503050406030204" pitchFamily="18" charset="0"/>
              <a:ea typeface="Cambria" panose="02040503050406030204" pitchFamily="18" charset="0"/>
              <a:cs typeface="Sigmar One"/>
              <a:sym typeface="Sigmar One"/>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5"/>
                                        </p:tgtEl>
                                        <p:attrNameLst>
                                          <p:attrName>style.visibility</p:attrName>
                                        </p:attrNameLst>
                                      </p:cBhvr>
                                      <p:to>
                                        <p:strVal val="visible"/>
                                      </p:to>
                                    </p:set>
                                    <p:animEffect transition="in" filter="fade">
                                      <p:cBhvr>
                                        <p:cTn id="7" dur="1000"/>
                                        <p:tgtEl>
                                          <p:spTgt spid="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03A66"/>
        </a:solidFill>
        <a:effectLst/>
      </p:bgPr>
    </p:bg>
    <p:spTree>
      <p:nvGrpSpPr>
        <p:cNvPr id="1" name="Shape 859"/>
        <p:cNvGrpSpPr/>
        <p:nvPr/>
      </p:nvGrpSpPr>
      <p:grpSpPr>
        <a:xfrm>
          <a:off x="0" y="0"/>
          <a:ext cx="0" cy="0"/>
          <a:chOff x="0" y="0"/>
          <a:chExt cx="0" cy="0"/>
        </a:xfrm>
      </p:grpSpPr>
      <p:pic>
        <p:nvPicPr>
          <p:cNvPr id="7" name="图形 5">
            <a:extLst>
              <a:ext uri="{FF2B5EF4-FFF2-40B4-BE49-F238E27FC236}">
                <a16:creationId xmlns:a16="http://schemas.microsoft.com/office/drawing/2014/main" xmlns="" id="{C6842B16-3B03-C61E-3FA4-C83ABC4E487E}"/>
              </a:ext>
            </a:extLst>
          </p:cNvPr>
          <p:cNvPicPr>
            <a:picLocks noChangeAspect="1"/>
          </p:cNvPicPr>
          <p:nvPr/>
        </p:nvPicPr>
        <p:blipFill>
          <a:blip r:embed="rId3"/>
          <a:stretch>
            <a:fillRect/>
          </a:stretch>
        </p:blipFill>
        <p:spPr>
          <a:xfrm>
            <a:off x="1332810" y="517923"/>
            <a:ext cx="10231611" cy="5910956"/>
          </a:xfrm>
          <a:prstGeom prst="rect">
            <a:avLst/>
          </a:prstGeom>
        </p:spPr>
      </p:pic>
      <p:pic>
        <p:nvPicPr>
          <p:cNvPr id="8" name="Google Shape;101;p2">
            <a:extLst>
              <a:ext uri="{FF2B5EF4-FFF2-40B4-BE49-F238E27FC236}">
                <a16:creationId xmlns:a16="http://schemas.microsoft.com/office/drawing/2014/main" xmlns="" id="{2459655F-47E0-D618-FBCA-6D6760A9E9BB}"/>
              </a:ext>
            </a:extLst>
          </p:cNvPr>
          <p:cNvPicPr preferRelativeResize="0"/>
          <p:nvPr/>
        </p:nvPicPr>
        <p:blipFill rotWithShape="1">
          <a:blip r:embed="rId4"/>
          <a:srcRect t="23464" r="71083" b="46860"/>
          <a:stretch>
            <a:fillRect/>
          </a:stretch>
        </p:blipFill>
        <p:spPr>
          <a:xfrm>
            <a:off x="8874068" y="-718729"/>
            <a:ext cx="3406282" cy="3495660"/>
          </a:xfrm>
          <a:prstGeom prst="rect">
            <a:avLst/>
          </a:prstGeom>
          <a:noFill/>
          <a:ln>
            <a:noFill/>
          </a:ln>
        </p:spPr>
      </p:pic>
      <p:grpSp>
        <p:nvGrpSpPr>
          <p:cNvPr id="9" name="Group 2">
            <a:extLst>
              <a:ext uri="{FF2B5EF4-FFF2-40B4-BE49-F238E27FC236}">
                <a16:creationId xmlns:a16="http://schemas.microsoft.com/office/drawing/2014/main" xmlns="" id="{7FBF103D-4F1B-80C7-517D-7FDE8222198B}"/>
              </a:ext>
            </a:extLst>
          </p:cNvPr>
          <p:cNvGrpSpPr>
            <a:grpSpLocks noChangeAspect="1"/>
          </p:cNvGrpSpPr>
          <p:nvPr/>
        </p:nvGrpSpPr>
        <p:grpSpPr>
          <a:xfrm rot="139861">
            <a:off x="5216328" y="322884"/>
            <a:ext cx="2914589" cy="1347201"/>
            <a:chOff x="31755" y="-81945"/>
            <a:chExt cx="1844040" cy="2447955"/>
          </a:xfrm>
        </p:grpSpPr>
        <p:sp>
          <p:nvSpPr>
            <p:cNvPr id="10" name="Freeform 3">
              <a:extLst>
                <a:ext uri="{FF2B5EF4-FFF2-40B4-BE49-F238E27FC236}">
                  <a16:creationId xmlns:a16="http://schemas.microsoft.com/office/drawing/2014/main" xmlns="" id="{A4E67675-8F97-E6D2-6392-866EC1264A86}"/>
                </a:ext>
              </a:extLst>
            </p:cNvPr>
            <p:cNvSpPr/>
            <p:nvPr/>
          </p:nvSpPr>
          <p:spPr>
            <a:xfrm>
              <a:off x="115570" y="39370"/>
              <a:ext cx="1681480" cy="2326640"/>
            </a:xfrm>
            <a:custGeom>
              <a:avLst/>
              <a:gdLst/>
              <a:ahLst/>
              <a:cxnLst/>
              <a:rect l="l" t="t" r="r" b="b"/>
              <a:pathLst>
                <a:path w="1681480" h="2326640">
                  <a:moveTo>
                    <a:pt x="1680210" y="2326640"/>
                  </a:moveTo>
                  <a:lnTo>
                    <a:pt x="0" y="2326640"/>
                  </a:lnTo>
                  <a:lnTo>
                    <a:pt x="0" y="0"/>
                  </a:lnTo>
                  <a:lnTo>
                    <a:pt x="1681480" y="0"/>
                  </a:lnTo>
                  <a:lnTo>
                    <a:pt x="1681480" y="2326640"/>
                  </a:lnTo>
                  <a:close/>
                </a:path>
              </a:pathLst>
            </a:custGeom>
            <a:solidFill>
              <a:srgbClr val="FDE93A"/>
            </a:solidFill>
          </p:spPr>
        </p:sp>
        <p:sp>
          <p:nvSpPr>
            <p:cNvPr id="11" name="Freeform 4">
              <a:extLst>
                <a:ext uri="{FF2B5EF4-FFF2-40B4-BE49-F238E27FC236}">
                  <a16:creationId xmlns:a16="http://schemas.microsoft.com/office/drawing/2014/main" xmlns="" id="{1E2D2A40-2600-4424-DCEF-FE3CA901DD99}"/>
                </a:ext>
              </a:extLst>
            </p:cNvPr>
            <p:cNvSpPr/>
            <p:nvPr/>
          </p:nvSpPr>
          <p:spPr>
            <a:xfrm>
              <a:off x="31755" y="-81945"/>
              <a:ext cx="1844040" cy="2444750"/>
            </a:xfrm>
            <a:custGeom>
              <a:avLst/>
              <a:gdLst/>
              <a:ahLst/>
              <a:cxnLst/>
              <a:rect l="l" t="t" r="r" b="b"/>
              <a:pathLst>
                <a:path w="1844040" h="2444750">
                  <a:moveTo>
                    <a:pt x="1844040" y="2444750"/>
                  </a:moveTo>
                  <a:lnTo>
                    <a:pt x="0" y="2444750"/>
                  </a:lnTo>
                  <a:lnTo>
                    <a:pt x="0" y="0"/>
                  </a:lnTo>
                  <a:lnTo>
                    <a:pt x="1844040" y="0"/>
                  </a:lnTo>
                  <a:lnTo>
                    <a:pt x="1844040" y="2444750"/>
                  </a:lnTo>
                  <a:close/>
                </a:path>
              </a:pathLst>
            </a:custGeom>
            <a:blipFill>
              <a:blip r:embed="rId5"/>
              <a:stretch>
                <a:fillRect l="-47" r="-47"/>
              </a:stretch>
            </a:blipFill>
          </p:spPr>
        </p:sp>
      </p:grpSp>
      <p:pic>
        <p:nvPicPr>
          <p:cNvPr id="13" name="Picture 12">
            <a:extLst>
              <a:ext uri="{FF2B5EF4-FFF2-40B4-BE49-F238E27FC236}">
                <a16:creationId xmlns:a16="http://schemas.microsoft.com/office/drawing/2014/main" xmlns="" id="{660FFB0F-42BD-17C8-E5BE-49DE62F73D19}"/>
              </a:ext>
            </a:extLst>
          </p:cNvPr>
          <p:cNvPicPr>
            <a:picLocks noChangeAspect="1"/>
          </p:cNvPicPr>
          <p:nvPr/>
        </p:nvPicPr>
        <p:blipFill>
          <a:blip r:embed="rId6"/>
          <a:stretch>
            <a:fillRect/>
          </a:stretch>
        </p:blipFill>
        <p:spPr>
          <a:xfrm>
            <a:off x="-1464022" y="2331720"/>
            <a:ext cx="4651094" cy="4890898"/>
          </a:xfrm>
          <a:prstGeom prst="rect">
            <a:avLst/>
          </a:prstGeom>
        </p:spPr>
      </p:pic>
      <p:sp>
        <p:nvSpPr>
          <p:cNvPr id="14" name="TextBox 13">
            <a:extLst>
              <a:ext uri="{FF2B5EF4-FFF2-40B4-BE49-F238E27FC236}">
                <a16:creationId xmlns:a16="http://schemas.microsoft.com/office/drawing/2014/main" xmlns="" id="{16A1CE8D-59DC-0B2D-DED5-C745D25BB2A3}"/>
              </a:ext>
            </a:extLst>
          </p:cNvPr>
          <p:cNvSpPr txBox="1"/>
          <p:nvPr/>
        </p:nvSpPr>
        <p:spPr>
          <a:xfrm>
            <a:off x="2017143" y="1904024"/>
            <a:ext cx="9401427" cy="29546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3600" b="1" dirty="0" err="1">
                <a:solidFill>
                  <a:srgbClr val="ED7D31">
                    <a:lumMod val="50000"/>
                  </a:srgbClr>
                </a:solidFill>
                <a:latin typeface="Cambria" panose="02040503050406030204" pitchFamily="18" charset="0"/>
                <a:ea typeface="Cambria" panose="02040503050406030204" pitchFamily="18" charset="0"/>
              </a:rPr>
              <a:t>Chọn</a:t>
            </a:r>
            <a:r>
              <a:rPr lang="en-US" sz="3600" b="1" dirty="0">
                <a:solidFill>
                  <a:srgbClr val="ED7D31">
                    <a:lumMod val="50000"/>
                  </a:srgbClr>
                </a:solidFill>
                <a:latin typeface="Cambria" panose="02040503050406030204" pitchFamily="18" charset="0"/>
                <a:ea typeface="Cambria" panose="02040503050406030204" pitchFamily="18" charset="0"/>
              </a:rPr>
              <a:t> 1 </a:t>
            </a:r>
            <a:r>
              <a:rPr lang="en-US" sz="3600" b="1" dirty="0" err="1">
                <a:solidFill>
                  <a:srgbClr val="ED7D31">
                    <a:lumMod val="50000"/>
                  </a:srgbClr>
                </a:solidFill>
                <a:latin typeface="Cambria" panose="02040503050406030204" pitchFamily="18" charset="0"/>
                <a:ea typeface="Cambria" panose="02040503050406030204" pitchFamily="18" charset="0"/>
              </a:rPr>
              <a:t>trong</a:t>
            </a:r>
            <a:r>
              <a:rPr lang="en-US" sz="3600" b="1" dirty="0">
                <a:solidFill>
                  <a:srgbClr val="ED7D31">
                    <a:lumMod val="50000"/>
                  </a:srgbClr>
                </a:solidFill>
                <a:latin typeface="Cambria" panose="02040503050406030204" pitchFamily="18" charset="0"/>
                <a:ea typeface="Cambria" panose="02040503050406030204" pitchFamily="18" charset="0"/>
              </a:rPr>
              <a:t> 2 </a:t>
            </a:r>
            <a:r>
              <a:rPr lang="en-US" sz="3600" b="1" dirty="0" err="1">
                <a:solidFill>
                  <a:srgbClr val="ED7D31">
                    <a:lumMod val="50000"/>
                  </a:srgbClr>
                </a:solidFill>
                <a:latin typeface="Cambria" panose="02040503050406030204" pitchFamily="18" charset="0"/>
                <a:ea typeface="Cambria" panose="02040503050406030204" pitchFamily="18" charset="0"/>
              </a:rPr>
              <a:t>đề</a:t>
            </a:r>
            <a:r>
              <a:rPr lang="en-US" sz="3600" b="1" dirty="0">
                <a:solidFill>
                  <a:srgbClr val="ED7D31">
                    <a:lumMod val="50000"/>
                  </a:srgbClr>
                </a:solidFill>
                <a:latin typeface="Cambria" panose="02040503050406030204" pitchFamily="18" charset="0"/>
                <a:ea typeface="Cambria" panose="02040503050406030204" pitchFamily="18" charset="0"/>
              </a:rPr>
              <a:t> </a:t>
            </a:r>
            <a:r>
              <a:rPr lang="en-US" sz="3600" b="1" dirty="0" err="1">
                <a:solidFill>
                  <a:srgbClr val="ED7D31">
                    <a:lumMod val="50000"/>
                  </a:srgbClr>
                </a:solidFill>
                <a:latin typeface="Cambria" panose="02040503050406030204" pitchFamily="18" charset="0"/>
                <a:ea typeface="Cambria" panose="02040503050406030204" pitchFamily="18" charset="0"/>
              </a:rPr>
              <a:t>dưới</a:t>
            </a:r>
            <a:r>
              <a:rPr lang="en-US" sz="3600" b="1" dirty="0">
                <a:solidFill>
                  <a:srgbClr val="ED7D31">
                    <a:lumMod val="50000"/>
                  </a:srgbClr>
                </a:solidFill>
                <a:latin typeface="Cambria" panose="02040503050406030204" pitchFamily="18" charset="0"/>
                <a:ea typeface="Cambria" panose="02040503050406030204" pitchFamily="18" charset="0"/>
              </a:rPr>
              <a:t> </a:t>
            </a:r>
            <a:r>
              <a:rPr lang="en-US" sz="3600" b="1" dirty="0" err="1">
                <a:solidFill>
                  <a:srgbClr val="ED7D31">
                    <a:lumMod val="50000"/>
                  </a:srgbClr>
                </a:solidFill>
                <a:latin typeface="Cambria" panose="02040503050406030204" pitchFamily="18" charset="0"/>
                <a:ea typeface="Cambria" panose="02040503050406030204" pitchFamily="18" charset="0"/>
              </a:rPr>
              <a:t>đây</a:t>
            </a:r>
            <a:r>
              <a:rPr lang="en-US" sz="3600" b="1" dirty="0">
                <a:solidFill>
                  <a:srgbClr val="ED7D31">
                    <a:lumMod val="50000"/>
                  </a:srgbClr>
                </a:solidFill>
                <a:latin typeface="Cambria" panose="02040503050406030204" pitchFamily="18" charset="0"/>
                <a:ea typeface="Cambria" panose="02040503050406030204" pitchFamily="18" charset="0"/>
              </a:rPr>
              <a:t>:</a:t>
            </a:r>
            <a:endParaRPr kumimoji="0" lang="en-US" sz="36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endParaRPr>
          </a:p>
          <a:p>
            <a:r>
              <a:rPr lang="en-US" sz="3600" b="1" dirty="0" err="1">
                <a:latin typeface="Cambria" panose="02040503050406030204" pitchFamily="18" charset="0"/>
                <a:ea typeface="Cambria" panose="02040503050406030204" pitchFamily="18" charset="0"/>
              </a:rPr>
              <a:t>Đề</a:t>
            </a:r>
            <a:r>
              <a:rPr lang="en-US" sz="3600" b="1" dirty="0">
                <a:latin typeface="Cambria" panose="02040503050406030204" pitchFamily="18" charset="0"/>
                <a:ea typeface="Cambria" panose="02040503050406030204" pitchFamily="18" charset="0"/>
              </a:rPr>
              <a:t> 1: </a:t>
            </a:r>
            <a:r>
              <a:rPr lang="en-US" sz="3600" dirty="0" err="1">
                <a:latin typeface="Cambria" panose="02040503050406030204" pitchFamily="18" charset="0"/>
                <a:ea typeface="Cambria" panose="02040503050406030204" pitchFamily="18" charset="0"/>
              </a:rPr>
              <a:t>Miêu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tả</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một</a:t>
            </a:r>
            <a:r>
              <a:rPr lang="en-US" sz="3600" dirty="0">
                <a:latin typeface="Cambria" panose="02040503050406030204" pitchFamily="18" charset="0"/>
                <a:ea typeface="Cambria" panose="02040503050406030204" pitchFamily="18" charset="0"/>
              </a:rPr>
              <a:t> con </a:t>
            </a:r>
            <a:r>
              <a:rPr lang="en-US" sz="3600" dirty="0" err="1">
                <a:latin typeface="Cambria" panose="02040503050406030204" pitchFamily="18" charset="0"/>
                <a:ea typeface="Cambria" panose="02040503050406030204" pitchFamily="18" charset="0"/>
              </a:rPr>
              <a:t>vật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mà</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em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đã</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chăm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sóc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và</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gắn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bó</a:t>
            </a:r>
            <a:r>
              <a:rPr lang="en-US" sz="3600" dirty="0">
                <a:latin typeface="Cambria" panose="02040503050406030204" pitchFamily="18" charset="0"/>
                <a:ea typeface="Cambria" panose="02040503050406030204" pitchFamily="18" charset="0"/>
              </a:rPr>
              <a:t>.</a:t>
            </a:r>
          </a:p>
          <a:p>
            <a:r>
              <a:rPr lang="en-US" sz="3600" b="1" dirty="0" err="1">
                <a:latin typeface="Cambria" panose="02040503050406030204" pitchFamily="18" charset="0"/>
                <a:ea typeface="Cambria" panose="02040503050406030204" pitchFamily="18" charset="0"/>
              </a:rPr>
              <a:t>Đề</a:t>
            </a:r>
            <a:r>
              <a:rPr lang="en-US" sz="3600" b="1" dirty="0">
                <a:latin typeface="Cambria" panose="02040503050406030204" pitchFamily="18" charset="0"/>
                <a:ea typeface="Cambria" panose="02040503050406030204" pitchFamily="18" charset="0"/>
              </a:rPr>
              <a:t> 2: </a:t>
            </a:r>
            <a:r>
              <a:rPr lang="en-US" sz="3600" dirty="0" err="1">
                <a:latin typeface="Cambria" panose="02040503050406030204" pitchFamily="18" charset="0"/>
                <a:ea typeface="Cambria" panose="02040503050406030204" pitchFamily="18" charset="0"/>
              </a:rPr>
              <a:t>Miêu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tả</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một</a:t>
            </a:r>
            <a:r>
              <a:rPr lang="en-US" sz="3600" dirty="0">
                <a:latin typeface="Cambria" panose="02040503050406030204" pitchFamily="18" charset="0"/>
                <a:ea typeface="Cambria" panose="02040503050406030204" pitchFamily="18" charset="0"/>
              </a:rPr>
              <a:t> con </a:t>
            </a:r>
            <a:r>
              <a:rPr lang="en-US" sz="3600" dirty="0" err="1">
                <a:latin typeface="Cambria" panose="02040503050406030204" pitchFamily="18" charset="0"/>
                <a:ea typeface="Cambria" panose="02040503050406030204" pitchFamily="18" charset="0"/>
              </a:rPr>
              <a:t>vật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mà</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em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được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quan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sát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trên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ti</a:t>
            </a:r>
            <a:r>
              <a:rPr lang="en-US" sz="3600" dirty="0">
                <a:latin typeface="Cambria" panose="02040503050406030204" pitchFamily="18" charset="0"/>
                <a:ea typeface="Cambria" panose="02040503050406030204" pitchFamily="18" charset="0"/>
              </a:rPr>
              <a:t> vi </a:t>
            </a:r>
            <a:r>
              <a:rPr lang="en-US" sz="3600" dirty="0" err="1">
                <a:latin typeface="Cambria" panose="02040503050406030204" pitchFamily="18" charset="0"/>
                <a:ea typeface="Cambria" panose="02040503050406030204" pitchFamily="18" charset="0"/>
              </a:rPr>
              <a:t>hoặc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phim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ảnh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mà</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em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yêu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thích</a:t>
            </a:r>
            <a:r>
              <a:rPr lang="en-US" sz="3600" dirty="0">
                <a:latin typeface="Cambria" panose="02040503050406030204" pitchFamily="18" charset="0"/>
                <a:ea typeface="Cambria" panose="020405030504060302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Shape 808"/>
        <p:cNvGrpSpPr/>
        <p:nvPr/>
      </p:nvGrpSpPr>
      <p:grpSpPr>
        <a:xfrm>
          <a:off x="0" y="0"/>
          <a:ext cx="0" cy="0"/>
          <a:chOff x="0" y="0"/>
          <a:chExt cx="0" cy="0"/>
        </a:xfrm>
      </p:grpSpPr>
      <p:pic>
        <p:nvPicPr>
          <p:cNvPr id="809" name="Google Shape;809;p5"/>
          <p:cNvPicPr preferRelativeResize="0"/>
          <p:nvPr/>
        </p:nvPicPr>
        <p:blipFill rotWithShape="1">
          <a:blip r:embed="rId3">
            <a:alphaModFix/>
          </a:blip>
          <a:srcRect/>
          <a:stretch/>
        </p:blipFill>
        <p:spPr>
          <a:xfrm>
            <a:off x="-3499846" y="-1828342"/>
            <a:ext cx="5911099" cy="6364967"/>
          </a:xfrm>
          <a:prstGeom prst="rect">
            <a:avLst/>
          </a:prstGeom>
          <a:noFill/>
          <a:ln>
            <a:noFill/>
          </a:ln>
        </p:spPr>
      </p:pic>
      <p:pic>
        <p:nvPicPr>
          <p:cNvPr id="810" name="Google Shape;810;p5"/>
          <p:cNvPicPr preferRelativeResize="0"/>
          <p:nvPr/>
        </p:nvPicPr>
        <p:blipFill rotWithShape="1">
          <a:blip r:embed="rId4">
            <a:alphaModFix/>
          </a:blip>
          <a:srcRect/>
          <a:stretch/>
        </p:blipFill>
        <p:spPr>
          <a:xfrm>
            <a:off x="8550651" y="3615623"/>
            <a:ext cx="5911099" cy="6364967"/>
          </a:xfrm>
          <a:prstGeom prst="rect">
            <a:avLst/>
          </a:prstGeom>
          <a:noFill/>
          <a:ln>
            <a:noFill/>
          </a:ln>
        </p:spPr>
      </p:pic>
      <p:pic>
        <p:nvPicPr>
          <p:cNvPr id="811" name="Google Shape;811;p5"/>
          <p:cNvPicPr preferRelativeResize="0"/>
          <p:nvPr/>
        </p:nvPicPr>
        <p:blipFill rotWithShape="1">
          <a:blip r:embed="rId5">
            <a:alphaModFix/>
          </a:blip>
          <a:srcRect/>
          <a:stretch/>
        </p:blipFill>
        <p:spPr>
          <a:xfrm>
            <a:off x="-310358" y="2510334"/>
            <a:ext cx="4866284" cy="4347666"/>
          </a:xfrm>
          <a:prstGeom prst="rect">
            <a:avLst/>
          </a:prstGeom>
          <a:noFill/>
          <a:ln>
            <a:noFill/>
          </a:ln>
        </p:spPr>
      </p:pic>
      <p:pic>
        <p:nvPicPr>
          <p:cNvPr id="812" name="Google Shape;812;p5"/>
          <p:cNvPicPr preferRelativeResize="0"/>
          <p:nvPr/>
        </p:nvPicPr>
        <p:blipFill rotWithShape="1">
          <a:blip r:embed="rId6">
            <a:alphaModFix/>
          </a:blip>
          <a:srcRect/>
          <a:stretch/>
        </p:blipFill>
        <p:spPr>
          <a:xfrm>
            <a:off x="2122784" y="159550"/>
            <a:ext cx="7071249" cy="3456073"/>
          </a:xfrm>
          <a:prstGeom prst="rect">
            <a:avLst/>
          </a:prstGeom>
          <a:noFill/>
          <a:ln>
            <a:noFill/>
          </a:ln>
        </p:spPr>
      </p:pic>
      <p:pic>
        <p:nvPicPr>
          <p:cNvPr id="813" name="Google Shape;813;p5"/>
          <p:cNvPicPr preferRelativeResize="0"/>
          <p:nvPr/>
        </p:nvPicPr>
        <p:blipFill rotWithShape="1">
          <a:blip r:embed="rId7">
            <a:alphaModFix/>
          </a:blip>
          <a:srcRect/>
          <a:stretch/>
        </p:blipFill>
        <p:spPr>
          <a:xfrm>
            <a:off x="8643007" y="2879587"/>
            <a:ext cx="4038999" cy="3978413"/>
          </a:xfrm>
          <a:prstGeom prst="rect">
            <a:avLst/>
          </a:prstGeom>
          <a:noFill/>
          <a:ln>
            <a:noFill/>
          </a:ln>
        </p:spPr>
      </p:pic>
      <p:sp>
        <p:nvSpPr>
          <p:cNvPr id="814" name="Google Shape;814;p5"/>
          <p:cNvSpPr txBox="1"/>
          <p:nvPr/>
        </p:nvSpPr>
        <p:spPr>
          <a:xfrm>
            <a:off x="2563299" y="1071238"/>
            <a:ext cx="5971560" cy="1292662"/>
          </a:xfrm>
          <a:prstGeom prst="rect">
            <a:avLst/>
          </a:prstGeom>
          <a:noFill/>
          <a:ln>
            <a:noFill/>
          </a:ln>
        </p:spPr>
        <p:txBody>
          <a:bodyPr spcFirstLastPara="1" wrap="square" lIns="0" tIns="0" rIns="0" bIns="0" anchor="t" anchorCtr="0">
            <a:spAutoFit/>
          </a:bodyPr>
          <a:lstStyle/>
          <a:p>
            <a:pPr algn="ctr" defTabSz="609630">
              <a:lnSpc>
                <a:spcPct val="140010"/>
              </a:lnSpc>
              <a:buClr>
                <a:srgbClr val="000000"/>
              </a:buClr>
            </a:pPr>
            <a:r>
              <a:rPr lang="en-US" sz="6000" b="1" kern="0" dirty="0">
                <a:solidFill>
                  <a:srgbClr val="FFFFFF"/>
                </a:solidFill>
                <a:latin typeface="Cambria" panose="02040503050406030204" pitchFamily="18" charset="0"/>
                <a:ea typeface="Cambria" panose="02040503050406030204" pitchFamily="18" charset="0"/>
                <a:cs typeface="Lobster"/>
                <a:sym typeface="Lobster"/>
              </a:rPr>
              <a:t>1. </a:t>
            </a:r>
            <a:r>
              <a:rPr lang="en-US" sz="6000" b="1" kern="0" dirty="0" err="1">
                <a:solidFill>
                  <a:srgbClr val="FFFFFF"/>
                </a:solidFill>
                <a:latin typeface="Cambria" panose="02040503050406030204" pitchFamily="18" charset="0"/>
                <a:ea typeface="Cambria" panose="02040503050406030204" pitchFamily="18" charset="0"/>
                <a:cs typeface="Lobster"/>
                <a:sym typeface="Lobster"/>
              </a:rPr>
              <a:t>Chuẩn</a:t>
            </a:r>
            <a:r>
              <a:rPr lang="en-US" sz="6000" b="1" kern="0" dirty="0">
                <a:solidFill>
                  <a:srgbClr val="FFFFFF"/>
                </a:solidFill>
                <a:latin typeface="Cambria" panose="02040503050406030204" pitchFamily="18" charset="0"/>
                <a:ea typeface="Cambria" panose="02040503050406030204" pitchFamily="18" charset="0"/>
                <a:cs typeface="Lobster"/>
                <a:sym typeface="Lobster"/>
              </a:rPr>
              <a:t> </a:t>
            </a:r>
            <a:r>
              <a:rPr lang="en-US" sz="6000" b="1" kern="0" dirty="0" err="1">
                <a:solidFill>
                  <a:srgbClr val="FFFFFF"/>
                </a:solidFill>
                <a:latin typeface="Cambria" panose="02040503050406030204" pitchFamily="18" charset="0"/>
                <a:ea typeface="Cambria" panose="02040503050406030204" pitchFamily="18" charset="0"/>
                <a:cs typeface="Lobster"/>
                <a:sym typeface="Lobster"/>
              </a:rPr>
              <a:t>bị</a:t>
            </a:r>
            <a:endParaRPr sz="1400" b="1" kern="0" dirty="0">
              <a:solidFill>
                <a:srgbClr val="000000"/>
              </a:solidFill>
              <a:latin typeface="Cambria" panose="02040503050406030204" pitchFamily="18" charset="0"/>
              <a:ea typeface="Cambria" panose="02040503050406030204" pitchFamily="18" charset="0"/>
              <a:cs typeface="Arial"/>
              <a:sym typeface="Arial"/>
            </a:endParaRPr>
          </a:p>
        </p:txBody>
      </p:sp>
      <p:pic>
        <p:nvPicPr>
          <p:cNvPr id="815" name="Google Shape;815;p5"/>
          <p:cNvPicPr preferRelativeResize="0"/>
          <p:nvPr/>
        </p:nvPicPr>
        <p:blipFill rotWithShape="1">
          <a:blip r:embed="rId8">
            <a:alphaModFix/>
          </a:blip>
          <a:srcRect/>
          <a:stretch/>
        </p:blipFill>
        <p:spPr>
          <a:xfrm>
            <a:off x="7088580" y="4270767"/>
            <a:ext cx="1492953" cy="258723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2"/>
                                        </p:tgtEl>
                                        <p:attrNameLst>
                                          <p:attrName>style.visibility</p:attrName>
                                        </p:attrNameLst>
                                      </p:cBhvr>
                                      <p:to>
                                        <p:strVal val="visible"/>
                                      </p:to>
                                    </p:set>
                                    <p:animEffect transition="in" filter="fade">
                                      <p:cBhvr>
                                        <p:cTn id="7" dur="1000"/>
                                        <p:tgtEl>
                                          <p:spTgt spid="812"/>
                                        </p:tgtEl>
                                      </p:cBhvr>
                                    </p:animEffect>
                                  </p:childTnLst>
                                </p:cTn>
                              </p:par>
                              <p:par>
                                <p:cTn id="8" presetID="10" presetClass="entr" presetSubtype="0" fill="hold" nodeType="withEffect">
                                  <p:stCondLst>
                                    <p:cond delay="0"/>
                                  </p:stCondLst>
                                  <p:childTnLst>
                                    <p:set>
                                      <p:cBhvr>
                                        <p:cTn id="9" dur="1" fill="hold">
                                          <p:stCondLst>
                                            <p:cond delay="0"/>
                                          </p:stCondLst>
                                        </p:cTn>
                                        <p:tgtEl>
                                          <p:spTgt spid="814"/>
                                        </p:tgtEl>
                                        <p:attrNameLst>
                                          <p:attrName>style.visibility</p:attrName>
                                        </p:attrNameLst>
                                      </p:cBhvr>
                                      <p:to>
                                        <p:strVal val="visible"/>
                                      </p:to>
                                    </p:set>
                                    <p:animEffect transition="in" filter="fade">
                                      <p:cBhvr>
                                        <p:cTn id="10" dur="1000"/>
                                        <p:tgtEl>
                                          <p:spTgt spid="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grpSp>
        <p:nvGrpSpPr>
          <p:cNvPr id="875" name="Google Shape;875;p9"/>
          <p:cNvGrpSpPr/>
          <p:nvPr/>
        </p:nvGrpSpPr>
        <p:grpSpPr>
          <a:xfrm>
            <a:off x="1123950" y="276226"/>
            <a:ext cx="9424767" cy="1362248"/>
            <a:chOff x="152400" y="6272"/>
            <a:chExt cx="10764284" cy="1522750"/>
          </a:xfrm>
        </p:grpSpPr>
        <p:grpSp>
          <p:nvGrpSpPr>
            <p:cNvPr id="876" name="Google Shape;876;p9"/>
            <p:cNvGrpSpPr/>
            <p:nvPr/>
          </p:nvGrpSpPr>
          <p:grpSpPr>
            <a:xfrm>
              <a:off x="152400" y="195017"/>
              <a:ext cx="10744200" cy="1334004"/>
              <a:chOff x="609600" y="357281"/>
              <a:chExt cx="10744200" cy="1334004"/>
            </a:xfrm>
          </p:grpSpPr>
          <p:grpSp>
            <p:nvGrpSpPr>
              <p:cNvPr id="877" name="Google Shape;877;p9"/>
              <p:cNvGrpSpPr/>
              <p:nvPr/>
            </p:nvGrpSpPr>
            <p:grpSpPr>
              <a:xfrm>
                <a:off x="609600" y="357281"/>
                <a:ext cx="10744200" cy="1334004"/>
                <a:chOff x="1905000" y="647700"/>
                <a:chExt cx="14249400" cy="1752600"/>
              </a:xfrm>
            </p:grpSpPr>
            <p:sp>
              <p:nvSpPr>
                <p:cNvPr id="878" name="Google Shape;878;p9"/>
                <p:cNvSpPr/>
                <p:nvPr/>
              </p:nvSpPr>
              <p:spPr>
                <a:xfrm>
                  <a:off x="1905000" y="647700"/>
                  <a:ext cx="14097000" cy="1600200"/>
                </a:xfrm>
                <a:prstGeom prst="roundRect">
                  <a:avLst>
                    <a:gd name="adj" fmla="val 16667"/>
                  </a:avLst>
                </a:prstGeom>
                <a:solidFill>
                  <a:schemeClr val="lt1"/>
                </a:solidFill>
                <a:ln w="57150" cap="flat" cmpd="sng">
                  <a:solidFill>
                    <a:srgbClr val="E36C09"/>
                  </a:solidFill>
                  <a:prstDash val="dash"/>
                  <a:miter lim="800000"/>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kern="0">
                    <a:solidFill>
                      <a:srgbClr val="FFFFFF"/>
                    </a:solidFill>
                    <a:latin typeface="Calibri"/>
                    <a:ea typeface="Calibri"/>
                    <a:cs typeface="Calibri"/>
                    <a:sym typeface="Calibri"/>
                  </a:endParaRPr>
                </a:p>
              </p:txBody>
            </p:sp>
            <p:sp>
              <p:nvSpPr>
                <p:cNvPr id="879" name="Google Shape;879;p9"/>
                <p:cNvSpPr/>
                <p:nvPr/>
              </p:nvSpPr>
              <p:spPr>
                <a:xfrm>
                  <a:off x="2057400" y="800100"/>
                  <a:ext cx="14097000" cy="1600200"/>
                </a:xfrm>
                <a:prstGeom prst="roundRect">
                  <a:avLst>
                    <a:gd name="adj" fmla="val 16667"/>
                  </a:avLst>
                </a:prstGeom>
                <a:noFill/>
                <a:ln w="57150" cap="flat" cmpd="sng">
                  <a:solidFill>
                    <a:srgbClr val="FFFF00"/>
                  </a:solidFill>
                  <a:prstDash val="dash"/>
                  <a:miter lim="800000"/>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kern="0">
                    <a:solidFill>
                      <a:srgbClr val="FFFFFF"/>
                    </a:solidFill>
                    <a:latin typeface="Calibri"/>
                    <a:ea typeface="Calibri"/>
                    <a:cs typeface="Calibri"/>
                    <a:sym typeface="Calibri"/>
                  </a:endParaRPr>
                </a:p>
              </p:txBody>
            </p:sp>
          </p:grpSp>
          <p:sp>
            <p:nvSpPr>
              <p:cNvPr id="880" name="Google Shape;880;p9"/>
              <p:cNvSpPr/>
              <p:nvPr/>
            </p:nvSpPr>
            <p:spPr>
              <a:xfrm>
                <a:off x="1022994" y="457426"/>
                <a:ext cx="9399251" cy="1032088"/>
              </a:xfrm>
              <a:prstGeom prst="rect">
                <a:avLst/>
              </a:prstGeom>
              <a:noFill/>
              <a:ln>
                <a:noFill/>
              </a:ln>
            </p:spPr>
            <p:txBody>
              <a:bodyPr spcFirstLastPara="1" wrap="square" lIns="60950" tIns="30467" rIns="60950" bIns="30467" anchor="t" anchorCtr="0">
                <a:spAutoFit/>
              </a:bodyPr>
              <a:lstStyle/>
              <a:p>
                <a:pPr algn="just" defTabSz="609630">
                  <a:buClr>
                    <a:srgbClr val="000000"/>
                  </a:buClr>
                </a:pPr>
                <a:r>
                  <a:rPr lang="en-US" sz="2800" b="1" dirty="0" err="1">
                    <a:effectLst/>
                    <a:latin typeface="Cambria" panose="02040503050406030204" pitchFamily="18" charset="0"/>
                    <a:ea typeface="Cambria" panose="02040503050406030204" pitchFamily="18" charset="0"/>
                  </a:rPr>
                  <a:t>Bước</a:t>
                </a:r>
                <a:r>
                  <a:rPr lang="en-US" sz="2800" b="1" dirty="0">
                    <a:effectLst/>
                    <a:latin typeface="Cambria" panose="02040503050406030204" pitchFamily="18" charset="0"/>
                    <a:ea typeface="Cambria" panose="02040503050406030204" pitchFamily="18" charset="0"/>
                  </a:rPr>
                  <a:t> 1: </a:t>
                </a:r>
                <a:r>
                  <a:rPr lang="en-US" sz="2800" b="1" dirty="0" err="1">
                    <a:effectLst/>
                    <a:latin typeface="Cambria" panose="02040503050406030204" pitchFamily="18" charset="0"/>
                    <a:ea typeface="Cambria" panose="02040503050406030204" pitchFamily="18" charset="0"/>
                  </a:rPr>
                  <a:t>Suy</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nghĩ</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lựa</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chọn</a:t>
                </a:r>
                <a:r>
                  <a:rPr lang="en-US" sz="2800" b="1" dirty="0">
                    <a:effectLst/>
                    <a:latin typeface="Cambria" panose="02040503050406030204" pitchFamily="18" charset="0"/>
                    <a:ea typeface="Cambria" panose="02040503050406030204" pitchFamily="18" charset="0"/>
                  </a:rPr>
                  <a:t> 1 con </a:t>
                </a:r>
                <a:r>
                  <a:rPr lang="en-US" sz="2800" b="1" dirty="0" err="1">
                    <a:effectLst/>
                    <a:latin typeface="Cambria" panose="02040503050406030204" pitchFamily="18" charset="0"/>
                    <a:ea typeface="Cambria" panose="02040503050406030204" pitchFamily="18" charset="0"/>
                  </a:rPr>
                  <a:t>vật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để</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miêu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tả</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cho</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đề</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bài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mà</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mình</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lựa</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chọn</a:t>
                </a:r>
                <a:endParaRPr sz="1600" b="1" kern="0" dirty="0">
                  <a:solidFill>
                    <a:srgbClr val="002060"/>
                  </a:solidFill>
                  <a:latin typeface="Cambria" panose="02040503050406030204" pitchFamily="18" charset="0"/>
                  <a:ea typeface="Cambria" panose="02040503050406030204" pitchFamily="18" charset="0"/>
                  <a:cs typeface="Arial"/>
                  <a:sym typeface="Arial"/>
                </a:endParaRPr>
              </a:p>
            </p:txBody>
          </p:sp>
        </p:grpSp>
        <p:pic>
          <p:nvPicPr>
            <p:cNvPr id="881" name="Google Shape;881;p9"/>
            <p:cNvPicPr preferRelativeResize="0"/>
            <p:nvPr/>
          </p:nvPicPr>
          <p:blipFill rotWithShape="1">
            <a:blip r:embed="rId3">
              <a:alphaModFix/>
            </a:blip>
            <a:srcRect/>
            <a:stretch/>
          </p:blipFill>
          <p:spPr>
            <a:xfrm>
              <a:off x="9754298" y="6272"/>
              <a:ext cx="1162386" cy="1522750"/>
            </a:xfrm>
            <a:prstGeom prst="rect">
              <a:avLst/>
            </a:prstGeom>
            <a:noFill/>
            <a:ln>
              <a:noFill/>
            </a:ln>
          </p:spPr>
        </p:pic>
      </p:grpSp>
      <p:pic>
        <p:nvPicPr>
          <p:cNvPr id="3" name="Picture 2">
            <a:extLst>
              <a:ext uri="{FF2B5EF4-FFF2-40B4-BE49-F238E27FC236}">
                <a16:creationId xmlns:a16="http://schemas.microsoft.com/office/drawing/2014/main" xmlns="" id="{1877E276-BE21-AC6B-07D0-FFFE9AC751EB}"/>
              </a:ext>
            </a:extLst>
          </p:cNvPr>
          <p:cNvPicPr>
            <a:picLocks noChangeAspect="1"/>
          </p:cNvPicPr>
          <p:nvPr/>
        </p:nvPicPr>
        <p:blipFill rotWithShape="1">
          <a:blip r:embed="rId4"/>
          <a:srcRect l="5437" r="652"/>
          <a:stretch/>
        </p:blipFill>
        <p:spPr>
          <a:xfrm>
            <a:off x="8875682" y="2246300"/>
            <a:ext cx="2481603" cy="1694186"/>
          </a:xfrm>
          <a:prstGeom prst="rect">
            <a:avLst/>
          </a:prstGeom>
        </p:spPr>
      </p:pic>
      <p:pic>
        <p:nvPicPr>
          <p:cNvPr id="4" name="Picture 2" descr="Mộc Viên.COM - Cờ Tướng Cờ Thế Sát chiêu của Kỳ vương Hồ Khánh Dương">
            <a:extLst>
              <a:ext uri="{FF2B5EF4-FFF2-40B4-BE49-F238E27FC236}">
                <a16:creationId xmlns:a16="http://schemas.microsoft.com/office/drawing/2014/main" xmlns="" id="{C8C6552D-C26C-94BD-61FA-EEDA3FD70B8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252" t="13687" r="6557"/>
          <a:stretch/>
        </p:blipFill>
        <p:spPr bwMode="auto">
          <a:xfrm>
            <a:off x="752185" y="2248343"/>
            <a:ext cx="2705943" cy="17021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TOP 18 bài văn tả con chó lớp 2 - Tập làm văn lớp 2">
            <a:extLst>
              <a:ext uri="{FF2B5EF4-FFF2-40B4-BE49-F238E27FC236}">
                <a16:creationId xmlns:a16="http://schemas.microsoft.com/office/drawing/2014/main" xmlns="" id="{8C435685-4518-4A75-4D7B-9EDD84C07D2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052" t="1930" r="15160"/>
          <a:stretch/>
        </p:blipFill>
        <p:spPr bwMode="auto">
          <a:xfrm>
            <a:off x="4914239" y="2122412"/>
            <a:ext cx="2831095" cy="18475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on chim sáo | Gx.Tân Hương">
            <a:extLst>
              <a:ext uri="{FF2B5EF4-FFF2-40B4-BE49-F238E27FC236}">
                <a16:creationId xmlns:a16="http://schemas.microsoft.com/office/drawing/2014/main" xmlns="" id="{A512C339-FDC2-9585-9CB9-1FF26A063F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92500" y="4481890"/>
            <a:ext cx="2586538" cy="18475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xmlns="" id="{F1C004CC-1696-60D5-F3E4-39CE2D3D8264}"/>
              </a:ext>
            </a:extLst>
          </p:cNvPr>
          <p:cNvPicPr>
            <a:picLocks noChangeAspect="1"/>
          </p:cNvPicPr>
          <p:nvPr/>
        </p:nvPicPr>
        <p:blipFill rotWithShape="1">
          <a:blip r:embed="rId8">
            <a:extLst>
              <a:ext uri="{28A0092B-C50C-407E-A947-70E740481C1C}">
                <a14:useLocalDpi xmlns:a14="http://schemas.microsoft.com/office/drawing/2010/main" val="0"/>
              </a:ext>
            </a:extLst>
          </a:blip>
          <a:srcRect r="9857"/>
          <a:stretch/>
        </p:blipFill>
        <p:spPr>
          <a:xfrm>
            <a:off x="4972627" y="4467322"/>
            <a:ext cx="2714317" cy="1818966"/>
          </a:xfrm>
          <a:prstGeom prst="rect">
            <a:avLst/>
          </a:prstGeom>
        </p:spPr>
      </p:pic>
      <p:pic>
        <p:nvPicPr>
          <p:cNvPr id="10" name="Picture 9">
            <a:extLst>
              <a:ext uri="{FF2B5EF4-FFF2-40B4-BE49-F238E27FC236}">
                <a16:creationId xmlns:a16="http://schemas.microsoft.com/office/drawing/2014/main" xmlns="" id="{16069C58-CC01-698C-663B-F252F91D08E0}"/>
              </a:ext>
            </a:extLst>
          </p:cNvPr>
          <p:cNvPicPr>
            <a:picLocks noChangeAspect="1"/>
          </p:cNvPicPr>
          <p:nvPr/>
        </p:nvPicPr>
        <p:blipFill rotWithShape="1">
          <a:blip r:embed="rId9">
            <a:extLst>
              <a:ext uri="{28A0092B-C50C-407E-A947-70E740481C1C}">
                <a14:useLocalDpi xmlns:a14="http://schemas.microsoft.com/office/drawing/2010/main" val="0"/>
              </a:ext>
            </a:extLst>
          </a:blip>
          <a:srcRect t="8075"/>
          <a:stretch/>
        </p:blipFill>
        <p:spPr>
          <a:xfrm>
            <a:off x="590940" y="4482717"/>
            <a:ext cx="2737121" cy="1723813"/>
          </a:xfrm>
          <a:prstGeom prst="rect">
            <a:avLst/>
          </a:prstGeom>
        </p:spPr>
      </p:pic>
      <p:sp>
        <p:nvSpPr>
          <p:cNvPr id="11" name="TextBox 10">
            <a:extLst>
              <a:ext uri="{FF2B5EF4-FFF2-40B4-BE49-F238E27FC236}">
                <a16:creationId xmlns:a16="http://schemas.microsoft.com/office/drawing/2014/main" xmlns="" id="{86A8FAAC-55E4-BCE3-5F4C-342A32313F19}"/>
              </a:ext>
            </a:extLst>
          </p:cNvPr>
          <p:cNvSpPr txBox="1"/>
          <p:nvPr/>
        </p:nvSpPr>
        <p:spPr>
          <a:xfrm>
            <a:off x="591101" y="3802591"/>
            <a:ext cx="28798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uLnTx/>
                <a:uFillTx/>
                <a:latin typeface="Calibri" panose="020F0502020204030204"/>
                <a:ea typeface="+mn-ea"/>
                <a:cs typeface="+mn-cs"/>
              </a:rPr>
              <a:t>Hổ</a:t>
            </a:r>
          </a:p>
        </p:txBody>
      </p:sp>
      <p:sp>
        <p:nvSpPr>
          <p:cNvPr id="13" name="TextBox 12">
            <a:extLst>
              <a:ext uri="{FF2B5EF4-FFF2-40B4-BE49-F238E27FC236}">
                <a16:creationId xmlns:a16="http://schemas.microsoft.com/office/drawing/2014/main" xmlns="" id="{43DCB8AF-42B8-0FBD-165E-A564EA1CD205}"/>
              </a:ext>
            </a:extLst>
          </p:cNvPr>
          <p:cNvSpPr txBox="1"/>
          <p:nvPr/>
        </p:nvSpPr>
        <p:spPr>
          <a:xfrm>
            <a:off x="8593874" y="3861508"/>
            <a:ext cx="28798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uLnTx/>
                <a:uFillTx/>
                <a:latin typeface="Calibri" panose="020F0502020204030204"/>
                <a:ea typeface="+mn-ea"/>
                <a:cs typeface="+mn-cs"/>
              </a:rPr>
              <a:t>Thỏ</a:t>
            </a:r>
          </a:p>
        </p:txBody>
      </p:sp>
      <p:sp>
        <p:nvSpPr>
          <p:cNvPr id="15" name="TextBox 14">
            <a:extLst>
              <a:ext uri="{FF2B5EF4-FFF2-40B4-BE49-F238E27FC236}">
                <a16:creationId xmlns:a16="http://schemas.microsoft.com/office/drawing/2014/main" xmlns="" id="{9ECE4A4D-4A55-4389-F47C-581DBF23EAE1}"/>
              </a:ext>
            </a:extLst>
          </p:cNvPr>
          <p:cNvSpPr txBox="1"/>
          <p:nvPr/>
        </p:nvSpPr>
        <p:spPr>
          <a:xfrm>
            <a:off x="4814387" y="3925286"/>
            <a:ext cx="28798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uLnTx/>
                <a:uFillTx/>
                <a:latin typeface="Calibri" panose="020F0502020204030204"/>
                <a:ea typeface="+mn-ea"/>
                <a:cs typeface="+mn-cs"/>
              </a:rPr>
              <a:t>Chó</a:t>
            </a:r>
          </a:p>
        </p:txBody>
      </p:sp>
      <p:sp>
        <p:nvSpPr>
          <p:cNvPr id="16" name="TextBox 15">
            <a:extLst>
              <a:ext uri="{FF2B5EF4-FFF2-40B4-BE49-F238E27FC236}">
                <a16:creationId xmlns:a16="http://schemas.microsoft.com/office/drawing/2014/main" xmlns="" id="{98A6C635-0952-E44A-C2FC-EB78E9834ED3}"/>
              </a:ext>
            </a:extLst>
          </p:cNvPr>
          <p:cNvSpPr txBox="1"/>
          <p:nvPr/>
        </p:nvSpPr>
        <p:spPr>
          <a:xfrm>
            <a:off x="8712375" y="6273225"/>
            <a:ext cx="28798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chemeClr val="bg1"/>
                </a:solidFill>
                <a:effectLst/>
                <a:uLnTx/>
                <a:uFillTx/>
                <a:latin typeface="Calibri" panose="020F0502020204030204"/>
                <a:ea typeface="+mn-ea"/>
                <a:cs typeface="+mn-cs"/>
              </a:rPr>
              <a:t>Chim</a:t>
            </a:r>
            <a:r>
              <a:rPr kumimoji="0" lang="en-US" sz="3200" b="1"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en-US" sz="3200" b="1" i="0" u="none" strike="noStrike" kern="1200" cap="none" spc="0" normalizeH="0" baseline="0" noProof="0" dirty="0" err="1">
                <a:ln>
                  <a:noFill/>
                </a:ln>
                <a:solidFill>
                  <a:schemeClr val="bg1"/>
                </a:solidFill>
                <a:effectLst/>
                <a:uLnTx/>
                <a:uFillTx/>
                <a:latin typeface="Calibri" panose="020F0502020204030204"/>
                <a:ea typeface="+mn-ea"/>
                <a:cs typeface="+mn-cs"/>
              </a:rPr>
              <a:t>sáo</a:t>
            </a:r>
            <a:endParaRPr kumimoji="0" lang="en-US" sz="3200" b="1"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xmlns="" id="{CBCDBA4B-D82F-6CBB-459F-F778F4DA2C59}"/>
              </a:ext>
            </a:extLst>
          </p:cNvPr>
          <p:cNvSpPr txBox="1"/>
          <p:nvPr/>
        </p:nvSpPr>
        <p:spPr>
          <a:xfrm>
            <a:off x="533855" y="6145541"/>
            <a:ext cx="28798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uLnTx/>
                <a:uFillTx/>
                <a:latin typeface="Calibri" panose="020F0502020204030204"/>
                <a:ea typeface="+mn-ea"/>
                <a:cs typeface="+mn-cs"/>
              </a:rPr>
              <a:t>Cá chép vàng</a:t>
            </a:r>
          </a:p>
        </p:txBody>
      </p:sp>
      <p:sp>
        <p:nvSpPr>
          <p:cNvPr id="18" name="TextBox 17">
            <a:extLst>
              <a:ext uri="{FF2B5EF4-FFF2-40B4-BE49-F238E27FC236}">
                <a16:creationId xmlns:a16="http://schemas.microsoft.com/office/drawing/2014/main" xmlns="" id="{07E1A826-24A8-62D1-F900-35C9C0E5A339}"/>
              </a:ext>
            </a:extLst>
          </p:cNvPr>
          <p:cNvSpPr txBox="1"/>
          <p:nvPr/>
        </p:nvSpPr>
        <p:spPr>
          <a:xfrm>
            <a:off x="4865073" y="6198896"/>
            <a:ext cx="287983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bg1"/>
                </a:solidFill>
                <a:effectLst/>
                <a:uLnTx/>
                <a:uFillTx/>
                <a:latin typeface="Calibri" panose="020F0502020204030204"/>
                <a:ea typeface="+mn-ea"/>
                <a:cs typeface="+mn-cs"/>
              </a:rPr>
              <a:t>Gà</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5"/>
                                        </p:tgtEl>
                                        <p:attrNameLst>
                                          <p:attrName>style.visibility</p:attrName>
                                        </p:attrNameLst>
                                      </p:cBhvr>
                                      <p:to>
                                        <p:strVal val="visible"/>
                                      </p:to>
                                    </p:set>
                                    <p:animEffect transition="in" filter="fade">
                                      <p:cBhvr>
                                        <p:cTn id="7" dur="1000"/>
                                        <p:tgtEl>
                                          <p:spTgt spid="87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ppt_x"/>
                                          </p:val>
                                        </p:tav>
                                        <p:tav tm="100000">
                                          <p:val>
                                            <p:strVal val="#ppt_x"/>
                                          </p:val>
                                        </p:tav>
                                      </p:tavLst>
                                    </p:anim>
                                    <p:anim calcmode="lin" valueType="num">
                                      <p:cBhvr additive="base">
                                        <p:cTn id="41" dur="500" fill="hold"/>
                                        <p:tgtEl>
                                          <p:spTgt spid="13"/>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ppt_x"/>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fill="hold"/>
                                        <p:tgtEl>
                                          <p:spTgt spid="16"/>
                                        </p:tgtEl>
                                        <p:attrNameLst>
                                          <p:attrName>ppt_x</p:attrName>
                                        </p:attrNameLst>
                                      </p:cBhvr>
                                      <p:tavLst>
                                        <p:tav tm="0">
                                          <p:val>
                                            <p:strVal val="#ppt_x"/>
                                          </p:val>
                                        </p:tav>
                                        <p:tav tm="100000">
                                          <p:val>
                                            <p:strVal val="#ppt_x"/>
                                          </p:val>
                                        </p:tav>
                                      </p:tavLst>
                                    </p:anim>
                                    <p:anim calcmode="lin" valueType="num">
                                      <p:cBhvr additive="base">
                                        <p:cTn id="49" dur="500" fill="hold"/>
                                        <p:tgtEl>
                                          <p:spTgt spid="1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additive="base">
                                        <p:cTn id="56" dur="500" fill="hold"/>
                                        <p:tgtEl>
                                          <p:spTgt spid="18"/>
                                        </p:tgtEl>
                                        <p:attrNameLst>
                                          <p:attrName>ppt_x</p:attrName>
                                        </p:attrNameLst>
                                      </p:cBhvr>
                                      <p:tavLst>
                                        <p:tav tm="0">
                                          <p:val>
                                            <p:strVal val="#ppt_x"/>
                                          </p:val>
                                        </p:tav>
                                        <p:tav tm="100000">
                                          <p:val>
                                            <p:strVal val="#ppt_x"/>
                                          </p:val>
                                        </p:tav>
                                      </p:tavLst>
                                    </p:anim>
                                    <p:anim calcmode="lin" valueType="num">
                                      <p:cBhvr additive="base">
                                        <p:cTn id="5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6" grpId="0"/>
      <p:bldP spid="17" grpId="0"/>
      <p:bldP spid="18" grpId="0"/>
    </p:bldLst>
  </p:timing>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自定义 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Calibri"/>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954</Words>
  <Application>Microsoft Office PowerPoint</Application>
  <PresentationFormat>Custom</PresentationFormat>
  <Paragraphs>122</Paragraphs>
  <Slides>24</Slides>
  <Notes>20</Notes>
  <HiddenSlides>0</HiddenSlides>
  <MMClips>0</MMClips>
  <ScaleCrop>false</ScaleCrop>
  <HeadingPairs>
    <vt:vector size="4" baseType="variant">
      <vt:variant>
        <vt:lpstr>Theme</vt:lpstr>
      </vt:variant>
      <vt:variant>
        <vt:i4>8</vt:i4>
      </vt:variant>
      <vt:variant>
        <vt:lpstr>Slide Titles</vt:lpstr>
      </vt:variant>
      <vt:variant>
        <vt:i4>24</vt:i4>
      </vt:variant>
    </vt:vector>
  </HeadingPairs>
  <TitlesOfParts>
    <vt:vector size="32" baseType="lpstr">
      <vt:lpstr>1_Office Theme</vt:lpstr>
      <vt:lpstr>3_Office Theme</vt:lpstr>
      <vt:lpstr>4_Office Theme</vt:lpstr>
      <vt:lpstr>9_Office Theme</vt:lpstr>
      <vt:lpstr>12_Office Theme</vt:lpstr>
      <vt:lpstr>2_Office Theme</vt:lpstr>
      <vt:lpstr>1_Office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cp:lastModifiedBy>
  <cp:revision>42</cp:revision>
  <dcterms:created xsi:type="dcterms:W3CDTF">2023-10-10T01:58:50Z</dcterms:created>
  <dcterms:modified xsi:type="dcterms:W3CDTF">2024-05-01T09:48:05Z</dcterms:modified>
</cp:coreProperties>
</file>