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8"/>
  </p:notesMasterIdLst>
  <p:sldIdLst>
    <p:sldId id="257" r:id="rId3"/>
    <p:sldId id="307" r:id="rId4"/>
    <p:sldId id="308" r:id="rId5"/>
    <p:sldId id="331" r:id="rId6"/>
    <p:sldId id="314" r:id="rId7"/>
    <p:sldId id="332" r:id="rId8"/>
    <p:sldId id="323" r:id="rId9"/>
    <p:sldId id="333" r:id="rId10"/>
    <p:sldId id="334" r:id="rId11"/>
    <p:sldId id="325" r:id="rId12"/>
    <p:sldId id="316" r:id="rId13"/>
    <p:sldId id="335" r:id="rId14"/>
    <p:sldId id="319" r:id="rId15"/>
    <p:sldId id="324" r:id="rId16"/>
    <p:sldId id="328" r:id="rId17"/>
    <p:sldId id="320" r:id="rId18"/>
    <p:sldId id="336" r:id="rId19"/>
    <p:sldId id="326" r:id="rId20"/>
    <p:sldId id="337" r:id="rId21"/>
    <p:sldId id="338" r:id="rId22"/>
    <p:sldId id="339" r:id="rId23"/>
    <p:sldId id="341" r:id="rId24"/>
    <p:sldId id="342" r:id="rId25"/>
    <p:sldId id="340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88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98209-EAC1-4D5C-8F15-A5F610E20AF3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02DB5-37AB-46D1-8D15-831639D7B2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>
            <a:fillRect/>
          </a:stretch>
        </p:blipFill>
        <p:spPr>
          <a:xfrm>
            <a:off x="0" y="1952625"/>
            <a:ext cx="4815622" cy="4299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1433" y="-218208"/>
            <a:ext cx="5048728" cy="2163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962" y="398463"/>
            <a:ext cx="2853175" cy="1450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041" y="2165124"/>
            <a:ext cx="8936935" cy="2559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6575" y="4419600"/>
            <a:ext cx="216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551">
            <a:off x="523875" y="714374"/>
            <a:ext cx="4362252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4702">
            <a:off x="838200" y="3590924"/>
            <a:ext cx="4422508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19459">
            <a:off x="4762499" y="957262"/>
            <a:ext cx="4520137" cy="245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6067425" y="3924299"/>
            <a:ext cx="5581650" cy="1685925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/>
            <p:cNvSpPr txBox="1"/>
            <p:nvPr/>
          </p:nvSpPr>
          <p:spPr>
            <a:xfrm>
              <a:off x="363423" y="468255"/>
              <a:ext cx="4007496" cy="18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con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14351" y="1362075"/>
            <a:ext cx="8572500" cy="1581149"/>
          </a:xfrm>
          <a:custGeom>
            <a:avLst/>
            <a:gdLst>
              <a:gd name="connsiteX0" fmla="*/ 0 w 8572500"/>
              <a:gd name="connsiteY0" fmla="*/ 263530 h 1581149"/>
              <a:gd name="connsiteX1" fmla="*/ 263530 w 8572500"/>
              <a:gd name="connsiteY1" fmla="*/ 0 h 1581149"/>
              <a:gd name="connsiteX2" fmla="*/ 8308970 w 8572500"/>
              <a:gd name="connsiteY2" fmla="*/ 0 h 1581149"/>
              <a:gd name="connsiteX3" fmla="*/ 8572500 w 8572500"/>
              <a:gd name="connsiteY3" fmla="*/ 263530 h 1581149"/>
              <a:gd name="connsiteX4" fmla="*/ 8572500 w 8572500"/>
              <a:gd name="connsiteY4" fmla="*/ 1317619 h 1581149"/>
              <a:gd name="connsiteX5" fmla="*/ 8308970 w 8572500"/>
              <a:gd name="connsiteY5" fmla="*/ 1581149 h 1581149"/>
              <a:gd name="connsiteX6" fmla="*/ 263530 w 8572500"/>
              <a:gd name="connsiteY6" fmla="*/ 1581149 h 1581149"/>
              <a:gd name="connsiteX7" fmla="*/ 0 w 8572500"/>
              <a:gd name="connsiteY7" fmla="*/ 1317619 h 1581149"/>
              <a:gd name="connsiteX8" fmla="*/ 0 w 8572500"/>
              <a:gd name="connsiteY8" fmla="*/ 263530 h 158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1581149" fill="none" extrusionOk="0">
                <a:moveTo>
                  <a:pt x="0" y="263530"/>
                </a:moveTo>
                <a:cubicBezTo>
                  <a:pt x="-1006" y="135910"/>
                  <a:pt x="118452" y="8393"/>
                  <a:pt x="263530" y="0"/>
                </a:cubicBezTo>
                <a:cubicBezTo>
                  <a:pt x="1412482" y="-123866"/>
                  <a:pt x="6878268" y="81108"/>
                  <a:pt x="8308970" y="0"/>
                </a:cubicBezTo>
                <a:cubicBezTo>
                  <a:pt x="8460745" y="-9575"/>
                  <a:pt x="8553845" y="119525"/>
                  <a:pt x="8572500" y="263530"/>
                </a:cubicBezTo>
                <a:cubicBezTo>
                  <a:pt x="8609107" y="385818"/>
                  <a:pt x="8566562" y="851328"/>
                  <a:pt x="8572500" y="1317619"/>
                </a:cubicBezTo>
                <a:cubicBezTo>
                  <a:pt x="8575273" y="1455799"/>
                  <a:pt x="8465965" y="1601923"/>
                  <a:pt x="8308970" y="1581149"/>
                </a:cubicBezTo>
                <a:cubicBezTo>
                  <a:pt x="6345992" y="1563294"/>
                  <a:pt x="2618073" y="1471805"/>
                  <a:pt x="263530" y="1581149"/>
                </a:cubicBezTo>
                <a:cubicBezTo>
                  <a:pt x="127735" y="1556846"/>
                  <a:pt x="9735" y="1481341"/>
                  <a:pt x="0" y="1317619"/>
                </a:cubicBezTo>
                <a:cubicBezTo>
                  <a:pt x="-93694" y="1187350"/>
                  <a:pt x="-91884" y="419545"/>
                  <a:pt x="0" y="263530"/>
                </a:cubicBezTo>
                <a:close/>
              </a:path>
              <a:path w="8572500" h="1581149" stroke="0" extrusionOk="0">
                <a:moveTo>
                  <a:pt x="0" y="263530"/>
                </a:moveTo>
                <a:cubicBezTo>
                  <a:pt x="23255" y="119356"/>
                  <a:pt x="114486" y="6952"/>
                  <a:pt x="263530" y="0"/>
                </a:cubicBezTo>
                <a:cubicBezTo>
                  <a:pt x="3754481" y="96512"/>
                  <a:pt x="4605534" y="-165548"/>
                  <a:pt x="8308970" y="0"/>
                </a:cubicBezTo>
                <a:cubicBezTo>
                  <a:pt x="8456309" y="45"/>
                  <a:pt x="8593609" y="121433"/>
                  <a:pt x="8572500" y="263530"/>
                </a:cubicBezTo>
                <a:cubicBezTo>
                  <a:pt x="8626955" y="563376"/>
                  <a:pt x="8657752" y="857533"/>
                  <a:pt x="8572500" y="1317619"/>
                </a:cubicBezTo>
                <a:cubicBezTo>
                  <a:pt x="8576418" y="1442101"/>
                  <a:pt x="8464871" y="1576460"/>
                  <a:pt x="8308970" y="1581149"/>
                </a:cubicBezTo>
                <a:cubicBezTo>
                  <a:pt x="5093234" y="1742861"/>
                  <a:pt x="3934360" y="1724771"/>
                  <a:pt x="263530" y="1581149"/>
                </a:cubicBezTo>
                <a:cubicBezTo>
                  <a:pt x="137275" y="1570965"/>
                  <a:pt x="13059" y="1457551"/>
                  <a:pt x="0" y="1317619"/>
                </a:cubicBezTo>
                <a:cubicBezTo>
                  <a:pt x="26556" y="927863"/>
                  <a:pt x="67076" y="463187"/>
                  <a:pt x="0" y="26353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các hoạt động khác gây ô nhiễm không khí mà em biết.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1419224" y="3686175"/>
            <a:ext cx="7019925" cy="20193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5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/>
            <p:cNvSpPr txBox="1"/>
            <p:nvPr/>
          </p:nvSpPr>
          <p:spPr>
            <a:xfrm>
              <a:off x="351954" y="531927"/>
              <a:ext cx="4007496" cy="18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vệ sinh không đúng nơi quy định, đốt rác, đốt vàng mã,..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-364830" y="1234507"/>
            <a:ext cx="6365360" cy="562349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76875" y="1453697"/>
            <a:ext cx="5962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990850"/>
            <a:ext cx="5439454" cy="2733675"/>
            <a:chOff x="6752546" y="3762375"/>
            <a:chExt cx="5439454" cy="2733675"/>
          </a:xfrm>
        </p:grpSpPr>
        <p:pic>
          <p:nvPicPr>
            <p:cNvPr id="3" name="Picture 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2546" y="3762375"/>
              <a:ext cx="5439454" cy="273367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239124" y="5924550"/>
              <a:ext cx="2600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3676651" y="1581150"/>
            <a:ext cx="7572374" cy="1581149"/>
          </a:xfrm>
          <a:custGeom>
            <a:avLst/>
            <a:gdLst>
              <a:gd name="connsiteX0" fmla="*/ 0 w 7572374"/>
              <a:gd name="connsiteY0" fmla="*/ 263530 h 1581149"/>
              <a:gd name="connsiteX1" fmla="*/ 263530 w 7572374"/>
              <a:gd name="connsiteY1" fmla="*/ 0 h 1581149"/>
              <a:gd name="connsiteX2" fmla="*/ 7308844 w 7572374"/>
              <a:gd name="connsiteY2" fmla="*/ 0 h 1581149"/>
              <a:gd name="connsiteX3" fmla="*/ 7572374 w 7572374"/>
              <a:gd name="connsiteY3" fmla="*/ 263530 h 1581149"/>
              <a:gd name="connsiteX4" fmla="*/ 7572374 w 7572374"/>
              <a:gd name="connsiteY4" fmla="*/ 1317619 h 1581149"/>
              <a:gd name="connsiteX5" fmla="*/ 7308844 w 7572374"/>
              <a:gd name="connsiteY5" fmla="*/ 1581149 h 1581149"/>
              <a:gd name="connsiteX6" fmla="*/ 263530 w 7572374"/>
              <a:gd name="connsiteY6" fmla="*/ 1581149 h 1581149"/>
              <a:gd name="connsiteX7" fmla="*/ 0 w 7572374"/>
              <a:gd name="connsiteY7" fmla="*/ 1317619 h 1581149"/>
              <a:gd name="connsiteX8" fmla="*/ 0 w 7572374"/>
              <a:gd name="connsiteY8" fmla="*/ 263530 h 158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374" h="1581149" fill="none" extrusionOk="0">
                <a:moveTo>
                  <a:pt x="0" y="263530"/>
                </a:moveTo>
                <a:cubicBezTo>
                  <a:pt x="-1006" y="135910"/>
                  <a:pt x="118452" y="8393"/>
                  <a:pt x="263530" y="0"/>
                </a:cubicBezTo>
                <a:cubicBezTo>
                  <a:pt x="3055701" y="-123866"/>
                  <a:pt x="6067303" y="81108"/>
                  <a:pt x="7308844" y="0"/>
                </a:cubicBezTo>
                <a:cubicBezTo>
                  <a:pt x="7460619" y="-9575"/>
                  <a:pt x="7553719" y="119525"/>
                  <a:pt x="7572374" y="263530"/>
                </a:cubicBezTo>
                <a:cubicBezTo>
                  <a:pt x="7608981" y="385818"/>
                  <a:pt x="7566436" y="851328"/>
                  <a:pt x="7572374" y="1317619"/>
                </a:cubicBezTo>
                <a:cubicBezTo>
                  <a:pt x="7575147" y="1455799"/>
                  <a:pt x="7465839" y="1601923"/>
                  <a:pt x="7308844" y="1581149"/>
                </a:cubicBezTo>
                <a:cubicBezTo>
                  <a:pt x="3924960" y="1563294"/>
                  <a:pt x="2784388" y="1471805"/>
                  <a:pt x="263530" y="1581149"/>
                </a:cubicBezTo>
                <a:cubicBezTo>
                  <a:pt x="127735" y="1556846"/>
                  <a:pt x="9735" y="1481341"/>
                  <a:pt x="0" y="1317619"/>
                </a:cubicBezTo>
                <a:cubicBezTo>
                  <a:pt x="-93694" y="1187350"/>
                  <a:pt x="-91884" y="419545"/>
                  <a:pt x="0" y="263530"/>
                </a:cubicBezTo>
                <a:close/>
              </a:path>
              <a:path w="7572374" h="1581149" stroke="0" extrusionOk="0">
                <a:moveTo>
                  <a:pt x="0" y="263530"/>
                </a:moveTo>
                <a:cubicBezTo>
                  <a:pt x="23255" y="119356"/>
                  <a:pt x="114486" y="6952"/>
                  <a:pt x="263530" y="0"/>
                </a:cubicBezTo>
                <a:cubicBezTo>
                  <a:pt x="3761951" y="96512"/>
                  <a:pt x="5999360" y="-165548"/>
                  <a:pt x="7308844" y="0"/>
                </a:cubicBezTo>
                <a:cubicBezTo>
                  <a:pt x="7456183" y="45"/>
                  <a:pt x="7593483" y="121433"/>
                  <a:pt x="7572374" y="263530"/>
                </a:cubicBezTo>
                <a:cubicBezTo>
                  <a:pt x="7626829" y="563376"/>
                  <a:pt x="7657626" y="857533"/>
                  <a:pt x="7572374" y="1317619"/>
                </a:cubicBezTo>
                <a:cubicBezTo>
                  <a:pt x="7576292" y="1442101"/>
                  <a:pt x="7464745" y="1576460"/>
                  <a:pt x="7308844" y="1581149"/>
                </a:cubicBezTo>
                <a:cubicBezTo>
                  <a:pt x="5268016" y="1742861"/>
                  <a:pt x="2046542" y="1724771"/>
                  <a:pt x="263530" y="1581149"/>
                </a:cubicBezTo>
                <a:cubicBezTo>
                  <a:pt x="137275" y="1570965"/>
                  <a:pt x="13059" y="1457551"/>
                  <a:pt x="0" y="1317619"/>
                </a:cubicBezTo>
                <a:cubicBezTo>
                  <a:pt x="26556" y="927863"/>
                  <a:pt x="67076" y="463187"/>
                  <a:pt x="0" y="26353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 trong bầu không khí bị ô nhiễm chúng ta bị ảnh hưởng như thế nào?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cartoon of a planet with smoke coming out of i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3306094"/>
            <a:ext cx="3293639" cy="3399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nhiễm không khí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3" name="Group 2"/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标题 1"/>
            <p:cNvSpPr txBox="1"/>
            <p:nvPr/>
          </p:nvSpPr>
          <p:spPr>
            <a:xfrm>
              <a:off x="1795248" y="1810376"/>
              <a:ext cx="9108199" cy="3137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ung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phổi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tim</a:t>
              </a:r>
              <a:r>
                <a:rPr lang="en-US" altLang="zh-C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,...</a:t>
              </a:r>
              <a:endParaRPr lang="en-US" altLang="zh-CN" sz="3600" b="1" dirty="0">
                <a:solidFill>
                  <a:srgbClr val="224A4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pic>
        <p:nvPicPr>
          <p:cNvPr id="14" name="Picture 6" descr="Hình ảnh Vẽ Tay Kính Lúp Khoa Học Minh Họa, Kính Lúp, đôi Mắt, Vẽ Tay miễn  phí tải tập tin PNG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5250" l="10000" r="90000">
                        <a14:foregroundMark x1="45250" y1="8917" x2="59250" y2="6750"/>
                        <a14:foregroundMark x1="59250" y1="6750" x2="71833" y2="10833"/>
                        <a14:foregroundMark x1="71833" y1="10833" x2="76250" y2="31417"/>
                        <a14:foregroundMark x1="76250" y1="31417" x2="19750" y2="89917"/>
                        <a14:foregroundMark x1="19750" y1="89917" x2="16417" y2="91667"/>
                        <a14:foregroundMark x1="60583" y1="44750" x2="60583" y2="44750"/>
                        <a14:foregroundMark x1="52500" y1="6083" x2="64417" y2="5833"/>
                        <a14:foregroundMark x1="21417" y1="95250" x2="21417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12" y="83456"/>
            <a:ext cx="2082943" cy="20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36" y="1590675"/>
            <a:ext cx="5805960" cy="497653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00651" y="1285873"/>
            <a:ext cx="6534150" cy="3996921"/>
            <a:chOff x="1062408" y="2540000"/>
            <a:chExt cx="10219585" cy="1875990"/>
          </a:xfrm>
        </p:grpSpPr>
        <p:grpSp>
          <p:nvGrpSpPr>
            <p:cNvPr id="3" name="Group 2"/>
            <p:cNvGrpSpPr/>
            <p:nvPr/>
          </p:nvGrpSpPr>
          <p:grpSpPr>
            <a:xfrm>
              <a:off x="1062408" y="2540000"/>
              <a:ext cx="10219585" cy="1875990"/>
              <a:chOff x="986208" y="774700"/>
              <a:chExt cx="10219585" cy="532539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986208" y="774700"/>
                <a:ext cx="10219585" cy="5325392"/>
                <a:chOff x="986208" y="774700"/>
                <a:chExt cx="10219585" cy="5325392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986208" y="774700"/>
                  <a:ext cx="10219585" cy="5325392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9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352551" y="2676524"/>
              <a:ext cx="9476464" cy="16034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nhiễm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19100" y="133350"/>
            <a:ext cx="11172825" cy="1314450"/>
          </a:xfrm>
          <a:custGeom>
            <a:avLst/>
            <a:gdLst>
              <a:gd name="connsiteX0" fmla="*/ 0 w 11172825"/>
              <a:gd name="connsiteY0" fmla="*/ 219079 h 1314450"/>
              <a:gd name="connsiteX1" fmla="*/ 219079 w 11172825"/>
              <a:gd name="connsiteY1" fmla="*/ 0 h 1314450"/>
              <a:gd name="connsiteX2" fmla="*/ 10953746 w 11172825"/>
              <a:gd name="connsiteY2" fmla="*/ 0 h 1314450"/>
              <a:gd name="connsiteX3" fmla="*/ 11172825 w 11172825"/>
              <a:gd name="connsiteY3" fmla="*/ 219079 h 1314450"/>
              <a:gd name="connsiteX4" fmla="*/ 11172825 w 11172825"/>
              <a:gd name="connsiteY4" fmla="*/ 1095371 h 1314450"/>
              <a:gd name="connsiteX5" fmla="*/ 10953746 w 11172825"/>
              <a:gd name="connsiteY5" fmla="*/ 1314450 h 1314450"/>
              <a:gd name="connsiteX6" fmla="*/ 219079 w 11172825"/>
              <a:gd name="connsiteY6" fmla="*/ 1314450 h 1314450"/>
              <a:gd name="connsiteX7" fmla="*/ 0 w 11172825"/>
              <a:gd name="connsiteY7" fmla="*/ 1095371 h 1314450"/>
              <a:gd name="connsiteX8" fmla="*/ 0 w 11172825"/>
              <a:gd name="connsiteY8" fmla="*/ 219079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2825" h="1314450" fill="none" extrusionOk="0">
                <a:moveTo>
                  <a:pt x="0" y="219079"/>
                </a:moveTo>
                <a:cubicBezTo>
                  <a:pt x="-86" y="99621"/>
                  <a:pt x="99050" y="17372"/>
                  <a:pt x="219079" y="0"/>
                </a:cubicBezTo>
                <a:cubicBezTo>
                  <a:pt x="5005047" y="-123866"/>
                  <a:pt x="6480062" y="81108"/>
                  <a:pt x="10953746" y="0"/>
                </a:cubicBezTo>
                <a:cubicBezTo>
                  <a:pt x="11087394" y="-19444"/>
                  <a:pt x="11170180" y="98303"/>
                  <a:pt x="11172825" y="219079"/>
                </a:cubicBezTo>
                <a:cubicBezTo>
                  <a:pt x="11117271" y="614783"/>
                  <a:pt x="11096468" y="715534"/>
                  <a:pt x="11172825" y="1095371"/>
                </a:cubicBezTo>
                <a:cubicBezTo>
                  <a:pt x="11175951" y="1208063"/>
                  <a:pt x="11083429" y="1330213"/>
                  <a:pt x="10953746" y="1314450"/>
                </a:cubicBezTo>
                <a:cubicBezTo>
                  <a:pt x="6269325" y="1296595"/>
                  <a:pt x="1634075" y="1205106"/>
                  <a:pt x="219079" y="1314450"/>
                </a:cubicBezTo>
                <a:cubicBezTo>
                  <a:pt x="106833" y="1292643"/>
                  <a:pt x="3221" y="1222380"/>
                  <a:pt x="0" y="1095371"/>
                </a:cubicBezTo>
                <a:cubicBezTo>
                  <a:pt x="-3168" y="908423"/>
                  <a:pt x="-40131" y="426425"/>
                  <a:pt x="0" y="219079"/>
                </a:cubicBezTo>
                <a:close/>
              </a:path>
              <a:path w="11172825" h="1314450" stroke="0" extrusionOk="0">
                <a:moveTo>
                  <a:pt x="0" y="219079"/>
                </a:moveTo>
                <a:cubicBezTo>
                  <a:pt x="19669" y="99244"/>
                  <a:pt x="91019" y="14035"/>
                  <a:pt x="219079" y="0"/>
                </a:cubicBezTo>
                <a:cubicBezTo>
                  <a:pt x="5177874" y="96512"/>
                  <a:pt x="9390083" y="-165548"/>
                  <a:pt x="10953746" y="0"/>
                </a:cubicBezTo>
                <a:cubicBezTo>
                  <a:pt x="11091078" y="410"/>
                  <a:pt x="11192281" y="101262"/>
                  <a:pt x="11172825" y="219079"/>
                </a:cubicBezTo>
                <a:cubicBezTo>
                  <a:pt x="11223403" y="402181"/>
                  <a:pt x="11145890" y="952488"/>
                  <a:pt x="11172825" y="1095371"/>
                </a:cubicBezTo>
                <a:cubicBezTo>
                  <a:pt x="11175684" y="1200996"/>
                  <a:pt x="11096715" y="1304501"/>
                  <a:pt x="10953746" y="1314450"/>
                </a:cubicBezTo>
                <a:cubicBezTo>
                  <a:pt x="8394861" y="1476162"/>
                  <a:pt x="2177768" y="1458072"/>
                  <a:pt x="219079" y="1314450"/>
                </a:cubicBezTo>
                <a:cubicBezTo>
                  <a:pt x="114573" y="1305745"/>
                  <a:pt x="19619" y="1207934"/>
                  <a:pt x="0" y="1095371"/>
                </a:cubicBezTo>
                <a:cubicBezTo>
                  <a:pt x="-62153" y="744896"/>
                  <a:pt x="-51250" y="620013"/>
                  <a:pt x="0" y="219079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1704975"/>
            <a:ext cx="7086600" cy="4229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" y="1162051"/>
            <a:ext cx="5378965" cy="29765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19225" y="4267201"/>
            <a:ext cx="3209926" cy="11430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21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Hộp Văn bản 23"/>
            <p:cNvSpPr txBox="1"/>
            <p:nvPr/>
          </p:nvSpPr>
          <p:spPr>
            <a:xfrm>
              <a:off x="351954" y="531928"/>
              <a:ext cx="4007496" cy="208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Đốt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rơm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00400" y="295275"/>
            <a:ext cx="6838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KHÔNG NÊN LÀM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49" y="1204912"/>
            <a:ext cx="5054667" cy="270986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858000" y="4086225"/>
            <a:ext cx="5010150" cy="1676399"/>
            <a:chOff x="220394" y="27439"/>
            <a:chExt cx="4162483" cy="4539071"/>
          </a:xfrm>
          <a:solidFill>
            <a:srgbClr val="CCFFFF"/>
          </a:solidFill>
        </p:grpSpPr>
        <p:sp>
          <p:nvSpPr>
            <p:cNvPr id="31" name="椭圆 31"/>
            <p:cNvSpPr/>
            <p:nvPr/>
          </p:nvSpPr>
          <p:spPr>
            <a:xfrm rot="10800000" flipH="1">
              <a:off x="220394" y="27439"/>
              <a:ext cx="4162483" cy="453907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Hộp Văn bản 23"/>
            <p:cNvSpPr txBox="1"/>
            <p:nvPr/>
          </p:nvSpPr>
          <p:spPr>
            <a:xfrm>
              <a:off x="351954" y="531928"/>
              <a:ext cx="4007496" cy="391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Đun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nấu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than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</a:t>
              </a:r>
              <a:r>
                <a:rPr lang="en-US" sz="44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ong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200400" y="295275"/>
            <a:ext cx="5686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 NÊN LÀM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00187"/>
            <a:ext cx="4477320" cy="25860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5399" y="4371976"/>
            <a:ext cx="4619625" cy="11430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7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Hộp Văn bản 23"/>
            <p:cNvSpPr txBox="1"/>
            <p:nvPr/>
          </p:nvSpPr>
          <p:spPr>
            <a:xfrm>
              <a:off x="351954" y="531928"/>
              <a:ext cx="4007496" cy="208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137" y="1509712"/>
            <a:ext cx="4463777" cy="25669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886574" y="4295776"/>
            <a:ext cx="4619625" cy="11430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/>
            <p:cNvSpPr txBox="1"/>
            <p:nvPr/>
          </p:nvSpPr>
          <p:spPr>
            <a:xfrm>
              <a:off x="351954" y="531928"/>
              <a:ext cx="4007496" cy="208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Trồng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44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xanh</a:t>
              </a:r>
              <a:endPara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333" y="471149"/>
            <a:ext cx="7450081" cy="3748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19100" y="133349"/>
            <a:ext cx="11172825" cy="1781175"/>
          </a:xfrm>
          <a:custGeom>
            <a:avLst/>
            <a:gdLst>
              <a:gd name="connsiteX0" fmla="*/ 0 w 11172825"/>
              <a:gd name="connsiteY0" fmla="*/ 296868 h 1781175"/>
              <a:gd name="connsiteX1" fmla="*/ 296868 w 11172825"/>
              <a:gd name="connsiteY1" fmla="*/ 0 h 1781175"/>
              <a:gd name="connsiteX2" fmla="*/ 10875957 w 11172825"/>
              <a:gd name="connsiteY2" fmla="*/ 0 h 1781175"/>
              <a:gd name="connsiteX3" fmla="*/ 11172825 w 11172825"/>
              <a:gd name="connsiteY3" fmla="*/ 296868 h 1781175"/>
              <a:gd name="connsiteX4" fmla="*/ 11172825 w 11172825"/>
              <a:gd name="connsiteY4" fmla="*/ 1484307 h 1781175"/>
              <a:gd name="connsiteX5" fmla="*/ 10875957 w 11172825"/>
              <a:gd name="connsiteY5" fmla="*/ 1781175 h 1781175"/>
              <a:gd name="connsiteX6" fmla="*/ 296868 w 11172825"/>
              <a:gd name="connsiteY6" fmla="*/ 1781175 h 1781175"/>
              <a:gd name="connsiteX7" fmla="*/ 0 w 11172825"/>
              <a:gd name="connsiteY7" fmla="*/ 1484307 h 1781175"/>
              <a:gd name="connsiteX8" fmla="*/ 0 w 11172825"/>
              <a:gd name="connsiteY8" fmla="*/ 296868 h 178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2825" h="1781175" fill="none" extrusionOk="0">
                <a:moveTo>
                  <a:pt x="0" y="296868"/>
                </a:moveTo>
                <a:cubicBezTo>
                  <a:pt x="-1260" y="155365"/>
                  <a:pt x="133317" y="7284"/>
                  <a:pt x="296868" y="0"/>
                </a:cubicBezTo>
                <a:cubicBezTo>
                  <a:pt x="4632510" y="-123866"/>
                  <a:pt x="6915935" y="81108"/>
                  <a:pt x="10875957" y="0"/>
                </a:cubicBezTo>
                <a:cubicBezTo>
                  <a:pt x="11045068" y="-7921"/>
                  <a:pt x="11156541" y="134255"/>
                  <a:pt x="11172825" y="296868"/>
                </a:cubicBezTo>
                <a:cubicBezTo>
                  <a:pt x="11163402" y="438367"/>
                  <a:pt x="11251062" y="1336180"/>
                  <a:pt x="11172825" y="1484307"/>
                </a:cubicBezTo>
                <a:cubicBezTo>
                  <a:pt x="11180812" y="1627055"/>
                  <a:pt x="11054709" y="1808018"/>
                  <a:pt x="10875957" y="1781175"/>
                </a:cubicBezTo>
                <a:cubicBezTo>
                  <a:pt x="5708479" y="1763320"/>
                  <a:pt x="3189430" y="1671831"/>
                  <a:pt x="296868" y="1781175"/>
                </a:cubicBezTo>
                <a:cubicBezTo>
                  <a:pt x="136782" y="1771527"/>
                  <a:pt x="5042" y="1657677"/>
                  <a:pt x="0" y="1484307"/>
                </a:cubicBezTo>
                <a:cubicBezTo>
                  <a:pt x="-44793" y="1016501"/>
                  <a:pt x="72539" y="762412"/>
                  <a:pt x="0" y="296868"/>
                </a:cubicBezTo>
                <a:close/>
              </a:path>
              <a:path w="11172825" h="1781175" stroke="0" extrusionOk="0">
                <a:moveTo>
                  <a:pt x="0" y="296868"/>
                </a:moveTo>
                <a:cubicBezTo>
                  <a:pt x="31618" y="134775"/>
                  <a:pt x="121589" y="22490"/>
                  <a:pt x="296868" y="0"/>
                </a:cubicBezTo>
                <a:cubicBezTo>
                  <a:pt x="5303186" y="96512"/>
                  <a:pt x="9390423" y="-165548"/>
                  <a:pt x="10875957" y="0"/>
                </a:cubicBezTo>
                <a:cubicBezTo>
                  <a:pt x="11055221" y="384"/>
                  <a:pt x="11186054" y="135072"/>
                  <a:pt x="11172825" y="296868"/>
                </a:cubicBezTo>
                <a:cubicBezTo>
                  <a:pt x="11215902" y="512257"/>
                  <a:pt x="11245450" y="1099602"/>
                  <a:pt x="11172825" y="1484307"/>
                </a:cubicBezTo>
                <a:cubicBezTo>
                  <a:pt x="11178787" y="1616214"/>
                  <a:pt x="11043604" y="1779504"/>
                  <a:pt x="10875957" y="1781175"/>
                </a:cubicBezTo>
                <a:cubicBezTo>
                  <a:pt x="8705167" y="1942887"/>
                  <a:pt x="4541533" y="1924797"/>
                  <a:pt x="296868" y="1781175"/>
                </a:cubicBezTo>
                <a:cubicBezTo>
                  <a:pt x="138390" y="1778283"/>
                  <a:pt x="19791" y="1639758"/>
                  <a:pt x="0" y="1484307"/>
                </a:cubicBezTo>
                <a:cubicBezTo>
                  <a:pt x="48335" y="1069115"/>
                  <a:pt x="98089" y="550813"/>
                  <a:pt x="0" y="29686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Hãy chọn phương án thích hợp để vận động những người xung quanh em cùng thực hiện bảo vệ bầu không khí trong lành.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0524" y="2705099"/>
            <a:ext cx="4886326" cy="3267074"/>
            <a:chOff x="220394" y="237687"/>
            <a:chExt cx="4162483" cy="2884577"/>
          </a:xfrm>
          <a:solidFill>
            <a:srgbClr val="CCFFFF"/>
          </a:solidFill>
        </p:grpSpPr>
        <p:sp>
          <p:nvSpPr>
            <p:cNvPr id="4" name="椭圆 31"/>
            <p:cNvSpPr/>
            <p:nvPr/>
          </p:nvSpPr>
          <p:spPr>
            <a:xfrm rot="10800000" flipH="1">
              <a:off x="220394" y="237687"/>
              <a:ext cx="4162483" cy="288457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Hộp Văn bản 23"/>
            <p:cNvSpPr txBox="1"/>
            <p:nvPr/>
          </p:nvSpPr>
          <p:spPr>
            <a:xfrm>
              <a:off x="368182" y="397371"/>
              <a:ext cx="4007496" cy="2464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ít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nhiễm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buýt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đạp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tàu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máy</a:t>
              </a:r>
              <a:r>
                <a:rPr lang="en-US" sz="30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Đ Ghé thăm Fb.com/nkpowerskills"/>
          <p:cNvSpPr/>
          <p:nvPr/>
        </p:nvSpPr>
        <p:spPr>
          <a:xfrm>
            <a:off x="5800725" y="2838450"/>
            <a:ext cx="5341307" cy="1914525"/>
          </a:xfrm>
          <a:prstGeom prst="roundRect">
            <a:avLst/>
          </a:prstGeom>
          <a:ln w="38100">
            <a:solidFill>
              <a:srgbClr val="0065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Xe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buýt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696" y="2420012"/>
            <a:ext cx="1005153" cy="10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90648" y="866774"/>
            <a:ext cx="9972677" cy="5248275"/>
            <a:chOff x="220394" y="237687"/>
            <a:chExt cx="4162483" cy="3015944"/>
          </a:xfrm>
          <a:solidFill>
            <a:srgbClr val="CCFFFF"/>
          </a:solidFill>
        </p:grpSpPr>
        <p:sp>
          <p:nvSpPr>
            <p:cNvPr id="4" name="椭圆 31"/>
            <p:cNvSpPr/>
            <p:nvPr/>
          </p:nvSpPr>
          <p:spPr>
            <a:xfrm rot="10800000" flipH="1">
              <a:off x="220394" y="237687"/>
              <a:ext cx="4162483" cy="288457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Hộp Văn bản 23"/>
            <p:cNvSpPr txBox="1"/>
            <p:nvPr/>
          </p:nvSpPr>
          <p:spPr>
            <a:xfrm>
              <a:off x="368182" y="397371"/>
              <a:ext cx="4007496" cy="285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Việc nào sau đây không nên làm?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Đi vệ sinh không đúng nơi quy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Vệ sinh đường làng, ngõ xóm cuối tuần.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Đổ rác nơi công cộng.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Bảo vệ rừng và trồng nhiều cây xanh.</a:t>
              </a:r>
            </a:p>
          </p:txBody>
        </p:sp>
      </p:grpSp>
      <p:pic>
        <p:nvPicPr>
          <p:cNvPr id="6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896" y="1753262"/>
            <a:ext cx="1005153" cy="10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96" y="3563012"/>
            <a:ext cx="1005153" cy="10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14351" y="1362075"/>
            <a:ext cx="8572500" cy="2171700"/>
          </a:xfrm>
          <a:custGeom>
            <a:avLst/>
            <a:gdLst>
              <a:gd name="connsiteX0" fmla="*/ 0 w 8572500"/>
              <a:gd name="connsiteY0" fmla="*/ 361957 h 2171700"/>
              <a:gd name="connsiteX1" fmla="*/ 361957 w 8572500"/>
              <a:gd name="connsiteY1" fmla="*/ 0 h 2171700"/>
              <a:gd name="connsiteX2" fmla="*/ 8210543 w 8572500"/>
              <a:gd name="connsiteY2" fmla="*/ 0 h 2171700"/>
              <a:gd name="connsiteX3" fmla="*/ 8572500 w 8572500"/>
              <a:gd name="connsiteY3" fmla="*/ 361957 h 2171700"/>
              <a:gd name="connsiteX4" fmla="*/ 8572500 w 8572500"/>
              <a:gd name="connsiteY4" fmla="*/ 1809743 h 2171700"/>
              <a:gd name="connsiteX5" fmla="*/ 8210543 w 8572500"/>
              <a:gd name="connsiteY5" fmla="*/ 2171700 h 2171700"/>
              <a:gd name="connsiteX6" fmla="*/ 361957 w 8572500"/>
              <a:gd name="connsiteY6" fmla="*/ 2171700 h 2171700"/>
              <a:gd name="connsiteX7" fmla="*/ 0 w 8572500"/>
              <a:gd name="connsiteY7" fmla="*/ 1809743 h 2171700"/>
              <a:gd name="connsiteX8" fmla="*/ 0 w 8572500"/>
              <a:gd name="connsiteY8" fmla="*/ 361957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171700" fill="none" extrusionOk="0">
                <a:moveTo>
                  <a:pt x="0" y="361957"/>
                </a:moveTo>
                <a:cubicBezTo>
                  <a:pt x="-553" y="171907"/>
                  <a:pt x="162775" y="12976"/>
                  <a:pt x="361957" y="0"/>
                </a:cubicBezTo>
                <a:cubicBezTo>
                  <a:pt x="3212343" y="-123866"/>
                  <a:pt x="7028610" y="81108"/>
                  <a:pt x="8210543" y="0"/>
                </a:cubicBezTo>
                <a:cubicBezTo>
                  <a:pt x="8417088" y="-10205"/>
                  <a:pt x="8535727" y="165087"/>
                  <a:pt x="8572500" y="361957"/>
                </a:cubicBezTo>
                <a:cubicBezTo>
                  <a:pt x="8684318" y="1000899"/>
                  <a:pt x="8491583" y="1222638"/>
                  <a:pt x="8572500" y="1809743"/>
                </a:cubicBezTo>
                <a:cubicBezTo>
                  <a:pt x="8576847" y="1998102"/>
                  <a:pt x="8422260" y="2193134"/>
                  <a:pt x="8210543" y="2171700"/>
                </a:cubicBezTo>
                <a:cubicBezTo>
                  <a:pt x="6997349" y="2153845"/>
                  <a:pt x="4001649" y="2062356"/>
                  <a:pt x="361957" y="2171700"/>
                </a:cubicBezTo>
                <a:cubicBezTo>
                  <a:pt x="166397" y="2160873"/>
                  <a:pt x="18868" y="2044877"/>
                  <a:pt x="0" y="1809743"/>
                </a:cubicBezTo>
                <a:cubicBezTo>
                  <a:pt x="-74798" y="1620245"/>
                  <a:pt x="-29503" y="623588"/>
                  <a:pt x="0" y="361957"/>
                </a:cubicBezTo>
                <a:close/>
              </a:path>
              <a:path w="8572500" h="2171700" stroke="0" extrusionOk="0">
                <a:moveTo>
                  <a:pt x="0" y="361957"/>
                </a:moveTo>
                <a:cubicBezTo>
                  <a:pt x="37029" y="164236"/>
                  <a:pt x="155464" y="13089"/>
                  <a:pt x="361957" y="0"/>
                </a:cubicBezTo>
                <a:cubicBezTo>
                  <a:pt x="3202323" y="96512"/>
                  <a:pt x="5012558" y="-165548"/>
                  <a:pt x="8210543" y="0"/>
                </a:cubicBezTo>
                <a:cubicBezTo>
                  <a:pt x="8417757" y="183"/>
                  <a:pt x="8593109" y="165420"/>
                  <a:pt x="8572500" y="361957"/>
                </a:cubicBezTo>
                <a:cubicBezTo>
                  <a:pt x="8530208" y="731144"/>
                  <a:pt x="8608895" y="1233725"/>
                  <a:pt x="8572500" y="1809743"/>
                </a:cubicBezTo>
                <a:cubicBezTo>
                  <a:pt x="8578511" y="1977331"/>
                  <a:pt x="8446293" y="2155470"/>
                  <a:pt x="8210543" y="2171700"/>
                </a:cubicBezTo>
                <a:cubicBezTo>
                  <a:pt x="6432808" y="2333412"/>
                  <a:pt x="3747158" y="2315322"/>
                  <a:pt x="361957" y="2171700"/>
                </a:cubicBezTo>
                <a:cubicBezTo>
                  <a:pt x="195555" y="2154013"/>
                  <a:pt x="2472" y="2008584"/>
                  <a:pt x="0" y="1809743"/>
                </a:cubicBezTo>
                <a:cubicBezTo>
                  <a:pt x="113487" y="1446737"/>
                  <a:pt x="21479" y="590865"/>
                  <a:pt x="0" y="361957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những việc em đã làm để bảo vệ bầu không khí trong lành và cho biết ý nghĩa những việc làm đó.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5542" y="1229318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816520" y="1234507"/>
            <a:ext cx="6365360" cy="562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988" y="280695"/>
            <a:ext cx="707197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>
            <a:fillRect/>
          </a:stretch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187" y="1175605"/>
            <a:ext cx="5864071" cy="4219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" y="1933575"/>
            <a:ext cx="4079689" cy="3943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3524250" y="191332"/>
            <a:ext cx="8534401" cy="1427918"/>
          </a:xfrm>
          <a:custGeom>
            <a:avLst/>
            <a:gdLst>
              <a:gd name="connsiteX0" fmla="*/ 0 w 8534401"/>
              <a:gd name="connsiteY0" fmla="*/ 237991 h 1427918"/>
              <a:gd name="connsiteX1" fmla="*/ 237991 w 8534401"/>
              <a:gd name="connsiteY1" fmla="*/ 0 h 1427918"/>
              <a:gd name="connsiteX2" fmla="*/ 8296410 w 8534401"/>
              <a:gd name="connsiteY2" fmla="*/ 0 h 1427918"/>
              <a:gd name="connsiteX3" fmla="*/ 8534401 w 8534401"/>
              <a:gd name="connsiteY3" fmla="*/ 237991 h 1427918"/>
              <a:gd name="connsiteX4" fmla="*/ 8534401 w 8534401"/>
              <a:gd name="connsiteY4" fmla="*/ 1189927 h 1427918"/>
              <a:gd name="connsiteX5" fmla="*/ 8296410 w 8534401"/>
              <a:gd name="connsiteY5" fmla="*/ 1427918 h 1427918"/>
              <a:gd name="connsiteX6" fmla="*/ 237991 w 8534401"/>
              <a:gd name="connsiteY6" fmla="*/ 1427918 h 1427918"/>
              <a:gd name="connsiteX7" fmla="*/ 0 w 8534401"/>
              <a:gd name="connsiteY7" fmla="*/ 1189927 h 1427918"/>
              <a:gd name="connsiteX8" fmla="*/ 0 w 8534401"/>
              <a:gd name="connsiteY8" fmla="*/ 237991 h 142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4401" h="1427918" fill="none" extrusionOk="0">
                <a:moveTo>
                  <a:pt x="0" y="237991"/>
                </a:moveTo>
                <a:cubicBezTo>
                  <a:pt x="-695" y="118940"/>
                  <a:pt x="107864" y="23622"/>
                  <a:pt x="237991" y="0"/>
                </a:cubicBezTo>
                <a:cubicBezTo>
                  <a:pt x="3167730" y="-123866"/>
                  <a:pt x="5400379" y="81108"/>
                  <a:pt x="8296410" y="0"/>
                </a:cubicBezTo>
                <a:cubicBezTo>
                  <a:pt x="8434295" y="-9905"/>
                  <a:pt x="8522105" y="107566"/>
                  <a:pt x="8534401" y="237991"/>
                </a:cubicBezTo>
                <a:cubicBezTo>
                  <a:pt x="8520970" y="424079"/>
                  <a:pt x="8465117" y="777745"/>
                  <a:pt x="8534401" y="1189927"/>
                </a:cubicBezTo>
                <a:cubicBezTo>
                  <a:pt x="8540141" y="1306124"/>
                  <a:pt x="8436367" y="1443371"/>
                  <a:pt x="8296410" y="1427918"/>
                </a:cubicBezTo>
                <a:cubicBezTo>
                  <a:pt x="7407410" y="1410063"/>
                  <a:pt x="1561319" y="1318574"/>
                  <a:pt x="237991" y="1427918"/>
                </a:cubicBezTo>
                <a:cubicBezTo>
                  <a:pt x="113058" y="1411699"/>
                  <a:pt x="9118" y="1338391"/>
                  <a:pt x="0" y="1189927"/>
                </a:cubicBezTo>
                <a:cubicBezTo>
                  <a:pt x="-27452" y="1008927"/>
                  <a:pt x="19046" y="654026"/>
                  <a:pt x="0" y="237991"/>
                </a:cubicBezTo>
                <a:close/>
              </a:path>
              <a:path w="8534401" h="1427918" stroke="0" extrusionOk="0">
                <a:moveTo>
                  <a:pt x="0" y="237991"/>
                </a:moveTo>
                <a:cubicBezTo>
                  <a:pt x="12891" y="107312"/>
                  <a:pt x="94964" y="23016"/>
                  <a:pt x="237991" y="0"/>
                </a:cubicBezTo>
                <a:cubicBezTo>
                  <a:pt x="2234444" y="96512"/>
                  <a:pt x="5920111" y="-165548"/>
                  <a:pt x="8296410" y="0"/>
                </a:cubicBezTo>
                <a:cubicBezTo>
                  <a:pt x="8453698" y="648"/>
                  <a:pt x="8555734" y="110036"/>
                  <a:pt x="8534401" y="237991"/>
                </a:cubicBezTo>
                <a:cubicBezTo>
                  <a:pt x="8596893" y="675389"/>
                  <a:pt x="8552680" y="828092"/>
                  <a:pt x="8534401" y="1189927"/>
                </a:cubicBezTo>
                <a:cubicBezTo>
                  <a:pt x="8537724" y="1303501"/>
                  <a:pt x="8450927" y="1417469"/>
                  <a:pt x="8296410" y="1427918"/>
                </a:cubicBezTo>
                <a:cubicBezTo>
                  <a:pt x="6523256" y="1589630"/>
                  <a:pt x="2862646" y="1571540"/>
                  <a:pt x="237991" y="1427918"/>
                </a:cubicBezTo>
                <a:cubicBezTo>
                  <a:pt x="111904" y="1425092"/>
                  <a:pt x="5808" y="1318870"/>
                  <a:pt x="0" y="1189927"/>
                </a:cubicBezTo>
                <a:cubicBezTo>
                  <a:pt x="-7365" y="751153"/>
                  <a:pt x="33596" y="429484"/>
                  <a:pt x="0" y="23799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13774" y="1932527"/>
            <a:ext cx="2678226" cy="492547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Rectangle: Rounded Corners 12"/>
          <p:cNvSpPr/>
          <p:nvPr/>
        </p:nvSpPr>
        <p:spPr>
          <a:xfrm>
            <a:off x="4469792" y="2221143"/>
            <a:ext cx="5340958" cy="4322531"/>
          </a:xfrm>
          <a:custGeom>
            <a:avLst/>
            <a:gdLst>
              <a:gd name="connsiteX0" fmla="*/ 0 w 5340958"/>
              <a:gd name="connsiteY0" fmla="*/ 720436 h 4322531"/>
              <a:gd name="connsiteX1" fmla="*/ 720436 w 5340958"/>
              <a:gd name="connsiteY1" fmla="*/ 0 h 4322531"/>
              <a:gd name="connsiteX2" fmla="*/ 4620522 w 5340958"/>
              <a:gd name="connsiteY2" fmla="*/ 0 h 4322531"/>
              <a:gd name="connsiteX3" fmla="*/ 5340958 w 5340958"/>
              <a:gd name="connsiteY3" fmla="*/ 720436 h 4322531"/>
              <a:gd name="connsiteX4" fmla="*/ 5340958 w 5340958"/>
              <a:gd name="connsiteY4" fmla="*/ 3602095 h 4322531"/>
              <a:gd name="connsiteX5" fmla="*/ 4620522 w 5340958"/>
              <a:gd name="connsiteY5" fmla="*/ 4322531 h 4322531"/>
              <a:gd name="connsiteX6" fmla="*/ 720436 w 5340958"/>
              <a:gd name="connsiteY6" fmla="*/ 4322531 h 4322531"/>
              <a:gd name="connsiteX7" fmla="*/ 0 w 5340958"/>
              <a:gd name="connsiteY7" fmla="*/ 3602095 h 4322531"/>
              <a:gd name="connsiteX8" fmla="*/ 0 w 5340958"/>
              <a:gd name="connsiteY8" fmla="*/ 720436 h 432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0958" h="4322531" fill="none" extrusionOk="0">
                <a:moveTo>
                  <a:pt x="0" y="720436"/>
                </a:moveTo>
                <a:cubicBezTo>
                  <a:pt x="-3315" y="381631"/>
                  <a:pt x="323659" y="19965"/>
                  <a:pt x="720436" y="0"/>
                </a:cubicBezTo>
                <a:cubicBezTo>
                  <a:pt x="2290344" y="-123866"/>
                  <a:pt x="3189667" y="81108"/>
                  <a:pt x="4620522" y="0"/>
                </a:cubicBezTo>
                <a:cubicBezTo>
                  <a:pt x="5045072" y="-40972"/>
                  <a:pt x="5298486" y="326053"/>
                  <a:pt x="5340958" y="720436"/>
                </a:cubicBezTo>
                <a:cubicBezTo>
                  <a:pt x="5508675" y="2111588"/>
                  <a:pt x="5211059" y="2529297"/>
                  <a:pt x="5340958" y="3602095"/>
                </a:cubicBezTo>
                <a:cubicBezTo>
                  <a:pt x="5343343" y="3993648"/>
                  <a:pt x="5024379" y="4333364"/>
                  <a:pt x="4620522" y="4322531"/>
                </a:cubicBezTo>
                <a:cubicBezTo>
                  <a:pt x="2961987" y="4304676"/>
                  <a:pt x="1820548" y="4213187"/>
                  <a:pt x="720436" y="4322531"/>
                </a:cubicBezTo>
                <a:cubicBezTo>
                  <a:pt x="337924" y="4284206"/>
                  <a:pt x="23622" y="4044089"/>
                  <a:pt x="0" y="3602095"/>
                </a:cubicBezTo>
                <a:cubicBezTo>
                  <a:pt x="118672" y="2797665"/>
                  <a:pt x="-34222" y="1512982"/>
                  <a:pt x="0" y="720436"/>
                </a:cubicBezTo>
                <a:close/>
              </a:path>
              <a:path w="5340958" h="4322531" stroke="0" extrusionOk="0">
                <a:moveTo>
                  <a:pt x="0" y="720436"/>
                </a:moveTo>
                <a:cubicBezTo>
                  <a:pt x="30156" y="324327"/>
                  <a:pt x="300904" y="42994"/>
                  <a:pt x="720436" y="0"/>
                </a:cubicBezTo>
                <a:cubicBezTo>
                  <a:pt x="2493334" y="96512"/>
                  <a:pt x="2819606" y="-165548"/>
                  <a:pt x="4620522" y="0"/>
                </a:cubicBezTo>
                <a:cubicBezTo>
                  <a:pt x="5089582" y="1785"/>
                  <a:pt x="5373856" y="327923"/>
                  <a:pt x="5340958" y="720436"/>
                </a:cubicBezTo>
                <a:cubicBezTo>
                  <a:pt x="5210745" y="1291734"/>
                  <a:pt x="5465931" y="2347905"/>
                  <a:pt x="5340958" y="3602095"/>
                </a:cubicBezTo>
                <a:cubicBezTo>
                  <a:pt x="5353433" y="3932921"/>
                  <a:pt x="5069165" y="4299551"/>
                  <a:pt x="4620522" y="4322531"/>
                </a:cubicBezTo>
                <a:cubicBezTo>
                  <a:pt x="4103901" y="4484243"/>
                  <a:pt x="1788548" y="4466153"/>
                  <a:pt x="720436" y="4322531"/>
                </a:cubicBezTo>
                <a:cubicBezTo>
                  <a:pt x="341767" y="4312385"/>
                  <a:pt x="16468" y="3992904"/>
                  <a:pt x="0" y="3602095"/>
                </a:cubicBezTo>
                <a:cubicBezTo>
                  <a:pt x="128997" y="2801846"/>
                  <a:pt x="-102252" y="1160218"/>
                  <a:pt x="0" y="72043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thổi không khí vào bếp than hoặc bếp củi thì lửa sẽ cháy to lên. Vì khi thổi sẽ cung cấp thêm oxi cho ngọn lửa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thế sự diễn ra cháy càng mạnh hơn.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72125" y="1339397"/>
            <a:ext cx="5962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8" name="Picture 7" descr="A cartoon of a planet cry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657225"/>
            <a:ext cx="5857875" cy="585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229100" y="133350"/>
            <a:ext cx="3695700" cy="857249"/>
          </a:xfrm>
          <a:custGeom>
            <a:avLst/>
            <a:gdLst>
              <a:gd name="connsiteX0" fmla="*/ 0 w 3695700"/>
              <a:gd name="connsiteY0" fmla="*/ 142878 h 857249"/>
              <a:gd name="connsiteX1" fmla="*/ 142878 w 3695700"/>
              <a:gd name="connsiteY1" fmla="*/ 0 h 857249"/>
              <a:gd name="connsiteX2" fmla="*/ 3552822 w 3695700"/>
              <a:gd name="connsiteY2" fmla="*/ 0 h 857249"/>
              <a:gd name="connsiteX3" fmla="*/ 3695700 w 3695700"/>
              <a:gd name="connsiteY3" fmla="*/ 142878 h 857249"/>
              <a:gd name="connsiteX4" fmla="*/ 3695700 w 3695700"/>
              <a:gd name="connsiteY4" fmla="*/ 714371 h 857249"/>
              <a:gd name="connsiteX5" fmla="*/ 3552822 w 3695700"/>
              <a:gd name="connsiteY5" fmla="*/ 857249 h 857249"/>
              <a:gd name="connsiteX6" fmla="*/ 142878 w 3695700"/>
              <a:gd name="connsiteY6" fmla="*/ 857249 h 857249"/>
              <a:gd name="connsiteX7" fmla="*/ 0 w 3695700"/>
              <a:gd name="connsiteY7" fmla="*/ 714371 h 857249"/>
              <a:gd name="connsiteX8" fmla="*/ 0 w 3695700"/>
              <a:gd name="connsiteY8" fmla="*/ 142878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5700" h="857249" fill="none" extrusionOk="0">
                <a:moveTo>
                  <a:pt x="0" y="142878"/>
                </a:moveTo>
                <a:cubicBezTo>
                  <a:pt x="-266" y="68708"/>
                  <a:pt x="64842" y="15710"/>
                  <a:pt x="142878" y="0"/>
                </a:cubicBezTo>
                <a:cubicBezTo>
                  <a:pt x="970793" y="-123866"/>
                  <a:pt x="3065815" y="81108"/>
                  <a:pt x="3552822" y="0"/>
                </a:cubicBezTo>
                <a:cubicBezTo>
                  <a:pt x="3633677" y="-2990"/>
                  <a:pt x="3683140" y="65005"/>
                  <a:pt x="3695700" y="142878"/>
                </a:cubicBezTo>
                <a:cubicBezTo>
                  <a:pt x="3656985" y="313060"/>
                  <a:pt x="3674538" y="611037"/>
                  <a:pt x="3695700" y="714371"/>
                </a:cubicBezTo>
                <a:cubicBezTo>
                  <a:pt x="3697073" y="789634"/>
                  <a:pt x="3633792" y="860988"/>
                  <a:pt x="3552822" y="857249"/>
                </a:cubicBezTo>
                <a:cubicBezTo>
                  <a:pt x="2617022" y="839394"/>
                  <a:pt x="1121884" y="747905"/>
                  <a:pt x="142878" y="857249"/>
                </a:cubicBezTo>
                <a:cubicBezTo>
                  <a:pt x="65924" y="852376"/>
                  <a:pt x="5745" y="804008"/>
                  <a:pt x="0" y="714371"/>
                </a:cubicBezTo>
                <a:cubicBezTo>
                  <a:pt x="47018" y="582286"/>
                  <a:pt x="-38164" y="225560"/>
                  <a:pt x="0" y="142878"/>
                </a:cubicBezTo>
                <a:close/>
              </a:path>
              <a:path w="3695700" h="857249" stroke="0" extrusionOk="0">
                <a:moveTo>
                  <a:pt x="0" y="142878"/>
                </a:moveTo>
                <a:cubicBezTo>
                  <a:pt x="13072" y="64739"/>
                  <a:pt x="60946" y="6004"/>
                  <a:pt x="142878" y="0"/>
                </a:cubicBezTo>
                <a:cubicBezTo>
                  <a:pt x="1395097" y="96512"/>
                  <a:pt x="1925945" y="-165548"/>
                  <a:pt x="3552822" y="0"/>
                </a:cubicBezTo>
                <a:cubicBezTo>
                  <a:pt x="3640649" y="224"/>
                  <a:pt x="3702847" y="65136"/>
                  <a:pt x="3695700" y="142878"/>
                </a:cubicBezTo>
                <a:cubicBezTo>
                  <a:pt x="3724045" y="378425"/>
                  <a:pt x="3678836" y="469612"/>
                  <a:pt x="3695700" y="714371"/>
                </a:cubicBezTo>
                <a:cubicBezTo>
                  <a:pt x="3697620" y="782960"/>
                  <a:pt x="3640854" y="853119"/>
                  <a:pt x="3552822" y="857249"/>
                </a:cubicBezTo>
                <a:cubicBezTo>
                  <a:pt x="2022102" y="1018961"/>
                  <a:pt x="921606" y="1000871"/>
                  <a:pt x="142878" y="857249"/>
                </a:cubicBezTo>
                <a:cubicBezTo>
                  <a:pt x="71708" y="853163"/>
                  <a:pt x="8048" y="789822"/>
                  <a:pt x="0" y="714371"/>
                </a:cubicBezTo>
                <a:cubicBezTo>
                  <a:pt x="31400" y="545719"/>
                  <a:pt x="48918" y="421340"/>
                  <a:pt x="0" y="14287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lang="vi-VN" sz="32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1628775"/>
            <a:ext cx="6528979" cy="37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6972300" y="1762125"/>
            <a:ext cx="49911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6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/>
            <p:cNvSpPr txBox="1"/>
            <p:nvPr/>
          </p:nvSpPr>
          <p:spPr>
            <a:xfrm>
              <a:off x="335010" y="327552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 chỉ ra các nguyên nhân gây ô nhiễm không khí.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34225" y="3638550"/>
            <a:ext cx="4991100" cy="2209800"/>
            <a:chOff x="220394" y="27442"/>
            <a:chExt cx="4162483" cy="3552775"/>
          </a:xfrm>
          <a:solidFill>
            <a:srgbClr val="CCFFFF"/>
          </a:solidFill>
        </p:grpSpPr>
        <p:sp>
          <p:nvSpPr>
            <p:cNvPr id="18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Hộp Văn bản 23"/>
            <p:cNvSpPr txBox="1"/>
            <p:nvPr/>
          </p:nvSpPr>
          <p:spPr>
            <a:xfrm>
              <a:off x="335010" y="327552"/>
              <a:ext cx="4007496" cy="325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nguyên nhân trên là do con người hay tự nhiên gây ra?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38350" y="133350"/>
            <a:ext cx="8162925" cy="857249"/>
          </a:xfrm>
          <a:custGeom>
            <a:avLst/>
            <a:gdLst>
              <a:gd name="connsiteX0" fmla="*/ 0 w 8162925"/>
              <a:gd name="connsiteY0" fmla="*/ 142878 h 857249"/>
              <a:gd name="connsiteX1" fmla="*/ 142878 w 8162925"/>
              <a:gd name="connsiteY1" fmla="*/ 0 h 857249"/>
              <a:gd name="connsiteX2" fmla="*/ 8020047 w 8162925"/>
              <a:gd name="connsiteY2" fmla="*/ 0 h 857249"/>
              <a:gd name="connsiteX3" fmla="*/ 8162925 w 8162925"/>
              <a:gd name="connsiteY3" fmla="*/ 142878 h 857249"/>
              <a:gd name="connsiteX4" fmla="*/ 8162925 w 8162925"/>
              <a:gd name="connsiteY4" fmla="*/ 714371 h 857249"/>
              <a:gd name="connsiteX5" fmla="*/ 8020047 w 8162925"/>
              <a:gd name="connsiteY5" fmla="*/ 857249 h 857249"/>
              <a:gd name="connsiteX6" fmla="*/ 142878 w 8162925"/>
              <a:gd name="connsiteY6" fmla="*/ 857249 h 857249"/>
              <a:gd name="connsiteX7" fmla="*/ 0 w 8162925"/>
              <a:gd name="connsiteY7" fmla="*/ 714371 h 857249"/>
              <a:gd name="connsiteX8" fmla="*/ 0 w 8162925"/>
              <a:gd name="connsiteY8" fmla="*/ 142878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2925" h="857249" fill="none" extrusionOk="0">
                <a:moveTo>
                  <a:pt x="0" y="142878"/>
                </a:moveTo>
                <a:cubicBezTo>
                  <a:pt x="-266" y="68708"/>
                  <a:pt x="64842" y="15710"/>
                  <a:pt x="142878" y="0"/>
                </a:cubicBezTo>
                <a:cubicBezTo>
                  <a:pt x="1918751" y="-123866"/>
                  <a:pt x="6681929" y="81108"/>
                  <a:pt x="8020047" y="0"/>
                </a:cubicBezTo>
                <a:cubicBezTo>
                  <a:pt x="8100902" y="-2990"/>
                  <a:pt x="8150365" y="65005"/>
                  <a:pt x="8162925" y="142878"/>
                </a:cubicBezTo>
                <a:cubicBezTo>
                  <a:pt x="8124210" y="313060"/>
                  <a:pt x="8141763" y="611037"/>
                  <a:pt x="8162925" y="714371"/>
                </a:cubicBezTo>
                <a:cubicBezTo>
                  <a:pt x="8164298" y="789634"/>
                  <a:pt x="8101017" y="860988"/>
                  <a:pt x="8020047" y="857249"/>
                </a:cubicBezTo>
                <a:cubicBezTo>
                  <a:pt x="7058176" y="839394"/>
                  <a:pt x="2434267" y="747905"/>
                  <a:pt x="142878" y="857249"/>
                </a:cubicBezTo>
                <a:cubicBezTo>
                  <a:pt x="65924" y="852376"/>
                  <a:pt x="5745" y="804008"/>
                  <a:pt x="0" y="714371"/>
                </a:cubicBezTo>
                <a:cubicBezTo>
                  <a:pt x="47018" y="582286"/>
                  <a:pt x="-38164" y="225560"/>
                  <a:pt x="0" y="142878"/>
                </a:cubicBezTo>
                <a:close/>
              </a:path>
              <a:path w="8162925" h="857249" stroke="0" extrusionOk="0">
                <a:moveTo>
                  <a:pt x="0" y="142878"/>
                </a:moveTo>
                <a:cubicBezTo>
                  <a:pt x="13072" y="64739"/>
                  <a:pt x="60946" y="6004"/>
                  <a:pt x="142878" y="0"/>
                </a:cubicBezTo>
                <a:cubicBezTo>
                  <a:pt x="1782965" y="96512"/>
                  <a:pt x="6844924" y="-165548"/>
                  <a:pt x="8020047" y="0"/>
                </a:cubicBezTo>
                <a:cubicBezTo>
                  <a:pt x="8107874" y="224"/>
                  <a:pt x="8170072" y="65136"/>
                  <a:pt x="8162925" y="142878"/>
                </a:cubicBezTo>
                <a:cubicBezTo>
                  <a:pt x="8191270" y="378425"/>
                  <a:pt x="8146061" y="469612"/>
                  <a:pt x="8162925" y="714371"/>
                </a:cubicBezTo>
                <a:cubicBezTo>
                  <a:pt x="8164845" y="782960"/>
                  <a:pt x="8108079" y="853119"/>
                  <a:pt x="8020047" y="857249"/>
                </a:cubicBezTo>
                <a:cubicBezTo>
                  <a:pt x="4177390" y="1018961"/>
                  <a:pt x="3115254" y="1000871"/>
                  <a:pt x="142878" y="857249"/>
                </a:cubicBezTo>
                <a:cubicBezTo>
                  <a:pt x="71708" y="853163"/>
                  <a:pt x="8048" y="789822"/>
                  <a:pt x="0" y="714371"/>
                </a:cubicBezTo>
                <a:cubicBezTo>
                  <a:pt x="31400" y="545719"/>
                  <a:pt x="48918" y="421340"/>
                  <a:pt x="0" y="14287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endParaRPr lang="vi-VN" sz="36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390649"/>
            <a:ext cx="4362252" cy="2352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750" y="3982585"/>
            <a:ext cx="4695825" cy="1631440"/>
          </a:xfrm>
          <a:custGeom>
            <a:avLst/>
            <a:gdLst>
              <a:gd name="connsiteX0" fmla="*/ 0 w 4695825"/>
              <a:gd name="connsiteY0" fmla="*/ 271912 h 1631440"/>
              <a:gd name="connsiteX1" fmla="*/ 271912 w 4695825"/>
              <a:gd name="connsiteY1" fmla="*/ 0 h 1631440"/>
              <a:gd name="connsiteX2" fmla="*/ 4423913 w 4695825"/>
              <a:gd name="connsiteY2" fmla="*/ 0 h 1631440"/>
              <a:gd name="connsiteX3" fmla="*/ 4695825 w 4695825"/>
              <a:gd name="connsiteY3" fmla="*/ 271912 h 1631440"/>
              <a:gd name="connsiteX4" fmla="*/ 4695825 w 4695825"/>
              <a:gd name="connsiteY4" fmla="*/ 1359528 h 1631440"/>
              <a:gd name="connsiteX5" fmla="*/ 4423913 w 4695825"/>
              <a:gd name="connsiteY5" fmla="*/ 1631440 h 1631440"/>
              <a:gd name="connsiteX6" fmla="*/ 271912 w 4695825"/>
              <a:gd name="connsiteY6" fmla="*/ 1631440 h 1631440"/>
              <a:gd name="connsiteX7" fmla="*/ 0 w 4695825"/>
              <a:gd name="connsiteY7" fmla="*/ 1359528 h 1631440"/>
              <a:gd name="connsiteX8" fmla="*/ 0 w 469582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582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716816" y="87592"/>
                  <a:pt x="2480114" y="46549"/>
                  <a:pt x="4423913" y="0"/>
                </a:cubicBezTo>
                <a:cubicBezTo>
                  <a:pt x="4569816" y="-8204"/>
                  <a:pt x="4706356" y="120888"/>
                  <a:pt x="4695825" y="271912"/>
                </a:cubicBezTo>
                <a:cubicBezTo>
                  <a:pt x="4658237" y="438224"/>
                  <a:pt x="4675792" y="917031"/>
                  <a:pt x="4695825" y="1359528"/>
                </a:cubicBezTo>
                <a:cubicBezTo>
                  <a:pt x="4680904" y="1497782"/>
                  <a:pt x="4547381" y="1620704"/>
                  <a:pt x="4423913" y="1631440"/>
                </a:cubicBezTo>
                <a:cubicBezTo>
                  <a:pt x="3378466" y="1465805"/>
                  <a:pt x="872887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469582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995407" y="165973"/>
                  <a:pt x="3401736" y="17081"/>
                  <a:pt x="4423913" y="0"/>
                </a:cubicBezTo>
                <a:cubicBezTo>
                  <a:pt x="4573580" y="8276"/>
                  <a:pt x="4694033" y="139996"/>
                  <a:pt x="4695825" y="271912"/>
                </a:cubicBezTo>
                <a:cubicBezTo>
                  <a:pt x="4725193" y="547851"/>
                  <a:pt x="4612615" y="857035"/>
                  <a:pt x="4695825" y="1359528"/>
                </a:cubicBezTo>
                <a:cubicBezTo>
                  <a:pt x="4724354" y="1501642"/>
                  <a:pt x="4572450" y="1644034"/>
                  <a:pt x="4423913" y="1631440"/>
                </a:cubicBezTo>
                <a:cubicBezTo>
                  <a:pt x="3541516" y="1757353"/>
                  <a:pt x="916401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hí thải từ phương tiện giao thông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1476374"/>
            <a:ext cx="4134652" cy="2257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4200" y="4001635"/>
            <a:ext cx="3495675" cy="834626"/>
          </a:xfrm>
          <a:custGeom>
            <a:avLst/>
            <a:gdLst>
              <a:gd name="connsiteX0" fmla="*/ 0 w 3495675"/>
              <a:gd name="connsiteY0" fmla="*/ 139107 h 834626"/>
              <a:gd name="connsiteX1" fmla="*/ 139107 w 3495675"/>
              <a:gd name="connsiteY1" fmla="*/ 0 h 834626"/>
              <a:gd name="connsiteX2" fmla="*/ 3356568 w 3495675"/>
              <a:gd name="connsiteY2" fmla="*/ 0 h 834626"/>
              <a:gd name="connsiteX3" fmla="*/ 3495675 w 3495675"/>
              <a:gd name="connsiteY3" fmla="*/ 139107 h 834626"/>
              <a:gd name="connsiteX4" fmla="*/ 3495675 w 3495675"/>
              <a:gd name="connsiteY4" fmla="*/ 695519 h 834626"/>
              <a:gd name="connsiteX5" fmla="*/ 3356568 w 3495675"/>
              <a:gd name="connsiteY5" fmla="*/ 834626 h 834626"/>
              <a:gd name="connsiteX6" fmla="*/ 139107 w 3495675"/>
              <a:gd name="connsiteY6" fmla="*/ 834626 h 834626"/>
              <a:gd name="connsiteX7" fmla="*/ 0 w 3495675"/>
              <a:gd name="connsiteY7" fmla="*/ 695519 h 834626"/>
              <a:gd name="connsiteX8" fmla="*/ 0 w 3495675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5675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202231" y="87592"/>
                  <a:pt x="3029302" y="46549"/>
                  <a:pt x="3356568" y="0"/>
                </a:cubicBezTo>
                <a:cubicBezTo>
                  <a:pt x="3432557" y="-1610"/>
                  <a:pt x="3499345" y="61983"/>
                  <a:pt x="3495675" y="139107"/>
                </a:cubicBezTo>
                <a:cubicBezTo>
                  <a:pt x="3530612" y="337156"/>
                  <a:pt x="3483705" y="550318"/>
                  <a:pt x="3495675" y="695519"/>
                </a:cubicBezTo>
                <a:cubicBezTo>
                  <a:pt x="3483888" y="762931"/>
                  <a:pt x="3423133" y="830500"/>
                  <a:pt x="3356568" y="834626"/>
                </a:cubicBezTo>
                <a:cubicBezTo>
                  <a:pt x="2955465" y="668991"/>
                  <a:pt x="1696164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3495675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1478107" y="165973"/>
                  <a:pt x="2950234" y="17081"/>
                  <a:pt x="3356568" y="0"/>
                </a:cubicBezTo>
                <a:cubicBezTo>
                  <a:pt x="3433006" y="6357"/>
                  <a:pt x="3494618" y="73047"/>
                  <a:pt x="3495675" y="139107"/>
                </a:cubicBezTo>
                <a:cubicBezTo>
                  <a:pt x="3531658" y="310806"/>
                  <a:pt x="3482231" y="572713"/>
                  <a:pt x="3495675" y="695519"/>
                </a:cubicBezTo>
                <a:cubicBezTo>
                  <a:pt x="3510198" y="768244"/>
                  <a:pt x="3433204" y="836095"/>
                  <a:pt x="3356568" y="834626"/>
                </a:cubicBezTo>
                <a:cubicBezTo>
                  <a:pt x="2583911" y="960539"/>
                  <a:pt x="1278345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038350" y="133350"/>
            <a:ext cx="8162925" cy="857249"/>
          </a:xfrm>
          <a:custGeom>
            <a:avLst/>
            <a:gdLst>
              <a:gd name="connsiteX0" fmla="*/ 0 w 8162925"/>
              <a:gd name="connsiteY0" fmla="*/ 142878 h 857249"/>
              <a:gd name="connsiteX1" fmla="*/ 142878 w 8162925"/>
              <a:gd name="connsiteY1" fmla="*/ 0 h 857249"/>
              <a:gd name="connsiteX2" fmla="*/ 8020047 w 8162925"/>
              <a:gd name="connsiteY2" fmla="*/ 0 h 857249"/>
              <a:gd name="connsiteX3" fmla="*/ 8162925 w 8162925"/>
              <a:gd name="connsiteY3" fmla="*/ 142878 h 857249"/>
              <a:gd name="connsiteX4" fmla="*/ 8162925 w 8162925"/>
              <a:gd name="connsiteY4" fmla="*/ 714371 h 857249"/>
              <a:gd name="connsiteX5" fmla="*/ 8020047 w 8162925"/>
              <a:gd name="connsiteY5" fmla="*/ 857249 h 857249"/>
              <a:gd name="connsiteX6" fmla="*/ 142878 w 8162925"/>
              <a:gd name="connsiteY6" fmla="*/ 857249 h 857249"/>
              <a:gd name="connsiteX7" fmla="*/ 0 w 8162925"/>
              <a:gd name="connsiteY7" fmla="*/ 714371 h 857249"/>
              <a:gd name="connsiteX8" fmla="*/ 0 w 8162925"/>
              <a:gd name="connsiteY8" fmla="*/ 142878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2925" h="857249" fill="none" extrusionOk="0">
                <a:moveTo>
                  <a:pt x="0" y="142878"/>
                </a:moveTo>
                <a:cubicBezTo>
                  <a:pt x="-266" y="68708"/>
                  <a:pt x="64842" y="15710"/>
                  <a:pt x="142878" y="0"/>
                </a:cubicBezTo>
                <a:cubicBezTo>
                  <a:pt x="1918751" y="-123866"/>
                  <a:pt x="6681929" y="81108"/>
                  <a:pt x="8020047" y="0"/>
                </a:cubicBezTo>
                <a:cubicBezTo>
                  <a:pt x="8100902" y="-2990"/>
                  <a:pt x="8150365" y="65005"/>
                  <a:pt x="8162925" y="142878"/>
                </a:cubicBezTo>
                <a:cubicBezTo>
                  <a:pt x="8124210" y="313060"/>
                  <a:pt x="8141763" y="611037"/>
                  <a:pt x="8162925" y="714371"/>
                </a:cubicBezTo>
                <a:cubicBezTo>
                  <a:pt x="8164298" y="789634"/>
                  <a:pt x="8101017" y="860988"/>
                  <a:pt x="8020047" y="857249"/>
                </a:cubicBezTo>
                <a:cubicBezTo>
                  <a:pt x="7058176" y="839394"/>
                  <a:pt x="2434267" y="747905"/>
                  <a:pt x="142878" y="857249"/>
                </a:cubicBezTo>
                <a:cubicBezTo>
                  <a:pt x="65924" y="852376"/>
                  <a:pt x="5745" y="804008"/>
                  <a:pt x="0" y="714371"/>
                </a:cubicBezTo>
                <a:cubicBezTo>
                  <a:pt x="47018" y="582286"/>
                  <a:pt x="-38164" y="225560"/>
                  <a:pt x="0" y="142878"/>
                </a:cubicBezTo>
                <a:close/>
              </a:path>
              <a:path w="8162925" h="857249" stroke="0" extrusionOk="0">
                <a:moveTo>
                  <a:pt x="0" y="142878"/>
                </a:moveTo>
                <a:cubicBezTo>
                  <a:pt x="13072" y="64739"/>
                  <a:pt x="60946" y="6004"/>
                  <a:pt x="142878" y="0"/>
                </a:cubicBezTo>
                <a:cubicBezTo>
                  <a:pt x="1782965" y="96512"/>
                  <a:pt x="6844924" y="-165548"/>
                  <a:pt x="8020047" y="0"/>
                </a:cubicBezTo>
                <a:cubicBezTo>
                  <a:pt x="8107874" y="224"/>
                  <a:pt x="8170072" y="65136"/>
                  <a:pt x="8162925" y="142878"/>
                </a:cubicBezTo>
                <a:cubicBezTo>
                  <a:pt x="8191270" y="378425"/>
                  <a:pt x="8146061" y="469612"/>
                  <a:pt x="8162925" y="714371"/>
                </a:cubicBezTo>
                <a:cubicBezTo>
                  <a:pt x="8164845" y="782960"/>
                  <a:pt x="8108079" y="853119"/>
                  <a:pt x="8020047" y="857249"/>
                </a:cubicBezTo>
                <a:cubicBezTo>
                  <a:pt x="4177390" y="1018961"/>
                  <a:pt x="3115254" y="1000871"/>
                  <a:pt x="142878" y="857249"/>
                </a:cubicBezTo>
                <a:cubicBezTo>
                  <a:pt x="71708" y="853163"/>
                  <a:pt x="8048" y="789822"/>
                  <a:pt x="0" y="714371"/>
                </a:cubicBezTo>
                <a:cubicBezTo>
                  <a:pt x="31400" y="545719"/>
                  <a:pt x="48918" y="421340"/>
                  <a:pt x="0" y="14287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625" y="4106410"/>
            <a:ext cx="4467225" cy="834626"/>
          </a:xfrm>
          <a:custGeom>
            <a:avLst/>
            <a:gdLst>
              <a:gd name="connsiteX0" fmla="*/ 0 w 4467225"/>
              <a:gd name="connsiteY0" fmla="*/ 139107 h 834626"/>
              <a:gd name="connsiteX1" fmla="*/ 139107 w 4467225"/>
              <a:gd name="connsiteY1" fmla="*/ 0 h 834626"/>
              <a:gd name="connsiteX2" fmla="*/ 4328118 w 4467225"/>
              <a:gd name="connsiteY2" fmla="*/ 0 h 834626"/>
              <a:gd name="connsiteX3" fmla="*/ 4467225 w 4467225"/>
              <a:gd name="connsiteY3" fmla="*/ 139107 h 834626"/>
              <a:gd name="connsiteX4" fmla="*/ 4467225 w 4467225"/>
              <a:gd name="connsiteY4" fmla="*/ 695519 h 834626"/>
              <a:gd name="connsiteX5" fmla="*/ 4328118 w 4467225"/>
              <a:gd name="connsiteY5" fmla="*/ 834626 h 834626"/>
              <a:gd name="connsiteX6" fmla="*/ 139107 w 4467225"/>
              <a:gd name="connsiteY6" fmla="*/ 834626 h 834626"/>
              <a:gd name="connsiteX7" fmla="*/ 0 w 4467225"/>
              <a:gd name="connsiteY7" fmla="*/ 695519 h 834626"/>
              <a:gd name="connsiteX8" fmla="*/ 0 w 4467225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7225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445307" y="87592"/>
                  <a:pt x="3161440" y="46549"/>
                  <a:pt x="4328118" y="0"/>
                </a:cubicBezTo>
                <a:cubicBezTo>
                  <a:pt x="4404107" y="-1610"/>
                  <a:pt x="4470895" y="61983"/>
                  <a:pt x="4467225" y="139107"/>
                </a:cubicBezTo>
                <a:cubicBezTo>
                  <a:pt x="4502162" y="337156"/>
                  <a:pt x="4455255" y="550318"/>
                  <a:pt x="4467225" y="695519"/>
                </a:cubicBezTo>
                <a:cubicBezTo>
                  <a:pt x="4455438" y="762931"/>
                  <a:pt x="4394683" y="830500"/>
                  <a:pt x="4328118" y="834626"/>
                </a:cubicBezTo>
                <a:cubicBezTo>
                  <a:pt x="3447679" y="668991"/>
                  <a:pt x="2071673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4467225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1316609" y="165973"/>
                  <a:pt x="3651671" y="17081"/>
                  <a:pt x="4328118" y="0"/>
                </a:cubicBezTo>
                <a:cubicBezTo>
                  <a:pt x="4404556" y="6357"/>
                  <a:pt x="4466168" y="73047"/>
                  <a:pt x="4467225" y="139107"/>
                </a:cubicBezTo>
                <a:cubicBezTo>
                  <a:pt x="4503208" y="310806"/>
                  <a:pt x="4453781" y="572713"/>
                  <a:pt x="4467225" y="695519"/>
                </a:cubicBezTo>
                <a:cubicBezTo>
                  <a:pt x="4481748" y="768244"/>
                  <a:pt x="4404754" y="836095"/>
                  <a:pt x="4328118" y="834626"/>
                </a:cubicBezTo>
                <a:cubicBezTo>
                  <a:pt x="3338750" y="960539"/>
                  <a:pt x="1311301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bừa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400174"/>
            <a:ext cx="4422508" cy="2486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49" y="1414462"/>
            <a:ext cx="4520137" cy="2452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9825" y="4039735"/>
            <a:ext cx="4819650" cy="834626"/>
          </a:xfrm>
          <a:custGeom>
            <a:avLst/>
            <a:gdLst>
              <a:gd name="connsiteX0" fmla="*/ 0 w 4819650"/>
              <a:gd name="connsiteY0" fmla="*/ 139107 h 834626"/>
              <a:gd name="connsiteX1" fmla="*/ 139107 w 4819650"/>
              <a:gd name="connsiteY1" fmla="*/ 0 h 834626"/>
              <a:gd name="connsiteX2" fmla="*/ 4680543 w 4819650"/>
              <a:gd name="connsiteY2" fmla="*/ 0 h 834626"/>
              <a:gd name="connsiteX3" fmla="*/ 4819650 w 4819650"/>
              <a:gd name="connsiteY3" fmla="*/ 139107 h 834626"/>
              <a:gd name="connsiteX4" fmla="*/ 4819650 w 4819650"/>
              <a:gd name="connsiteY4" fmla="*/ 695519 h 834626"/>
              <a:gd name="connsiteX5" fmla="*/ 4680543 w 4819650"/>
              <a:gd name="connsiteY5" fmla="*/ 834626 h 834626"/>
              <a:gd name="connsiteX6" fmla="*/ 139107 w 4819650"/>
              <a:gd name="connsiteY6" fmla="*/ 834626 h 834626"/>
              <a:gd name="connsiteX7" fmla="*/ 0 w 4819650"/>
              <a:gd name="connsiteY7" fmla="*/ 695519 h 834626"/>
              <a:gd name="connsiteX8" fmla="*/ 0 w 4819650"/>
              <a:gd name="connsiteY8" fmla="*/ 139107 h 83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9650" h="834626" fill="none" extrusionOk="0">
                <a:moveTo>
                  <a:pt x="0" y="139107"/>
                </a:moveTo>
                <a:cubicBezTo>
                  <a:pt x="-1396" y="51743"/>
                  <a:pt x="49777" y="-885"/>
                  <a:pt x="139107" y="0"/>
                </a:cubicBezTo>
                <a:cubicBezTo>
                  <a:pt x="1419080" y="87592"/>
                  <a:pt x="3968339" y="46549"/>
                  <a:pt x="4680543" y="0"/>
                </a:cubicBezTo>
                <a:cubicBezTo>
                  <a:pt x="4756532" y="-1610"/>
                  <a:pt x="4823320" y="61983"/>
                  <a:pt x="4819650" y="139107"/>
                </a:cubicBezTo>
                <a:cubicBezTo>
                  <a:pt x="4854587" y="337156"/>
                  <a:pt x="4807680" y="550318"/>
                  <a:pt x="4819650" y="695519"/>
                </a:cubicBezTo>
                <a:cubicBezTo>
                  <a:pt x="4807863" y="762931"/>
                  <a:pt x="4747108" y="830500"/>
                  <a:pt x="4680543" y="834626"/>
                </a:cubicBezTo>
                <a:cubicBezTo>
                  <a:pt x="3340627" y="668991"/>
                  <a:pt x="1928538" y="915072"/>
                  <a:pt x="139107" y="834626"/>
                </a:cubicBezTo>
                <a:cubicBezTo>
                  <a:pt x="66618" y="833055"/>
                  <a:pt x="-1534" y="770171"/>
                  <a:pt x="0" y="695519"/>
                </a:cubicBezTo>
                <a:cubicBezTo>
                  <a:pt x="862" y="614279"/>
                  <a:pt x="1579" y="322185"/>
                  <a:pt x="0" y="139107"/>
                </a:cubicBezTo>
                <a:close/>
              </a:path>
              <a:path w="4819650" h="834626" stroke="0" extrusionOk="0">
                <a:moveTo>
                  <a:pt x="0" y="139107"/>
                </a:moveTo>
                <a:cubicBezTo>
                  <a:pt x="-13003" y="56307"/>
                  <a:pt x="70206" y="6081"/>
                  <a:pt x="139107" y="0"/>
                </a:cubicBezTo>
                <a:cubicBezTo>
                  <a:pt x="1686561" y="165973"/>
                  <a:pt x="3877312" y="17081"/>
                  <a:pt x="4680543" y="0"/>
                </a:cubicBezTo>
                <a:cubicBezTo>
                  <a:pt x="4756981" y="6357"/>
                  <a:pt x="4818593" y="73047"/>
                  <a:pt x="4819650" y="139107"/>
                </a:cubicBezTo>
                <a:cubicBezTo>
                  <a:pt x="4855633" y="310806"/>
                  <a:pt x="4806206" y="572713"/>
                  <a:pt x="4819650" y="695519"/>
                </a:cubicBezTo>
                <a:cubicBezTo>
                  <a:pt x="4834173" y="768244"/>
                  <a:pt x="4757179" y="836095"/>
                  <a:pt x="4680543" y="834626"/>
                </a:cubicBezTo>
                <a:cubicBezTo>
                  <a:pt x="3206312" y="960539"/>
                  <a:pt x="672439" y="845047"/>
                  <a:pt x="139107" y="834626"/>
                </a:cubicBezTo>
                <a:cubicBezTo>
                  <a:pt x="76058" y="832292"/>
                  <a:pt x="-2920" y="766022"/>
                  <a:pt x="0" y="695519"/>
                </a:cubicBezTo>
                <a:cubicBezTo>
                  <a:pt x="-584" y="614498"/>
                  <a:pt x="-44628" y="251278"/>
                  <a:pt x="0" y="13910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362199"/>
            <a:ext cx="5286076" cy="288607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10275" y="2609850"/>
            <a:ext cx="5581650" cy="2019300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7" name="椭圆 31"/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Hộp Văn bản 23"/>
            <p:cNvSpPr txBox="1"/>
            <p:nvPr/>
          </p:nvSpPr>
          <p:spPr>
            <a:xfrm>
              <a:off x="335010" y="327552"/>
              <a:ext cx="4007496" cy="268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guyên nhân cháy rừng có thể do thiên nhiên hoặc con người gây ra</a:t>
              </a:r>
              <a:r>
                <a:rPr lang="en-US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Office PowerPoint</Application>
  <PresentationFormat>Widescreen</PresentationFormat>
  <Paragraphs>68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#9Slide03 Arima Madurai Black</vt:lpstr>
      <vt:lpstr>#9Slide03 Arima Madurai Medium</vt:lpstr>
      <vt:lpstr>Arial</vt:lpstr>
      <vt:lpstr>Calibri</vt:lpstr>
      <vt:lpstr>Cambria</vt:lpstr>
      <vt:lpstr>等线</vt:lpstr>
      <vt:lpstr>等线 Light</vt:lpstr>
      <vt:lpstr>Georgia</vt:lpstr>
      <vt:lpstr>Tahoma</vt:lpstr>
      <vt:lpstr>Times New Roman</vt:lpstr>
      <vt:lpstr>仓耳章鱼小丸子体 W01</vt:lpstr>
      <vt:lpstr>字魂59号-创粗黑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47</cp:revision>
  <dcterms:created xsi:type="dcterms:W3CDTF">2023-07-23T11:48:00Z</dcterms:created>
  <dcterms:modified xsi:type="dcterms:W3CDTF">2024-05-02T05:16:10Z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C6FFD8B924564629BE6170C596DFF997</vt:lpwstr>
  </property>
  <property fmtid="{D5CDD505-2E9C-101B-9397-08002B2CF9AE}" pid="3" name="KSOProductBuildVer">
    <vt:lpwstr>1033-11.2.0.11537</vt:lpwstr>
  </property>
</Properties>
</file>